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9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A54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C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469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C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8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7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A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9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9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33A76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A548A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C85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4698D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E4C84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868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9578C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A58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95F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2025-04-09T12:14:30Z</dcterms:modified>
  <cp:category/>
</cp:coreProperties>
</file>