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3" r:id="rId4"/>
    <p:sldId id="258" r:id="rId5"/>
    <p:sldId id="259" r:id="rId6"/>
    <p:sldId id="260" r:id="rId7"/>
    <p:sldId id="264" r:id="rId8"/>
    <p:sldId id="266" r:id="rId9"/>
    <p:sldId id="265"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B44F76-AC00-452C-A1C2-8B01E042F730}" type="datetimeFigureOut">
              <a:rPr lang="en-US" smtClean="0"/>
              <a:t>10/12/2020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C3FEDC7-4961-4CBB-9273-A02E93F75AB0}" type="slidenum">
              <a:rPr lang="en-US" smtClean="0"/>
              <a:t>‹#›</a:t>
            </a:fld>
            <a:endParaRPr lang="en-US"/>
          </a:p>
        </p:txBody>
      </p:sp>
    </p:spTree>
    <p:extLst>
      <p:ext uri="{BB962C8B-B14F-4D97-AF65-F5344CB8AC3E}">
        <p14:creationId xmlns:p14="http://schemas.microsoft.com/office/powerpoint/2010/main" val="227974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B44F76-AC00-452C-A1C2-8B01E042F730}"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FEDC7-4961-4CBB-9273-A02E93F75AB0}" type="slidenum">
              <a:rPr lang="en-US" smtClean="0"/>
              <a:t>‹#›</a:t>
            </a:fld>
            <a:endParaRPr lang="en-US"/>
          </a:p>
        </p:txBody>
      </p:sp>
    </p:spTree>
    <p:extLst>
      <p:ext uri="{BB962C8B-B14F-4D97-AF65-F5344CB8AC3E}">
        <p14:creationId xmlns:p14="http://schemas.microsoft.com/office/powerpoint/2010/main" val="142135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B44F76-AC00-452C-A1C2-8B01E042F730}"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FEDC7-4961-4CBB-9273-A02E93F75AB0}" type="slidenum">
              <a:rPr lang="en-US" smtClean="0"/>
              <a:t>‹#›</a:t>
            </a:fld>
            <a:endParaRPr lang="en-US"/>
          </a:p>
        </p:txBody>
      </p:sp>
    </p:spTree>
    <p:extLst>
      <p:ext uri="{BB962C8B-B14F-4D97-AF65-F5344CB8AC3E}">
        <p14:creationId xmlns:p14="http://schemas.microsoft.com/office/powerpoint/2010/main" val="918907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B44F76-AC00-452C-A1C2-8B01E042F730}"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FEDC7-4961-4CBB-9273-A02E93F75AB0}" type="slidenum">
              <a:rPr lang="en-US" smtClean="0"/>
              <a:t>‹#›</a:t>
            </a:fld>
            <a:endParaRPr lang="en-US"/>
          </a:p>
        </p:txBody>
      </p:sp>
    </p:spTree>
    <p:extLst>
      <p:ext uri="{BB962C8B-B14F-4D97-AF65-F5344CB8AC3E}">
        <p14:creationId xmlns:p14="http://schemas.microsoft.com/office/powerpoint/2010/main" val="3124027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B44F76-AC00-452C-A1C2-8B01E042F730}"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FEDC7-4961-4CBB-9273-A02E93F75AB0}" type="slidenum">
              <a:rPr lang="en-US" smtClean="0"/>
              <a:t>‹#›</a:t>
            </a:fld>
            <a:endParaRPr lang="en-US"/>
          </a:p>
        </p:txBody>
      </p:sp>
    </p:spTree>
    <p:extLst>
      <p:ext uri="{BB962C8B-B14F-4D97-AF65-F5344CB8AC3E}">
        <p14:creationId xmlns:p14="http://schemas.microsoft.com/office/powerpoint/2010/main" val="3372788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B44F76-AC00-452C-A1C2-8B01E042F730}"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FEDC7-4961-4CBB-9273-A02E93F75AB0}" type="slidenum">
              <a:rPr lang="en-US" smtClean="0"/>
              <a:t>‹#›</a:t>
            </a:fld>
            <a:endParaRPr lang="en-US"/>
          </a:p>
        </p:txBody>
      </p:sp>
    </p:spTree>
    <p:extLst>
      <p:ext uri="{BB962C8B-B14F-4D97-AF65-F5344CB8AC3E}">
        <p14:creationId xmlns:p14="http://schemas.microsoft.com/office/powerpoint/2010/main" val="1944410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B44F76-AC00-452C-A1C2-8B01E042F730}"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FEDC7-4961-4CBB-9273-A02E93F75AB0}" type="slidenum">
              <a:rPr lang="en-US" smtClean="0"/>
              <a:t>‹#›</a:t>
            </a:fld>
            <a:endParaRPr lang="en-US"/>
          </a:p>
        </p:txBody>
      </p:sp>
    </p:spTree>
    <p:extLst>
      <p:ext uri="{BB962C8B-B14F-4D97-AF65-F5344CB8AC3E}">
        <p14:creationId xmlns:p14="http://schemas.microsoft.com/office/powerpoint/2010/main" val="1988752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B44F76-AC00-452C-A1C2-8B01E042F730}"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FEDC7-4961-4CBB-9273-A02E93F75AB0}" type="slidenum">
              <a:rPr lang="en-US" smtClean="0"/>
              <a:t>‹#›</a:t>
            </a:fld>
            <a:endParaRPr lang="en-US"/>
          </a:p>
        </p:txBody>
      </p:sp>
    </p:spTree>
    <p:extLst>
      <p:ext uri="{BB962C8B-B14F-4D97-AF65-F5344CB8AC3E}">
        <p14:creationId xmlns:p14="http://schemas.microsoft.com/office/powerpoint/2010/main" val="2123759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B44F76-AC00-452C-A1C2-8B01E042F730}"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FEDC7-4961-4CBB-9273-A02E93F75AB0}" type="slidenum">
              <a:rPr lang="en-US" smtClean="0"/>
              <a:t>‹#›</a:t>
            </a:fld>
            <a:endParaRPr lang="en-US"/>
          </a:p>
        </p:txBody>
      </p:sp>
    </p:spTree>
    <p:extLst>
      <p:ext uri="{BB962C8B-B14F-4D97-AF65-F5344CB8AC3E}">
        <p14:creationId xmlns:p14="http://schemas.microsoft.com/office/powerpoint/2010/main" val="1326192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B44F76-AC00-452C-A1C2-8B01E042F730}"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C3FEDC7-4961-4CBB-9273-A02E93F75AB0}" type="slidenum">
              <a:rPr lang="en-US" smtClean="0"/>
              <a:t>‹#›</a:t>
            </a:fld>
            <a:endParaRPr lang="en-US"/>
          </a:p>
        </p:txBody>
      </p:sp>
    </p:spTree>
    <p:extLst>
      <p:ext uri="{BB962C8B-B14F-4D97-AF65-F5344CB8AC3E}">
        <p14:creationId xmlns:p14="http://schemas.microsoft.com/office/powerpoint/2010/main" val="371445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B44F76-AC00-452C-A1C2-8B01E042F730}"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FEDC7-4961-4CBB-9273-A02E93F75AB0}" type="slidenum">
              <a:rPr lang="en-US" smtClean="0"/>
              <a:t>‹#›</a:t>
            </a:fld>
            <a:endParaRPr lang="en-US"/>
          </a:p>
        </p:txBody>
      </p:sp>
    </p:spTree>
    <p:extLst>
      <p:ext uri="{BB962C8B-B14F-4D97-AF65-F5344CB8AC3E}">
        <p14:creationId xmlns:p14="http://schemas.microsoft.com/office/powerpoint/2010/main" val="3881282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B44F76-AC00-452C-A1C2-8B01E042F730}"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FEDC7-4961-4CBB-9273-A02E93F75AB0}" type="slidenum">
              <a:rPr lang="en-US" smtClean="0"/>
              <a:t>‹#›</a:t>
            </a:fld>
            <a:endParaRPr lang="en-US"/>
          </a:p>
        </p:txBody>
      </p:sp>
    </p:spTree>
    <p:extLst>
      <p:ext uri="{BB962C8B-B14F-4D97-AF65-F5344CB8AC3E}">
        <p14:creationId xmlns:p14="http://schemas.microsoft.com/office/powerpoint/2010/main" val="3413702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B44F76-AC00-452C-A1C2-8B01E042F730}" type="datetimeFigureOut">
              <a:rPr lang="en-US" smtClean="0"/>
              <a:t>10/12/2020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3FEDC7-4961-4CBB-9273-A02E93F75AB0}" type="slidenum">
              <a:rPr lang="en-US" smtClean="0"/>
              <a:t>‹#›</a:t>
            </a:fld>
            <a:endParaRPr lang="en-US"/>
          </a:p>
        </p:txBody>
      </p:sp>
    </p:spTree>
    <p:extLst>
      <p:ext uri="{BB962C8B-B14F-4D97-AF65-F5344CB8AC3E}">
        <p14:creationId xmlns:p14="http://schemas.microsoft.com/office/powerpoint/2010/main" val="961433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B44F76-AC00-452C-A1C2-8B01E042F730}" type="datetimeFigureOut">
              <a:rPr lang="en-US" smtClean="0"/>
              <a:t>10/12/2020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3FEDC7-4961-4CBB-9273-A02E93F75AB0}" type="slidenum">
              <a:rPr lang="en-US" smtClean="0"/>
              <a:t>‹#›</a:t>
            </a:fld>
            <a:endParaRPr lang="en-US"/>
          </a:p>
        </p:txBody>
      </p:sp>
    </p:spTree>
    <p:extLst>
      <p:ext uri="{BB962C8B-B14F-4D97-AF65-F5344CB8AC3E}">
        <p14:creationId xmlns:p14="http://schemas.microsoft.com/office/powerpoint/2010/main" val="268411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44F76-AC00-452C-A1C2-8B01E042F730}" type="datetimeFigureOut">
              <a:rPr lang="en-US" smtClean="0"/>
              <a:t>10/12/2020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3FEDC7-4961-4CBB-9273-A02E93F75AB0}" type="slidenum">
              <a:rPr lang="en-US" smtClean="0"/>
              <a:t>‹#›</a:t>
            </a:fld>
            <a:endParaRPr lang="en-US"/>
          </a:p>
        </p:txBody>
      </p:sp>
    </p:spTree>
    <p:extLst>
      <p:ext uri="{BB962C8B-B14F-4D97-AF65-F5344CB8AC3E}">
        <p14:creationId xmlns:p14="http://schemas.microsoft.com/office/powerpoint/2010/main" val="1195581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B44F76-AC00-452C-A1C2-8B01E042F730}"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FEDC7-4961-4CBB-9273-A02E93F75AB0}" type="slidenum">
              <a:rPr lang="en-US" smtClean="0"/>
              <a:t>‹#›</a:t>
            </a:fld>
            <a:endParaRPr lang="en-US"/>
          </a:p>
        </p:txBody>
      </p:sp>
    </p:spTree>
    <p:extLst>
      <p:ext uri="{BB962C8B-B14F-4D97-AF65-F5344CB8AC3E}">
        <p14:creationId xmlns:p14="http://schemas.microsoft.com/office/powerpoint/2010/main" val="164792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B44F76-AC00-452C-A1C2-8B01E042F730}"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FEDC7-4961-4CBB-9273-A02E93F75AB0}" type="slidenum">
              <a:rPr lang="en-US" smtClean="0"/>
              <a:t>‹#›</a:t>
            </a:fld>
            <a:endParaRPr lang="en-US"/>
          </a:p>
        </p:txBody>
      </p:sp>
    </p:spTree>
    <p:extLst>
      <p:ext uri="{BB962C8B-B14F-4D97-AF65-F5344CB8AC3E}">
        <p14:creationId xmlns:p14="http://schemas.microsoft.com/office/powerpoint/2010/main" val="3876324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2B44F76-AC00-452C-A1C2-8B01E042F730}" type="datetimeFigureOut">
              <a:rPr lang="en-US" smtClean="0"/>
              <a:t>10/12/2020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C3FEDC7-4961-4CBB-9273-A02E93F75AB0}" type="slidenum">
              <a:rPr lang="en-US" smtClean="0"/>
              <a:t>‹#›</a:t>
            </a:fld>
            <a:endParaRPr lang="en-US"/>
          </a:p>
        </p:txBody>
      </p:sp>
    </p:spTree>
    <p:extLst>
      <p:ext uri="{BB962C8B-B14F-4D97-AF65-F5344CB8AC3E}">
        <p14:creationId xmlns:p14="http://schemas.microsoft.com/office/powerpoint/2010/main" val="331191530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ECC0C-5B03-4E93-BD8A-ECCFDF7A15E9}"/>
              </a:ext>
            </a:extLst>
          </p:cNvPr>
          <p:cNvSpPr>
            <a:spLocks noGrp="1"/>
          </p:cNvSpPr>
          <p:nvPr>
            <p:ph type="ctrTitle"/>
          </p:nvPr>
        </p:nvSpPr>
        <p:spPr/>
        <p:txBody>
          <a:bodyPr/>
          <a:lstStyle/>
          <a:p>
            <a:r>
              <a:rPr lang="en-US"/>
              <a:t>Documentation Lead Presenation</a:t>
            </a:r>
            <a:endParaRPr lang="en-US" dirty="0"/>
          </a:p>
        </p:txBody>
      </p:sp>
      <p:sp>
        <p:nvSpPr>
          <p:cNvPr id="3" name="Subtitle 2">
            <a:extLst>
              <a:ext uri="{FF2B5EF4-FFF2-40B4-BE49-F238E27FC236}">
                <a16:creationId xmlns:a16="http://schemas.microsoft.com/office/drawing/2014/main" id="{13404537-EDEA-4A8B-BB82-0F368694416D}"/>
              </a:ext>
            </a:extLst>
          </p:cNvPr>
          <p:cNvSpPr>
            <a:spLocks noGrp="1"/>
          </p:cNvSpPr>
          <p:nvPr>
            <p:ph type="subTitle" idx="1"/>
          </p:nvPr>
        </p:nvSpPr>
        <p:spPr/>
        <p:txBody>
          <a:bodyPr/>
          <a:lstStyle/>
          <a:p>
            <a:r>
              <a:rPr lang="en-US"/>
              <a:t>By: Taisann Kham</a:t>
            </a:r>
          </a:p>
          <a:p>
            <a:r>
              <a:rPr lang="en-US"/>
              <a:t>Team</a:t>
            </a:r>
            <a:r>
              <a:rPr lang="en-US" dirty="0"/>
              <a:t>: Apple</a:t>
            </a:r>
          </a:p>
        </p:txBody>
      </p:sp>
    </p:spTree>
    <p:extLst>
      <p:ext uri="{BB962C8B-B14F-4D97-AF65-F5344CB8AC3E}">
        <p14:creationId xmlns:p14="http://schemas.microsoft.com/office/powerpoint/2010/main" val="1929917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8F784-BFF2-4319-B5DF-C6103F3571D9}"/>
              </a:ext>
            </a:extLst>
          </p:cNvPr>
          <p:cNvSpPr>
            <a:spLocks noGrp="1"/>
          </p:cNvSpPr>
          <p:nvPr>
            <p:ph type="title"/>
          </p:nvPr>
        </p:nvSpPr>
        <p:spPr>
          <a:xfrm>
            <a:off x="1484310" y="190501"/>
            <a:ext cx="10018713" cy="1084118"/>
          </a:xfrm>
        </p:spPr>
        <p:txBody>
          <a:bodyPr/>
          <a:lstStyle/>
          <a:p>
            <a:r>
              <a:rPr lang="en-US" dirty="0"/>
              <a:t>Documentation Organization</a:t>
            </a:r>
          </a:p>
        </p:txBody>
      </p:sp>
      <p:sp>
        <p:nvSpPr>
          <p:cNvPr id="3" name="Content Placeholder 2">
            <a:extLst>
              <a:ext uri="{FF2B5EF4-FFF2-40B4-BE49-F238E27FC236}">
                <a16:creationId xmlns:a16="http://schemas.microsoft.com/office/drawing/2014/main" id="{E3573870-06BE-4C96-8E45-A7C9B817319B}"/>
              </a:ext>
            </a:extLst>
          </p:cNvPr>
          <p:cNvSpPr>
            <a:spLocks noGrp="1"/>
          </p:cNvSpPr>
          <p:nvPr>
            <p:ph idx="1"/>
          </p:nvPr>
        </p:nvSpPr>
        <p:spPr>
          <a:xfrm>
            <a:off x="1567437" y="1274619"/>
            <a:ext cx="10018713" cy="1246909"/>
          </a:xfrm>
        </p:spPr>
        <p:txBody>
          <a:bodyPr/>
          <a:lstStyle/>
          <a:p>
            <a:r>
              <a:rPr lang="en-US" dirty="0"/>
              <a:t>Team Apple’s documentation will be located in the “</a:t>
            </a:r>
            <a:r>
              <a:rPr lang="en-US" dirty="0" err="1"/>
              <a:t>doc_Apple</a:t>
            </a:r>
            <a:r>
              <a:rPr lang="en-US" dirty="0"/>
              <a:t>” folder to separate it from the previous team’s documents “</a:t>
            </a:r>
            <a:r>
              <a:rPr lang="en-US" dirty="0" err="1"/>
              <a:t>doc_CyberATL</a:t>
            </a:r>
            <a:r>
              <a:rPr lang="en-US" dirty="0"/>
              <a:t>”.</a:t>
            </a:r>
          </a:p>
        </p:txBody>
      </p:sp>
    </p:spTree>
    <p:extLst>
      <p:ext uri="{BB962C8B-B14F-4D97-AF65-F5344CB8AC3E}">
        <p14:creationId xmlns:p14="http://schemas.microsoft.com/office/powerpoint/2010/main" val="2480224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DDD55-1FC9-47A6-BF44-4A5284928C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7D3697-C4E1-48CB-81BD-84FB57D5B78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54629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9AD7B-8B13-4ABB-9A6F-321528F03CC2}"/>
              </a:ext>
            </a:extLst>
          </p:cNvPr>
          <p:cNvSpPr>
            <a:spLocks noGrp="1"/>
          </p:cNvSpPr>
          <p:nvPr>
            <p:ph type="title"/>
          </p:nvPr>
        </p:nvSpPr>
        <p:spPr>
          <a:xfrm>
            <a:off x="4765964" y="685800"/>
            <a:ext cx="6737060" cy="1752599"/>
          </a:xfrm>
        </p:spPr>
        <p:txBody>
          <a:bodyPr/>
          <a:lstStyle/>
          <a:p>
            <a:r>
              <a:rPr lang="en-US" dirty="0"/>
              <a:t>Client: Evelyn R. </a:t>
            </a:r>
            <a:r>
              <a:rPr lang="en-US" dirty="0" err="1"/>
              <a:t>Brannock</a:t>
            </a:r>
            <a:endParaRPr lang="en-US" dirty="0"/>
          </a:p>
        </p:txBody>
      </p:sp>
      <p:sp>
        <p:nvSpPr>
          <p:cNvPr id="3" name="Content Placeholder 2">
            <a:extLst>
              <a:ext uri="{FF2B5EF4-FFF2-40B4-BE49-F238E27FC236}">
                <a16:creationId xmlns:a16="http://schemas.microsoft.com/office/drawing/2014/main" id="{54F12830-DF6F-419C-BD61-C264DB64DB03}"/>
              </a:ext>
            </a:extLst>
          </p:cNvPr>
          <p:cNvSpPr>
            <a:spLocks noGrp="1"/>
          </p:cNvSpPr>
          <p:nvPr>
            <p:ph idx="1"/>
          </p:nvPr>
        </p:nvSpPr>
        <p:spPr>
          <a:xfrm>
            <a:off x="4765964" y="2666999"/>
            <a:ext cx="6737059" cy="3124201"/>
          </a:xfrm>
        </p:spPr>
        <p:txBody>
          <a:bodyPr/>
          <a:lstStyle/>
          <a:p>
            <a:pPr marL="0" indent="0">
              <a:buNone/>
            </a:pPr>
            <a:r>
              <a:rPr lang="en-US" dirty="0"/>
              <a:t>Our client is Evelyn R. </a:t>
            </a:r>
            <a:r>
              <a:rPr lang="en-US" dirty="0" err="1"/>
              <a:t>Brannock</a:t>
            </a:r>
            <a:r>
              <a:rPr lang="en-US" dirty="0"/>
              <a:t>, assistant professor of information technology at GGC. As an ITEC professor, one of her responsibilities includes acting as Administrator of GGC’s current manual scheduler for faculty courses, and it is our responsibility to create a better scheduler that makes faculty registration quicker and more efficient.</a:t>
            </a:r>
          </a:p>
        </p:txBody>
      </p:sp>
      <p:pic>
        <p:nvPicPr>
          <p:cNvPr id="5" name="Picture 4">
            <a:extLst>
              <a:ext uri="{FF2B5EF4-FFF2-40B4-BE49-F238E27FC236}">
                <a16:creationId xmlns:a16="http://schemas.microsoft.com/office/drawing/2014/main" id="{40310F54-B0ED-42FD-8CD0-971497534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217" y="1331650"/>
            <a:ext cx="3681462" cy="4183479"/>
          </a:xfrm>
          <a:prstGeom prst="rect">
            <a:avLst/>
          </a:prstGeom>
        </p:spPr>
      </p:pic>
    </p:spTree>
    <p:extLst>
      <p:ext uri="{BB962C8B-B14F-4D97-AF65-F5344CB8AC3E}">
        <p14:creationId xmlns:p14="http://schemas.microsoft.com/office/powerpoint/2010/main" val="3279792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9AD7B-8B13-4ABB-9A6F-321528F03CC2}"/>
              </a:ext>
            </a:extLst>
          </p:cNvPr>
          <p:cNvSpPr>
            <a:spLocks noGrp="1"/>
          </p:cNvSpPr>
          <p:nvPr>
            <p:ph type="title"/>
          </p:nvPr>
        </p:nvSpPr>
        <p:spPr>
          <a:xfrm>
            <a:off x="4765964" y="685800"/>
            <a:ext cx="6737060" cy="1752599"/>
          </a:xfrm>
        </p:spPr>
        <p:txBody>
          <a:bodyPr/>
          <a:lstStyle/>
          <a:p>
            <a:r>
              <a:rPr lang="en-US" dirty="0"/>
              <a:t>Client: Evelyn R. </a:t>
            </a:r>
            <a:r>
              <a:rPr lang="en-US" dirty="0" err="1"/>
              <a:t>Brannock</a:t>
            </a:r>
            <a:endParaRPr lang="en-US" dirty="0"/>
          </a:p>
        </p:txBody>
      </p:sp>
      <p:sp>
        <p:nvSpPr>
          <p:cNvPr id="3" name="Content Placeholder 2">
            <a:extLst>
              <a:ext uri="{FF2B5EF4-FFF2-40B4-BE49-F238E27FC236}">
                <a16:creationId xmlns:a16="http://schemas.microsoft.com/office/drawing/2014/main" id="{54F12830-DF6F-419C-BD61-C264DB64DB03}"/>
              </a:ext>
            </a:extLst>
          </p:cNvPr>
          <p:cNvSpPr>
            <a:spLocks noGrp="1"/>
          </p:cNvSpPr>
          <p:nvPr>
            <p:ph idx="1"/>
          </p:nvPr>
        </p:nvSpPr>
        <p:spPr>
          <a:xfrm>
            <a:off x="4765964" y="2666999"/>
            <a:ext cx="6737059" cy="3124201"/>
          </a:xfrm>
        </p:spPr>
        <p:txBody>
          <a:bodyPr/>
          <a:lstStyle/>
          <a:p>
            <a:pPr marL="0" indent="0">
              <a:buNone/>
            </a:pPr>
            <a:r>
              <a:rPr lang="en-US" dirty="0"/>
              <a:t>Our client is Evelyn R. </a:t>
            </a:r>
            <a:r>
              <a:rPr lang="en-US" dirty="0" err="1"/>
              <a:t>Brannock</a:t>
            </a:r>
            <a:r>
              <a:rPr lang="en-US" dirty="0"/>
              <a:t>, assistant professor of information technology at GGC. She has two decades of experience in ITEC and specializes in watermarking, bioinformatics, software engineering, and model driven architecture. As an ITEC professor, one of her responsibilities includes acting as Administrator of GGC’s faculty course scheduler. </a:t>
            </a:r>
          </a:p>
        </p:txBody>
      </p:sp>
      <p:pic>
        <p:nvPicPr>
          <p:cNvPr id="5" name="Picture 4">
            <a:extLst>
              <a:ext uri="{FF2B5EF4-FFF2-40B4-BE49-F238E27FC236}">
                <a16:creationId xmlns:a16="http://schemas.microsoft.com/office/drawing/2014/main" id="{40310F54-B0ED-42FD-8CD0-971497534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217" y="1331650"/>
            <a:ext cx="3681462" cy="4183479"/>
          </a:xfrm>
          <a:prstGeom prst="rect">
            <a:avLst/>
          </a:prstGeom>
        </p:spPr>
      </p:pic>
    </p:spTree>
    <p:extLst>
      <p:ext uri="{BB962C8B-B14F-4D97-AF65-F5344CB8AC3E}">
        <p14:creationId xmlns:p14="http://schemas.microsoft.com/office/powerpoint/2010/main" val="2544931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C827-74FD-4449-AE92-E37E510441CF}"/>
              </a:ext>
            </a:extLst>
          </p:cNvPr>
          <p:cNvSpPr>
            <a:spLocks noGrp="1"/>
          </p:cNvSpPr>
          <p:nvPr>
            <p:ph type="title"/>
          </p:nvPr>
        </p:nvSpPr>
        <p:spPr/>
        <p:txBody>
          <a:bodyPr/>
          <a:lstStyle/>
          <a:p>
            <a:r>
              <a:rPr lang="en-US" dirty="0"/>
              <a:t>Team Apple</a:t>
            </a:r>
          </a:p>
        </p:txBody>
      </p:sp>
      <p:pic>
        <p:nvPicPr>
          <p:cNvPr id="5" name="Content Placeholder 4">
            <a:extLst>
              <a:ext uri="{FF2B5EF4-FFF2-40B4-BE49-F238E27FC236}">
                <a16:creationId xmlns:a16="http://schemas.microsoft.com/office/drawing/2014/main" id="{59F9B828-6E00-453F-99A9-B02243D7B1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8787296" y="2828924"/>
            <a:ext cx="3124200" cy="2343150"/>
          </a:xfrm>
        </p:spPr>
      </p:pic>
      <p:pic>
        <p:nvPicPr>
          <p:cNvPr id="7" name="Picture 6">
            <a:extLst>
              <a:ext uri="{FF2B5EF4-FFF2-40B4-BE49-F238E27FC236}">
                <a16:creationId xmlns:a16="http://schemas.microsoft.com/office/drawing/2014/main" id="{AC653544-E7E7-4502-B9C7-B58ACD74FB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9" y="2438399"/>
            <a:ext cx="2343153" cy="3124204"/>
          </a:xfrm>
          <a:prstGeom prst="rect">
            <a:avLst/>
          </a:prstGeom>
        </p:spPr>
      </p:pic>
      <p:pic>
        <p:nvPicPr>
          <p:cNvPr id="9" name="Picture 8">
            <a:extLst>
              <a:ext uri="{FF2B5EF4-FFF2-40B4-BE49-F238E27FC236}">
                <a16:creationId xmlns:a16="http://schemas.microsoft.com/office/drawing/2014/main" id="{18DDDB90-0B0D-4F09-A1E3-08D88F1AF1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8925" y="2438399"/>
            <a:ext cx="2317075" cy="3089433"/>
          </a:xfrm>
          <a:prstGeom prst="rect">
            <a:avLst/>
          </a:prstGeom>
        </p:spPr>
      </p:pic>
      <p:pic>
        <p:nvPicPr>
          <p:cNvPr id="11" name="Picture 10">
            <a:extLst>
              <a:ext uri="{FF2B5EF4-FFF2-40B4-BE49-F238E27FC236}">
                <a16:creationId xmlns:a16="http://schemas.microsoft.com/office/drawing/2014/main" id="{008495C7-7EA3-4E01-BEE7-8C998F9D16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1051" y="2438399"/>
            <a:ext cx="1905000" cy="1905000"/>
          </a:xfrm>
          <a:prstGeom prst="rect">
            <a:avLst/>
          </a:prstGeom>
        </p:spPr>
      </p:pic>
    </p:spTree>
    <p:extLst>
      <p:ext uri="{BB962C8B-B14F-4D97-AF65-F5344CB8AC3E}">
        <p14:creationId xmlns:p14="http://schemas.microsoft.com/office/powerpoint/2010/main" val="3416415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BF88-BB2D-4D58-975F-B8A06D4F83A7}"/>
              </a:ext>
            </a:extLst>
          </p:cNvPr>
          <p:cNvSpPr>
            <a:spLocks noGrp="1"/>
          </p:cNvSpPr>
          <p:nvPr>
            <p:ph type="title"/>
          </p:nvPr>
        </p:nvSpPr>
        <p:spPr>
          <a:xfrm>
            <a:off x="1484311" y="685801"/>
            <a:ext cx="10018713" cy="727364"/>
          </a:xfrm>
        </p:spPr>
        <p:txBody>
          <a:bodyPr/>
          <a:lstStyle/>
          <a:p>
            <a:r>
              <a:rPr lang="en-US" dirty="0"/>
              <a:t>Plan for User Documentation</a:t>
            </a:r>
          </a:p>
        </p:txBody>
      </p:sp>
      <p:sp>
        <p:nvSpPr>
          <p:cNvPr id="3" name="Content Placeholder 2">
            <a:extLst>
              <a:ext uri="{FF2B5EF4-FFF2-40B4-BE49-F238E27FC236}">
                <a16:creationId xmlns:a16="http://schemas.microsoft.com/office/drawing/2014/main" id="{77A42B29-2DD4-4D23-91ED-3F922204A590}"/>
              </a:ext>
            </a:extLst>
          </p:cNvPr>
          <p:cNvSpPr>
            <a:spLocks noGrp="1"/>
          </p:cNvSpPr>
          <p:nvPr>
            <p:ph idx="1"/>
          </p:nvPr>
        </p:nvSpPr>
        <p:spPr>
          <a:xfrm>
            <a:off x="1484310" y="1625219"/>
            <a:ext cx="10018713" cy="4296187"/>
          </a:xfrm>
        </p:spPr>
        <p:txBody>
          <a:bodyPr>
            <a:normAutofit fontScale="92500" lnSpcReduction="20000"/>
          </a:bodyPr>
          <a:lstStyle/>
          <a:p>
            <a:pPr marL="0" indent="0">
              <a:buNone/>
            </a:pPr>
            <a:r>
              <a:rPr lang="en-US" dirty="0"/>
              <a:t>		GitHub will store Documentation for Users and Developers</a:t>
            </a:r>
          </a:p>
          <a:p>
            <a:pPr marL="0" indent="0">
              <a:buNone/>
            </a:pPr>
            <a:endParaRPr lang="en-US" sz="1000" dirty="0"/>
          </a:p>
          <a:p>
            <a:pPr marL="0" indent="0">
              <a:buNone/>
            </a:pPr>
            <a:r>
              <a:rPr lang="en-US" b="1" dirty="0"/>
              <a:t>Developers:</a:t>
            </a:r>
          </a:p>
          <a:p>
            <a:r>
              <a:rPr lang="en-US" dirty="0"/>
              <a:t>Requirements Documentation</a:t>
            </a:r>
          </a:p>
          <a:p>
            <a:r>
              <a:rPr lang="en-US" dirty="0"/>
              <a:t>License Documentation</a:t>
            </a:r>
          </a:p>
          <a:p>
            <a:r>
              <a:rPr lang="en-US" dirty="0"/>
              <a:t>Intellectual Property Documentation</a:t>
            </a:r>
          </a:p>
          <a:p>
            <a:r>
              <a:rPr lang="en-US" dirty="0"/>
              <a:t>Future Improvements Document</a:t>
            </a:r>
          </a:p>
          <a:p>
            <a:pPr marL="0" indent="0">
              <a:buNone/>
            </a:pPr>
            <a:endParaRPr lang="en-US" sz="1000" dirty="0"/>
          </a:p>
          <a:p>
            <a:pPr marL="0" indent="0">
              <a:buNone/>
            </a:pPr>
            <a:r>
              <a:rPr lang="en-US" b="1" dirty="0"/>
              <a:t>Users:</a:t>
            </a:r>
          </a:p>
          <a:p>
            <a:r>
              <a:rPr lang="en-US" dirty="0"/>
              <a:t>Faculty Guide Documentation</a:t>
            </a:r>
          </a:p>
          <a:p>
            <a:r>
              <a:rPr lang="en-US" dirty="0"/>
              <a:t>Admin Guide Documentation</a:t>
            </a:r>
          </a:p>
        </p:txBody>
      </p:sp>
    </p:spTree>
    <p:extLst>
      <p:ext uri="{BB962C8B-B14F-4D97-AF65-F5344CB8AC3E}">
        <p14:creationId xmlns:p14="http://schemas.microsoft.com/office/powerpoint/2010/main" val="186156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38A2D-B177-4738-9B72-E0E6AA6DAD81}"/>
              </a:ext>
            </a:extLst>
          </p:cNvPr>
          <p:cNvSpPr>
            <a:spLocks noGrp="1"/>
          </p:cNvSpPr>
          <p:nvPr>
            <p:ph type="title"/>
          </p:nvPr>
        </p:nvSpPr>
        <p:spPr>
          <a:xfrm>
            <a:off x="1484311" y="372862"/>
            <a:ext cx="6212630" cy="867051"/>
          </a:xfrm>
        </p:spPr>
        <p:txBody>
          <a:bodyPr/>
          <a:lstStyle/>
          <a:p>
            <a:r>
              <a:rPr lang="en-US" dirty="0"/>
              <a:t>Developer Documentation</a:t>
            </a:r>
          </a:p>
        </p:txBody>
      </p:sp>
      <p:sp>
        <p:nvSpPr>
          <p:cNvPr id="3" name="Content Placeholder 2">
            <a:extLst>
              <a:ext uri="{FF2B5EF4-FFF2-40B4-BE49-F238E27FC236}">
                <a16:creationId xmlns:a16="http://schemas.microsoft.com/office/drawing/2014/main" id="{C9E002DF-1CCD-43C6-97EE-D2591F564821}"/>
              </a:ext>
            </a:extLst>
          </p:cNvPr>
          <p:cNvSpPr>
            <a:spLocks noGrp="1"/>
          </p:cNvSpPr>
          <p:nvPr>
            <p:ph idx="1"/>
          </p:nvPr>
        </p:nvSpPr>
        <p:spPr>
          <a:xfrm>
            <a:off x="1484311" y="1239913"/>
            <a:ext cx="6212631" cy="5245226"/>
          </a:xfrm>
        </p:spPr>
        <p:txBody>
          <a:bodyPr>
            <a:normAutofit fontScale="92500" lnSpcReduction="20000"/>
          </a:bodyPr>
          <a:lstStyle/>
          <a:p>
            <a:pPr marL="0" indent="0">
              <a:buNone/>
            </a:pPr>
            <a:r>
              <a:rPr lang="en-US" b="1" dirty="0"/>
              <a:t>Requirements Documentation</a:t>
            </a:r>
          </a:p>
          <a:p>
            <a:r>
              <a:rPr lang="en-US" dirty="0"/>
              <a:t>Functional, Non-Functional, and Domain Requirements specified by the client</a:t>
            </a:r>
          </a:p>
          <a:p>
            <a:pPr marL="0" indent="0">
              <a:buNone/>
            </a:pPr>
            <a:r>
              <a:rPr lang="en-US" b="1" dirty="0"/>
              <a:t>License Documentation</a:t>
            </a:r>
          </a:p>
          <a:p>
            <a:r>
              <a:rPr lang="en-US" dirty="0"/>
              <a:t>Licensing and copyright info about the fair use and modification of the product</a:t>
            </a:r>
          </a:p>
          <a:p>
            <a:pPr marL="0" indent="0">
              <a:buNone/>
            </a:pPr>
            <a:r>
              <a:rPr lang="en-US" b="1" dirty="0"/>
              <a:t>Intellectual Property Documentation</a:t>
            </a:r>
          </a:p>
          <a:p>
            <a:r>
              <a:rPr lang="en-US" dirty="0"/>
              <a:t>Agreement of ownership between Team Apple members and client</a:t>
            </a:r>
          </a:p>
          <a:p>
            <a:pPr marL="0" indent="0">
              <a:buNone/>
            </a:pPr>
            <a:r>
              <a:rPr lang="en-US" b="1" dirty="0"/>
              <a:t>Future Improvements Documentation</a:t>
            </a:r>
          </a:p>
          <a:p>
            <a:r>
              <a:rPr lang="en-US" dirty="0"/>
              <a:t>In-depth explanation of unfinished parts of the product</a:t>
            </a:r>
          </a:p>
          <a:p>
            <a:r>
              <a:rPr lang="en-US" dirty="0"/>
              <a:t>Tells why something is wrong, why it needs to be improved, and what methods didn’t work</a:t>
            </a:r>
          </a:p>
          <a:p>
            <a:endParaRPr lang="en-US" dirty="0"/>
          </a:p>
        </p:txBody>
      </p:sp>
    </p:spTree>
    <p:extLst>
      <p:ext uri="{BB962C8B-B14F-4D97-AF65-F5344CB8AC3E}">
        <p14:creationId xmlns:p14="http://schemas.microsoft.com/office/powerpoint/2010/main" val="3490103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0D6D6A-1678-45CD-8172-CB3BD89142F0}"/>
              </a:ext>
            </a:extLst>
          </p:cNvPr>
          <p:cNvSpPr>
            <a:spLocks noGrp="1"/>
          </p:cNvSpPr>
          <p:nvPr>
            <p:ph idx="1"/>
          </p:nvPr>
        </p:nvSpPr>
        <p:spPr>
          <a:xfrm>
            <a:off x="1484311" y="1239913"/>
            <a:ext cx="6212630" cy="2817182"/>
          </a:xfrm>
        </p:spPr>
        <p:txBody>
          <a:bodyPr/>
          <a:lstStyle/>
          <a:p>
            <a:pPr marL="0" indent="0">
              <a:buNone/>
            </a:pPr>
            <a:r>
              <a:rPr lang="en-US" b="1" dirty="0"/>
              <a:t>Faculty Guide Documentation</a:t>
            </a:r>
          </a:p>
          <a:p>
            <a:r>
              <a:rPr lang="en-US" dirty="0"/>
              <a:t>Explains what each page does on the Faculty side</a:t>
            </a:r>
          </a:p>
          <a:p>
            <a:pPr marL="0" indent="0">
              <a:buNone/>
            </a:pPr>
            <a:r>
              <a:rPr lang="en-US" b="1" dirty="0"/>
              <a:t>Admin Guide Documentation</a:t>
            </a:r>
          </a:p>
          <a:p>
            <a:r>
              <a:rPr lang="en-US" dirty="0"/>
              <a:t>Explains what each page does on the Admin side</a:t>
            </a:r>
          </a:p>
        </p:txBody>
      </p:sp>
      <p:sp>
        <p:nvSpPr>
          <p:cNvPr id="4" name="Title 1">
            <a:extLst>
              <a:ext uri="{FF2B5EF4-FFF2-40B4-BE49-F238E27FC236}">
                <a16:creationId xmlns:a16="http://schemas.microsoft.com/office/drawing/2014/main" id="{54BEABC5-772E-4A09-8AEE-3CBCFBF0D848}"/>
              </a:ext>
            </a:extLst>
          </p:cNvPr>
          <p:cNvSpPr txBox="1">
            <a:spLocks/>
          </p:cNvSpPr>
          <p:nvPr/>
        </p:nvSpPr>
        <p:spPr>
          <a:xfrm>
            <a:off x="1484311" y="372862"/>
            <a:ext cx="6212630" cy="8670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User Documentation#1???</a:t>
            </a:r>
          </a:p>
        </p:txBody>
      </p:sp>
    </p:spTree>
    <p:extLst>
      <p:ext uri="{BB962C8B-B14F-4D97-AF65-F5344CB8AC3E}">
        <p14:creationId xmlns:p14="http://schemas.microsoft.com/office/powerpoint/2010/main" val="216181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65E95-64DD-40C1-A110-35F2F7714EBC}"/>
              </a:ext>
            </a:extLst>
          </p:cNvPr>
          <p:cNvSpPr>
            <a:spLocks noGrp="1"/>
          </p:cNvSpPr>
          <p:nvPr>
            <p:ph type="title"/>
          </p:nvPr>
        </p:nvSpPr>
        <p:spPr>
          <a:xfrm>
            <a:off x="1484309" y="190500"/>
            <a:ext cx="10018713" cy="1752599"/>
          </a:xfrm>
        </p:spPr>
        <p:txBody>
          <a:bodyPr/>
          <a:lstStyle/>
          <a:p>
            <a:r>
              <a:rPr lang="en-US" dirty="0"/>
              <a:t>User Documentation#2???</a:t>
            </a:r>
          </a:p>
        </p:txBody>
      </p:sp>
      <p:sp>
        <p:nvSpPr>
          <p:cNvPr id="3" name="Content Placeholder 2">
            <a:extLst>
              <a:ext uri="{FF2B5EF4-FFF2-40B4-BE49-F238E27FC236}">
                <a16:creationId xmlns:a16="http://schemas.microsoft.com/office/drawing/2014/main" id="{B6FC36C6-70C4-4DF6-A1B2-6C86C0E37B64}"/>
              </a:ext>
            </a:extLst>
          </p:cNvPr>
          <p:cNvSpPr>
            <a:spLocks noGrp="1"/>
          </p:cNvSpPr>
          <p:nvPr>
            <p:ph idx="1"/>
          </p:nvPr>
        </p:nvSpPr>
        <p:spPr>
          <a:xfrm>
            <a:off x="1484308" y="1943099"/>
            <a:ext cx="10018713" cy="1971953"/>
          </a:xfrm>
        </p:spPr>
        <p:txBody>
          <a:bodyPr>
            <a:normAutofit lnSpcReduction="10000"/>
          </a:bodyPr>
          <a:lstStyle/>
          <a:p>
            <a:pPr marL="0" indent="0">
              <a:buNone/>
            </a:pPr>
            <a:r>
              <a:rPr lang="en-US" b="1" dirty="0"/>
              <a:t>Faculty Guide Documentation</a:t>
            </a:r>
          </a:p>
          <a:p>
            <a:r>
              <a:rPr lang="en-US" dirty="0"/>
              <a:t>Explains what each page does on the Faculty side</a:t>
            </a:r>
          </a:p>
          <a:p>
            <a:pPr marL="0" indent="0">
              <a:buNone/>
            </a:pPr>
            <a:r>
              <a:rPr lang="en-US" b="1" dirty="0"/>
              <a:t>Admin Guide Documentation</a:t>
            </a:r>
          </a:p>
          <a:p>
            <a:r>
              <a:rPr lang="en-US" dirty="0"/>
              <a:t>Explains what each page does on the Admin side</a:t>
            </a:r>
          </a:p>
        </p:txBody>
      </p:sp>
    </p:spTree>
    <p:extLst>
      <p:ext uri="{BB962C8B-B14F-4D97-AF65-F5344CB8AC3E}">
        <p14:creationId xmlns:p14="http://schemas.microsoft.com/office/powerpoint/2010/main" val="962192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615D-D753-4C3B-BCB8-F13FD1F284D5}"/>
              </a:ext>
            </a:extLst>
          </p:cNvPr>
          <p:cNvSpPr>
            <a:spLocks noGrp="1"/>
          </p:cNvSpPr>
          <p:nvPr>
            <p:ph type="title"/>
          </p:nvPr>
        </p:nvSpPr>
        <p:spPr/>
        <p:txBody>
          <a:bodyPr/>
          <a:lstStyle/>
          <a:p>
            <a:r>
              <a:rPr lang="en-US" dirty="0"/>
              <a:t>FORMATTING AUTODOCS???</a:t>
            </a:r>
          </a:p>
        </p:txBody>
      </p:sp>
      <p:sp>
        <p:nvSpPr>
          <p:cNvPr id="3" name="Content Placeholder 2">
            <a:extLst>
              <a:ext uri="{FF2B5EF4-FFF2-40B4-BE49-F238E27FC236}">
                <a16:creationId xmlns:a16="http://schemas.microsoft.com/office/drawing/2014/main" id="{E2061F1E-09A9-48EB-9C24-16397B36C27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758288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153</TotalTime>
  <Words>334</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Corbel</vt:lpstr>
      <vt:lpstr>Parallax</vt:lpstr>
      <vt:lpstr>Documentation Lead Presenation</vt:lpstr>
      <vt:lpstr>Client: Evelyn R. Brannock</vt:lpstr>
      <vt:lpstr>Client: Evelyn R. Brannock</vt:lpstr>
      <vt:lpstr>Team Apple</vt:lpstr>
      <vt:lpstr>Plan for User Documentation</vt:lpstr>
      <vt:lpstr>Developer Documentation</vt:lpstr>
      <vt:lpstr>PowerPoint Presentation</vt:lpstr>
      <vt:lpstr>User Documentation#2???</vt:lpstr>
      <vt:lpstr>FORMATTING AUTODOCS???</vt:lpstr>
      <vt:lpstr>Documentation Organization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 Lead Presenation</dc:title>
  <dc:creator>Taisann Kham</dc:creator>
  <cp:lastModifiedBy>Taisann Kham</cp:lastModifiedBy>
  <cp:revision>19</cp:revision>
  <dcterms:created xsi:type="dcterms:W3CDTF">2020-10-12T15:59:39Z</dcterms:created>
  <dcterms:modified xsi:type="dcterms:W3CDTF">2020-10-12T23:33:45Z</dcterms:modified>
</cp:coreProperties>
</file>