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76" r:id="rId9"/>
    <p:sldId id="275" r:id="rId10"/>
    <p:sldId id="269" r:id="rId11"/>
    <p:sldId id="265" r:id="rId12"/>
    <p:sldId id="27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r Jones" initials="CJ" lastIdx="2" clrIdx="0">
    <p:extLst>
      <p:ext uri="{19B8F6BF-5375-455C-9EA6-DF929625EA0E}">
        <p15:presenceInfo xmlns:p15="http://schemas.microsoft.com/office/powerpoint/2012/main" userId="S::cjones81@ggc.edu::a6a7302b-77e6-4a28-b326-a8eceebcf9a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44546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83DF34-F27F-D054-277D-3127A65AA4C3}" v="3" dt="2020-09-15T21:14:50.387"/>
    <p1510:client id="{1E1F8123-0F97-1FD6-5767-E513FC849EAB}" v="263" dt="2020-09-13T19:46:30.469"/>
    <p1510:client id="{28070F6E-BA61-2D3D-6861-246349EEA53C}" v="1354" dt="2020-09-15T20:34:34.356"/>
    <p1510:client id="{337C26C8-8CD3-E158-BBE8-5258D486FB6A}" v="2" dt="2020-09-11T22:32:27.710"/>
    <p1510:client id="{3FDC5BA5-4563-D787-8B33-6A8829E4EA32}" v="2" dt="2020-09-10T20:41:01.475"/>
    <p1510:client id="{48C0BD2D-39E7-B249-3F12-0C67603D3642}" v="780" dt="2020-09-10T21:38:07.335"/>
    <p1510:client id="{5C1C5214-DFBB-70C6-25A1-14F366638D06}" v="694" dt="2020-09-11T23:16:19.741"/>
    <p1510:client id="{79CA9E43-C43C-BD20-CF01-8A85834879AB}" v="23" dt="2020-09-15T16:15:38.316"/>
    <p1510:client id="{988356BB-8220-D73A-D86C-8766095088F4}" v="828" dt="2020-09-15T21:48:35.354"/>
    <p1510:client id="{A9C53C3F-2D93-61EF-E4BE-5E591D258630}" v="11" dt="2020-09-14T20:42:02.699"/>
    <p1510:client id="{BE2FBAE0-CA2B-476E-6D7D-893DF973046E}" v="2838" dt="2020-09-15T20:11:04.624"/>
    <p1510:client id="{E1150AD7-92EA-FF67-A5CC-062C5F99DF30}" v="91" dt="2020-09-15T22:01:32.162"/>
    <p1510:client id="{F74F1721-467D-E1CC-BCAE-58BAE7062362}" v="1762" dt="2020-09-15T01:13:09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5T14:03:06.565" idx="1">
    <p:pos x="10" y="10"/>
    <p:text>github = source control
Discord/Jira = team communication
Angular = modify html with data
NodeJS = host the server for the website
Express = build website ontop of Node
Mongoose = connect Mongo to Node
Protractor = end-to-end testing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5T14:27:45.138" idx="2">
    <p:pos x="10" y="10"/>
    <p:text>config = database connection
doc = documentation
e2e = protractor testing
model = db schemas/models
node-modules = dependencies
src = components and assets
----
environments = testing vs production
assets = images in use
app = components and routing
----
app.module.ts = routing
components = web pages
----
each component has html and css and ts
</p:text>
    <p:extLst>
      <p:ext uri="{C676402C-5697-4E1C-873F-D02D1690AC5C}">
        <p15:threadingInfo xmlns:p15="http://schemas.microsoft.com/office/powerpoint/2012/main" timeZoneBias="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F182B4-257A-43D4-AD9C-78418FD63507}" type="doc">
      <dgm:prSet loTypeId="urn:microsoft.com/office/officeart/2005/8/layout/defaul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392DB89-15DC-4E18-919F-E49EDD9651ED}">
      <dgm:prSet/>
      <dgm:spPr/>
      <dgm:t>
        <a:bodyPr/>
        <a:lstStyle/>
        <a:p>
          <a:r>
            <a:rPr lang="en-US"/>
            <a:t>User authentication and roles</a:t>
          </a:r>
          <a:endParaRPr lang="en-US" b="0" i="0" u="none" strike="noStrike" cap="none" baseline="0" noProof="0">
            <a:latin typeface="Calibri Light"/>
            <a:cs typeface="Calibri Light"/>
          </a:endParaRPr>
        </a:p>
      </dgm:t>
    </dgm:pt>
    <dgm:pt modelId="{BF8EFD61-D382-4A1F-9698-1584EE860BAC}" type="parTrans" cxnId="{51212079-1A4B-4AC6-8E83-D30F8391E5C1}">
      <dgm:prSet/>
      <dgm:spPr/>
      <dgm:t>
        <a:bodyPr/>
        <a:lstStyle/>
        <a:p>
          <a:endParaRPr lang="en-US"/>
        </a:p>
      </dgm:t>
    </dgm:pt>
    <dgm:pt modelId="{AE8859D5-C7BE-4D40-8C66-F023DA8C45C1}" type="sibTrans" cxnId="{51212079-1A4B-4AC6-8E83-D30F8391E5C1}">
      <dgm:prSet/>
      <dgm:spPr/>
      <dgm:t>
        <a:bodyPr/>
        <a:lstStyle/>
        <a:p>
          <a:endParaRPr lang="en-US"/>
        </a:p>
      </dgm:t>
    </dgm:pt>
    <dgm:pt modelId="{89E90CCB-05B1-47C3-A46E-28790B41FF83}">
      <dgm:prSet/>
      <dgm:spPr/>
      <dgm:t>
        <a:bodyPr/>
        <a:lstStyle/>
        <a:p>
          <a:r>
            <a:rPr lang="en-US"/>
            <a:t>Users must be able to search for specific course sections</a:t>
          </a:r>
        </a:p>
      </dgm:t>
    </dgm:pt>
    <dgm:pt modelId="{2A6DFE45-F4B8-425A-8CA4-D01942DF5B9C}" type="parTrans" cxnId="{E68C565E-3A80-4EAA-AD47-1DC6D978DE66}">
      <dgm:prSet/>
      <dgm:spPr/>
      <dgm:t>
        <a:bodyPr/>
        <a:lstStyle/>
        <a:p>
          <a:endParaRPr lang="en-US"/>
        </a:p>
      </dgm:t>
    </dgm:pt>
    <dgm:pt modelId="{3C221293-6AF2-466B-86FC-423B432544EE}" type="sibTrans" cxnId="{E68C565E-3A80-4EAA-AD47-1DC6D978DE66}">
      <dgm:prSet/>
      <dgm:spPr/>
      <dgm:t>
        <a:bodyPr/>
        <a:lstStyle/>
        <a:p>
          <a:endParaRPr lang="en-US"/>
        </a:p>
      </dgm:t>
    </dgm:pt>
    <dgm:pt modelId="{2659FB01-9607-4CEA-9CDC-B7DE796DA1A1}">
      <dgm:prSet/>
      <dgm:spPr/>
      <dgm:t>
        <a:bodyPr/>
        <a:lstStyle/>
        <a:p>
          <a:r>
            <a:rPr lang="en-US"/>
            <a:t>Users must be able to see which courses have conflicts</a:t>
          </a:r>
        </a:p>
      </dgm:t>
    </dgm:pt>
    <dgm:pt modelId="{A28812D0-DEA7-4A1F-A411-5FD3E6D7D7C7}" type="parTrans" cxnId="{08807A0B-B581-4EDE-871A-0D4416DAF84B}">
      <dgm:prSet/>
      <dgm:spPr/>
      <dgm:t>
        <a:bodyPr/>
        <a:lstStyle/>
        <a:p>
          <a:endParaRPr lang="en-US"/>
        </a:p>
      </dgm:t>
    </dgm:pt>
    <dgm:pt modelId="{AC62B1D8-B4BE-493E-8658-8FDCB94F9A0F}" type="sibTrans" cxnId="{08807A0B-B581-4EDE-871A-0D4416DAF84B}">
      <dgm:prSet/>
      <dgm:spPr/>
      <dgm:t>
        <a:bodyPr/>
        <a:lstStyle/>
        <a:p>
          <a:endParaRPr lang="en-US"/>
        </a:p>
      </dgm:t>
    </dgm:pt>
    <dgm:pt modelId="{C0298CDA-089A-4D55-845B-30605EA36D8E}">
      <dgm:prSet/>
      <dgm:spPr/>
      <dgm:t>
        <a:bodyPr/>
        <a:lstStyle/>
        <a:p>
          <a:r>
            <a:rPr lang="en-US"/>
            <a:t>Course sections must be presented in an easy to understand view</a:t>
          </a:r>
        </a:p>
      </dgm:t>
    </dgm:pt>
    <dgm:pt modelId="{F181231F-A4BD-443A-8493-E9743EEAE56B}" type="parTrans" cxnId="{C37F1156-77EF-4A60-83AA-2492D438E7AE}">
      <dgm:prSet/>
      <dgm:spPr/>
      <dgm:t>
        <a:bodyPr/>
        <a:lstStyle/>
        <a:p>
          <a:endParaRPr lang="en-US"/>
        </a:p>
      </dgm:t>
    </dgm:pt>
    <dgm:pt modelId="{7DA7CC83-6798-4CB9-83CF-978C57AD9132}" type="sibTrans" cxnId="{C37F1156-77EF-4A60-83AA-2492D438E7AE}">
      <dgm:prSet/>
      <dgm:spPr/>
      <dgm:t>
        <a:bodyPr/>
        <a:lstStyle/>
        <a:p>
          <a:endParaRPr lang="en-US"/>
        </a:p>
      </dgm:t>
    </dgm:pt>
    <dgm:pt modelId="{7E20E925-311B-4A84-8E4E-0A073AEF79D7}">
      <dgm:prSet/>
      <dgm:spPr/>
      <dgm:t>
        <a:bodyPr/>
        <a:lstStyle/>
        <a:p>
          <a:r>
            <a:rPr lang="en-US"/>
            <a:t>Professors must be able to choose classes they want</a:t>
          </a:r>
        </a:p>
      </dgm:t>
    </dgm:pt>
    <dgm:pt modelId="{5F33C7BB-BD13-4800-A204-B6FFFB0A2861}" type="parTrans" cxnId="{3EA4DF49-EDE4-4D81-9B1C-A2878EF150AC}">
      <dgm:prSet/>
      <dgm:spPr/>
      <dgm:t>
        <a:bodyPr/>
        <a:lstStyle/>
        <a:p>
          <a:endParaRPr lang="en-US"/>
        </a:p>
      </dgm:t>
    </dgm:pt>
    <dgm:pt modelId="{80B3E4FF-EB9A-4B5B-AFB2-60429D3FA998}" type="sibTrans" cxnId="{3EA4DF49-EDE4-4D81-9B1C-A2878EF150AC}">
      <dgm:prSet/>
      <dgm:spPr/>
      <dgm:t>
        <a:bodyPr/>
        <a:lstStyle/>
        <a:p>
          <a:endParaRPr lang="en-US"/>
        </a:p>
      </dgm:t>
    </dgm:pt>
    <dgm:pt modelId="{11145439-3740-4E6B-A9AD-7A630704B60E}">
      <dgm:prSet/>
      <dgm:spPr/>
      <dgm:t>
        <a:bodyPr/>
        <a:lstStyle/>
        <a:p>
          <a:r>
            <a:rPr lang="en-US"/>
            <a:t>Professors must be able to set their available schedule</a:t>
          </a:r>
        </a:p>
      </dgm:t>
    </dgm:pt>
    <dgm:pt modelId="{46F00434-F72B-47C7-9AB6-15FEB8EFE41C}" type="parTrans" cxnId="{698DB491-C3C7-459E-BD48-FAFE531D9D43}">
      <dgm:prSet/>
      <dgm:spPr/>
      <dgm:t>
        <a:bodyPr/>
        <a:lstStyle/>
        <a:p>
          <a:endParaRPr lang="en-US"/>
        </a:p>
      </dgm:t>
    </dgm:pt>
    <dgm:pt modelId="{DB58ECDB-3242-4069-87E6-14E75C05168C}" type="sibTrans" cxnId="{698DB491-C3C7-459E-BD48-FAFE531D9D43}">
      <dgm:prSet/>
      <dgm:spPr/>
      <dgm:t>
        <a:bodyPr/>
        <a:lstStyle/>
        <a:p>
          <a:endParaRPr lang="en-US"/>
        </a:p>
      </dgm:t>
    </dgm:pt>
    <dgm:pt modelId="{ED6ACE1A-0C18-41BD-BD21-571564C9E1EA}">
      <dgm:prSet/>
      <dgm:spPr/>
      <dgm:t>
        <a:bodyPr/>
        <a:lstStyle/>
        <a:p>
          <a:r>
            <a:rPr lang="en-US"/>
            <a:t>Administrators must be able to add, remove, and edit course sections</a:t>
          </a:r>
        </a:p>
      </dgm:t>
    </dgm:pt>
    <dgm:pt modelId="{BDBD3025-42F6-4D11-B259-F532B83425CB}" type="parTrans" cxnId="{6CB8BEFA-93DB-46D5-9B0B-715254C04118}">
      <dgm:prSet/>
      <dgm:spPr/>
      <dgm:t>
        <a:bodyPr/>
        <a:lstStyle/>
        <a:p>
          <a:endParaRPr lang="en-US"/>
        </a:p>
      </dgm:t>
    </dgm:pt>
    <dgm:pt modelId="{AC97410A-1CBF-4E8C-AC9C-73E6948309BB}" type="sibTrans" cxnId="{6CB8BEFA-93DB-46D5-9B0B-715254C04118}">
      <dgm:prSet/>
      <dgm:spPr/>
      <dgm:t>
        <a:bodyPr/>
        <a:lstStyle/>
        <a:p>
          <a:endParaRPr lang="en-US"/>
        </a:p>
      </dgm:t>
    </dgm:pt>
    <dgm:pt modelId="{FC023E76-0374-4CB7-9418-1FC360F91935}">
      <dgm:prSet/>
      <dgm:spPr/>
      <dgm:t>
        <a:bodyPr/>
        <a:lstStyle/>
        <a:p>
          <a:r>
            <a:rPr lang="en-US"/>
            <a:t>Administrators must be able to upload/download the course sections list</a:t>
          </a:r>
        </a:p>
      </dgm:t>
    </dgm:pt>
    <dgm:pt modelId="{98E13CBA-677B-442E-B72D-DB021B782FEE}" type="parTrans" cxnId="{427921C2-BA69-4DFF-ABA2-3E5DD086CD63}">
      <dgm:prSet/>
      <dgm:spPr/>
      <dgm:t>
        <a:bodyPr/>
        <a:lstStyle/>
        <a:p>
          <a:endParaRPr lang="en-US"/>
        </a:p>
      </dgm:t>
    </dgm:pt>
    <dgm:pt modelId="{6A62BE97-E6C2-4112-9EB3-1C5256AFA60C}" type="sibTrans" cxnId="{427921C2-BA69-4DFF-ABA2-3E5DD086CD63}">
      <dgm:prSet/>
      <dgm:spPr/>
      <dgm:t>
        <a:bodyPr/>
        <a:lstStyle/>
        <a:p>
          <a:endParaRPr lang="en-US"/>
        </a:p>
      </dgm:t>
    </dgm:pt>
    <dgm:pt modelId="{00ACB7ED-B9E6-4193-AB8E-AEE8E5BAEB79}">
      <dgm:prSet/>
      <dgm:spPr/>
      <dgm:t>
        <a:bodyPr/>
        <a:lstStyle/>
        <a:p>
          <a:r>
            <a:rPr lang="en-US"/>
            <a:t>Administrators must be able to see which sections have no professor</a:t>
          </a:r>
        </a:p>
      </dgm:t>
    </dgm:pt>
    <dgm:pt modelId="{D96D59EE-09BE-4CC3-81C0-7B6628FC4CE7}" type="parTrans" cxnId="{03A2E5ED-C3CF-4152-B990-DD1B5F943B0C}">
      <dgm:prSet/>
      <dgm:spPr/>
      <dgm:t>
        <a:bodyPr/>
        <a:lstStyle/>
        <a:p>
          <a:endParaRPr lang="en-US"/>
        </a:p>
      </dgm:t>
    </dgm:pt>
    <dgm:pt modelId="{2CAAC586-6B54-4FD8-A90B-1A23A6A3F0D6}" type="sibTrans" cxnId="{03A2E5ED-C3CF-4152-B990-DD1B5F943B0C}">
      <dgm:prSet/>
      <dgm:spPr/>
      <dgm:t>
        <a:bodyPr/>
        <a:lstStyle/>
        <a:p>
          <a:endParaRPr lang="en-US"/>
        </a:p>
      </dgm:t>
    </dgm:pt>
    <dgm:pt modelId="{BA8385BE-17C2-4FA6-B541-4FEE610C84D0}">
      <dgm:prSet/>
      <dgm:spPr/>
      <dgm:t>
        <a:bodyPr/>
        <a:lstStyle/>
        <a:p>
          <a:r>
            <a:rPr lang="en-US"/>
            <a:t>The system should use up-to-date technologies and support most browsers</a:t>
          </a:r>
        </a:p>
      </dgm:t>
    </dgm:pt>
    <dgm:pt modelId="{04B01201-BB4D-4F07-84C4-FD181C431D23}" type="parTrans" cxnId="{8EDE97CA-63C8-4173-9FF6-552055577580}">
      <dgm:prSet/>
      <dgm:spPr/>
      <dgm:t>
        <a:bodyPr/>
        <a:lstStyle/>
        <a:p>
          <a:endParaRPr lang="en-US"/>
        </a:p>
      </dgm:t>
    </dgm:pt>
    <dgm:pt modelId="{91BE6A51-5E52-40F9-A714-E1277148FFEF}" type="sibTrans" cxnId="{8EDE97CA-63C8-4173-9FF6-552055577580}">
      <dgm:prSet/>
      <dgm:spPr/>
      <dgm:t>
        <a:bodyPr/>
        <a:lstStyle/>
        <a:p>
          <a:endParaRPr lang="en-US"/>
        </a:p>
      </dgm:t>
    </dgm:pt>
    <dgm:pt modelId="{2A685D5F-866B-4EA8-A08D-643A47BEF7C9}">
      <dgm:prSet/>
      <dgm:spPr/>
      <dgm:t>
        <a:bodyPr/>
        <a:lstStyle/>
        <a:p>
          <a:r>
            <a:rPr lang="en-US"/>
            <a:t>The system must track how many credit hours a professor is teaching</a:t>
          </a:r>
        </a:p>
      </dgm:t>
    </dgm:pt>
    <dgm:pt modelId="{48C411B5-CC27-4C3E-8A02-E534096F30B5}" type="parTrans" cxnId="{17546080-3795-4B24-B512-1BC88EF5C7ED}">
      <dgm:prSet/>
      <dgm:spPr/>
      <dgm:t>
        <a:bodyPr/>
        <a:lstStyle/>
        <a:p>
          <a:endParaRPr lang="en-US"/>
        </a:p>
      </dgm:t>
    </dgm:pt>
    <dgm:pt modelId="{ED883DE7-02E8-4D9D-B884-7B51C156CF37}" type="sibTrans" cxnId="{17546080-3795-4B24-B512-1BC88EF5C7ED}">
      <dgm:prSet/>
      <dgm:spPr/>
      <dgm:t>
        <a:bodyPr/>
        <a:lstStyle/>
        <a:p>
          <a:endParaRPr lang="en-US"/>
        </a:p>
      </dgm:t>
    </dgm:pt>
    <dgm:pt modelId="{5B7474DC-C52C-4414-8E1F-73F19883CD70}" type="pres">
      <dgm:prSet presAssocID="{01F182B4-257A-43D4-AD9C-78418FD63507}" presName="diagram" presStyleCnt="0">
        <dgm:presLayoutVars>
          <dgm:dir/>
          <dgm:resizeHandles val="exact"/>
        </dgm:presLayoutVars>
      </dgm:prSet>
      <dgm:spPr/>
    </dgm:pt>
    <dgm:pt modelId="{6C7BA5E1-6539-460D-BE1D-F55EFE100A67}" type="pres">
      <dgm:prSet presAssocID="{1392DB89-15DC-4E18-919F-E49EDD9651ED}" presName="node" presStyleLbl="node1" presStyleIdx="0" presStyleCnt="11">
        <dgm:presLayoutVars>
          <dgm:bulletEnabled val="1"/>
        </dgm:presLayoutVars>
      </dgm:prSet>
      <dgm:spPr/>
    </dgm:pt>
    <dgm:pt modelId="{72FC0ECC-2C1E-4232-A9B8-553DCD5A3A18}" type="pres">
      <dgm:prSet presAssocID="{AE8859D5-C7BE-4D40-8C66-F023DA8C45C1}" presName="sibTrans" presStyleCnt="0"/>
      <dgm:spPr/>
    </dgm:pt>
    <dgm:pt modelId="{52823F87-34E1-421F-AF9F-78E17EDC752B}" type="pres">
      <dgm:prSet presAssocID="{89E90CCB-05B1-47C3-A46E-28790B41FF83}" presName="node" presStyleLbl="node1" presStyleIdx="1" presStyleCnt="11">
        <dgm:presLayoutVars>
          <dgm:bulletEnabled val="1"/>
        </dgm:presLayoutVars>
      </dgm:prSet>
      <dgm:spPr/>
    </dgm:pt>
    <dgm:pt modelId="{65DA7876-070D-4D4D-9E28-B8B092AE641A}" type="pres">
      <dgm:prSet presAssocID="{3C221293-6AF2-466B-86FC-423B432544EE}" presName="sibTrans" presStyleCnt="0"/>
      <dgm:spPr/>
    </dgm:pt>
    <dgm:pt modelId="{EE1FB5E8-F1B4-4C06-BE89-C0C7D3258B5E}" type="pres">
      <dgm:prSet presAssocID="{2659FB01-9607-4CEA-9CDC-B7DE796DA1A1}" presName="node" presStyleLbl="node1" presStyleIdx="2" presStyleCnt="11">
        <dgm:presLayoutVars>
          <dgm:bulletEnabled val="1"/>
        </dgm:presLayoutVars>
      </dgm:prSet>
      <dgm:spPr/>
    </dgm:pt>
    <dgm:pt modelId="{9F399F0A-4761-4879-B375-950A43F13D7D}" type="pres">
      <dgm:prSet presAssocID="{AC62B1D8-B4BE-493E-8658-8FDCB94F9A0F}" presName="sibTrans" presStyleCnt="0"/>
      <dgm:spPr/>
    </dgm:pt>
    <dgm:pt modelId="{806D5A83-3B19-4AE2-B7AD-0F5F51526638}" type="pres">
      <dgm:prSet presAssocID="{C0298CDA-089A-4D55-845B-30605EA36D8E}" presName="node" presStyleLbl="node1" presStyleIdx="3" presStyleCnt="11">
        <dgm:presLayoutVars>
          <dgm:bulletEnabled val="1"/>
        </dgm:presLayoutVars>
      </dgm:prSet>
      <dgm:spPr/>
    </dgm:pt>
    <dgm:pt modelId="{B4A2400D-49C1-426E-A718-1EDED049D83F}" type="pres">
      <dgm:prSet presAssocID="{7DA7CC83-6798-4CB9-83CF-978C57AD9132}" presName="sibTrans" presStyleCnt="0"/>
      <dgm:spPr/>
    </dgm:pt>
    <dgm:pt modelId="{23C10BEA-1C0D-4A7B-98F5-997CA8C43440}" type="pres">
      <dgm:prSet presAssocID="{7E20E925-311B-4A84-8E4E-0A073AEF79D7}" presName="node" presStyleLbl="node1" presStyleIdx="4" presStyleCnt="11">
        <dgm:presLayoutVars>
          <dgm:bulletEnabled val="1"/>
        </dgm:presLayoutVars>
      </dgm:prSet>
      <dgm:spPr/>
    </dgm:pt>
    <dgm:pt modelId="{83953D4B-FDBB-467A-A692-4591DAD4EAA5}" type="pres">
      <dgm:prSet presAssocID="{80B3E4FF-EB9A-4B5B-AFB2-60429D3FA998}" presName="sibTrans" presStyleCnt="0"/>
      <dgm:spPr/>
    </dgm:pt>
    <dgm:pt modelId="{5F4D7544-006C-457D-A270-ABF782DE72CB}" type="pres">
      <dgm:prSet presAssocID="{11145439-3740-4E6B-A9AD-7A630704B60E}" presName="node" presStyleLbl="node1" presStyleIdx="5" presStyleCnt="11">
        <dgm:presLayoutVars>
          <dgm:bulletEnabled val="1"/>
        </dgm:presLayoutVars>
      </dgm:prSet>
      <dgm:spPr/>
    </dgm:pt>
    <dgm:pt modelId="{CB54E9AD-5455-44DC-8D99-812558952829}" type="pres">
      <dgm:prSet presAssocID="{DB58ECDB-3242-4069-87E6-14E75C05168C}" presName="sibTrans" presStyleCnt="0"/>
      <dgm:spPr/>
    </dgm:pt>
    <dgm:pt modelId="{67273F21-0E36-40E9-94D0-5540E8B8F501}" type="pres">
      <dgm:prSet presAssocID="{ED6ACE1A-0C18-41BD-BD21-571564C9E1EA}" presName="node" presStyleLbl="node1" presStyleIdx="6" presStyleCnt="11">
        <dgm:presLayoutVars>
          <dgm:bulletEnabled val="1"/>
        </dgm:presLayoutVars>
      </dgm:prSet>
      <dgm:spPr/>
    </dgm:pt>
    <dgm:pt modelId="{51D132D9-0B95-4F3D-A300-818ECA07668C}" type="pres">
      <dgm:prSet presAssocID="{AC97410A-1CBF-4E8C-AC9C-73E6948309BB}" presName="sibTrans" presStyleCnt="0"/>
      <dgm:spPr/>
    </dgm:pt>
    <dgm:pt modelId="{9F5723D8-086C-4E44-BCA1-350478D8FA81}" type="pres">
      <dgm:prSet presAssocID="{FC023E76-0374-4CB7-9418-1FC360F91935}" presName="node" presStyleLbl="node1" presStyleIdx="7" presStyleCnt="11">
        <dgm:presLayoutVars>
          <dgm:bulletEnabled val="1"/>
        </dgm:presLayoutVars>
      </dgm:prSet>
      <dgm:spPr/>
    </dgm:pt>
    <dgm:pt modelId="{A174B87A-0ECD-4B48-9935-9046543E8690}" type="pres">
      <dgm:prSet presAssocID="{6A62BE97-E6C2-4112-9EB3-1C5256AFA60C}" presName="sibTrans" presStyleCnt="0"/>
      <dgm:spPr/>
    </dgm:pt>
    <dgm:pt modelId="{83730BE7-3532-42D1-9E01-BA96C686AEB7}" type="pres">
      <dgm:prSet presAssocID="{00ACB7ED-B9E6-4193-AB8E-AEE8E5BAEB79}" presName="node" presStyleLbl="node1" presStyleIdx="8" presStyleCnt="11">
        <dgm:presLayoutVars>
          <dgm:bulletEnabled val="1"/>
        </dgm:presLayoutVars>
      </dgm:prSet>
      <dgm:spPr/>
    </dgm:pt>
    <dgm:pt modelId="{2621A468-6EAF-4DB4-AC0D-06A96E7F60A8}" type="pres">
      <dgm:prSet presAssocID="{2CAAC586-6B54-4FD8-A90B-1A23A6A3F0D6}" presName="sibTrans" presStyleCnt="0"/>
      <dgm:spPr/>
    </dgm:pt>
    <dgm:pt modelId="{0BE6A920-A0DB-4C42-9C93-341B513445BF}" type="pres">
      <dgm:prSet presAssocID="{BA8385BE-17C2-4FA6-B541-4FEE610C84D0}" presName="node" presStyleLbl="node1" presStyleIdx="9" presStyleCnt="11">
        <dgm:presLayoutVars>
          <dgm:bulletEnabled val="1"/>
        </dgm:presLayoutVars>
      </dgm:prSet>
      <dgm:spPr/>
    </dgm:pt>
    <dgm:pt modelId="{4969D975-B62C-49B3-A81D-08E41C890439}" type="pres">
      <dgm:prSet presAssocID="{91BE6A51-5E52-40F9-A714-E1277148FFEF}" presName="sibTrans" presStyleCnt="0"/>
      <dgm:spPr/>
    </dgm:pt>
    <dgm:pt modelId="{523857E8-FA6D-419A-9584-D3BFC573934D}" type="pres">
      <dgm:prSet presAssocID="{2A685D5F-866B-4EA8-A08D-643A47BEF7C9}" presName="node" presStyleLbl="node1" presStyleIdx="10" presStyleCnt="11">
        <dgm:presLayoutVars>
          <dgm:bulletEnabled val="1"/>
        </dgm:presLayoutVars>
      </dgm:prSet>
      <dgm:spPr/>
    </dgm:pt>
  </dgm:ptLst>
  <dgm:cxnLst>
    <dgm:cxn modelId="{E2AE1803-A9AD-40D2-910F-231BAC4F20E2}" type="presOf" srcId="{00ACB7ED-B9E6-4193-AB8E-AEE8E5BAEB79}" destId="{83730BE7-3532-42D1-9E01-BA96C686AEB7}" srcOrd="0" destOrd="0" presId="urn:microsoft.com/office/officeart/2005/8/layout/default"/>
    <dgm:cxn modelId="{08807A0B-B581-4EDE-871A-0D4416DAF84B}" srcId="{01F182B4-257A-43D4-AD9C-78418FD63507}" destId="{2659FB01-9607-4CEA-9CDC-B7DE796DA1A1}" srcOrd="2" destOrd="0" parTransId="{A28812D0-DEA7-4A1F-A411-5FD3E6D7D7C7}" sibTransId="{AC62B1D8-B4BE-493E-8658-8FDCB94F9A0F}"/>
    <dgm:cxn modelId="{5B39F124-2023-459E-B310-981FE9196FFD}" type="presOf" srcId="{2659FB01-9607-4CEA-9CDC-B7DE796DA1A1}" destId="{EE1FB5E8-F1B4-4C06-BE89-C0C7D3258B5E}" srcOrd="0" destOrd="0" presId="urn:microsoft.com/office/officeart/2005/8/layout/default"/>
    <dgm:cxn modelId="{6577372C-E8CF-4BA4-AAE3-9BDFC63C4B3A}" type="presOf" srcId="{1392DB89-15DC-4E18-919F-E49EDD9651ED}" destId="{6C7BA5E1-6539-460D-BE1D-F55EFE100A67}" srcOrd="0" destOrd="0" presId="urn:microsoft.com/office/officeart/2005/8/layout/default"/>
    <dgm:cxn modelId="{F81A6730-7125-4594-9595-C5937ABC6B41}" type="presOf" srcId="{2A685D5F-866B-4EA8-A08D-643A47BEF7C9}" destId="{523857E8-FA6D-419A-9584-D3BFC573934D}" srcOrd="0" destOrd="0" presId="urn:microsoft.com/office/officeart/2005/8/layout/default"/>
    <dgm:cxn modelId="{2120393A-9CB9-4986-8011-211640BC82BE}" type="presOf" srcId="{C0298CDA-089A-4D55-845B-30605EA36D8E}" destId="{806D5A83-3B19-4AE2-B7AD-0F5F51526638}" srcOrd="0" destOrd="0" presId="urn:microsoft.com/office/officeart/2005/8/layout/default"/>
    <dgm:cxn modelId="{E68C565E-3A80-4EAA-AD47-1DC6D978DE66}" srcId="{01F182B4-257A-43D4-AD9C-78418FD63507}" destId="{89E90CCB-05B1-47C3-A46E-28790B41FF83}" srcOrd="1" destOrd="0" parTransId="{2A6DFE45-F4B8-425A-8CA4-D01942DF5B9C}" sibTransId="{3C221293-6AF2-466B-86FC-423B432544EE}"/>
    <dgm:cxn modelId="{B587A047-7699-4249-929C-835D9FCD3278}" type="presOf" srcId="{FC023E76-0374-4CB7-9418-1FC360F91935}" destId="{9F5723D8-086C-4E44-BCA1-350478D8FA81}" srcOrd="0" destOrd="0" presId="urn:microsoft.com/office/officeart/2005/8/layout/default"/>
    <dgm:cxn modelId="{3EA4DF49-EDE4-4D81-9B1C-A2878EF150AC}" srcId="{01F182B4-257A-43D4-AD9C-78418FD63507}" destId="{7E20E925-311B-4A84-8E4E-0A073AEF79D7}" srcOrd="4" destOrd="0" parTransId="{5F33C7BB-BD13-4800-A204-B6FFFB0A2861}" sibTransId="{80B3E4FF-EB9A-4B5B-AFB2-60429D3FA998}"/>
    <dgm:cxn modelId="{C37F1156-77EF-4A60-83AA-2492D438E7AE}" srcId="{01F182B4-257A-43D4-AD9C-78418FD63507}" destId="{C0298CDA-089A-4D55-845B-30605EA36D8E}" srcOrd="3" destOrd="0" parTransId="{F181231F-A4BD-443A-8493-E9743EEAE56B}" sibTransId="{7DA7CC83-6798-4CB9-83CF-978C57AD9132}"/>
    <dgm:cxn modelId="{51212079-1A4B-4AC6-8E83-D30F8391E5C1}" srcId="{01F182B4-257A-43D4-AD9C-78418FD63507}" destId="{1392DB89-15DC-4E18-919F-E49EDD9651ED}" srcOrd="0" destOrd="0" parTransId="{BF8EFD61-D382-4A1F-9698-1584EE860BAC}" sibTransId="{AE8859D5-C7BE-4D40-8C66-F023DA8C45C1}"/>
    <dgm:cxn modelId="{16976F7A-2EE2-48FA-9D2C-EE5030A184FD}" type="presOf" srcId="{89E90CCB-05B1-47C3-A46E-28790B41FF83}" destId="{52823F87-34E1-421F-AF9F-78E17EDC752B}" srcOrd="0" destOrd="0" presId="urn:microsoft.com/office/officeart/2005/8/layout/default"/>
    <dgm:cxn modelId="{17546080-3795-4B24-B512-1BC88EF5C7ED}" srcId="{01F182B4-257A-43D4-AD9C-78418FD63507}" destId="{2A685D5F-866B-4EA8-A08D-643A47BEF7C9}" srcOrd="10" destOrd="0" parTransId="{48C411B5-CC27-4C3E-8A02-E534096F30B5}" sibTransId="{ED883DE7-02E8-4D9D-B884-7B51C156CF37}"/>
    <dgm:cxn modelId="{7733F28F-AD20-4AB6-B064-D4C342114C04}" type="presOf" srcId="{11145439-3740-4E6B-A9AD-7A630704B60E}" destId="{5F4D7544-006C-457D-A270-ABF782DE72CB}" srcOrd="0" destOrd="0" presId="urn:microsoft.com/office/officeart/2005/8/layout/default"/>
    <dgm:cxn modelId="{698DB491-C3C7-459E-BD48-FAFE531D9D43}" srcId="{01F182B4-257A-43D4-AD9C-78418FD63507}" destId="{11145439-3740-4E6B-A9AD-7A630704B60E}" srcOrd="5" destOrd="0" parTransId="{46F00434-F72B-47C7-9AB6-15FEB8EFE41C}" sibTransId="{DB58ECDB-3242-4069-87E6-14E75C05168C}"/>
    <dgm:cxn modelId="{B2B0B09F-1FD5-4204-A6DF-ADC35EB9A93F}" type="presOf" srcId="{ED6ACE1A-0C18-41BD-BD21-571564C9E1EA}" destId="{67273F21-0E36-40E9-94D0-5540E8B8F501}" srcOrd="0" destOrd="0" presId="urn:microsoft.com/office/officeart/2005/8/layout/default"/>
    <dgm:cxn modelId="{D68269A7-367B-4B68-9A7D-1E81B7A8D7E6}" type="presOf" srcId="{7E20E925-311B-4A84-8E4E-0A073AEF79D7}" destId="{23C10BEA-1C0D-4A7B-98F5-997CA8C43440}" srcOrd="0" destOrd="0" presId="urn:microsoft.com/office/officeart/2005/8/layout/default"/>
    <dgm:cxn modelId="{26FA42B9-9D4F-4FE6-A194-935A15E2C08E}" type="presOf" srcId="{BA8385BE-17C2-4FA6-B541-4FEE610C84D0}" destId="{0BE6A920-A0DB-4C42-9C93-341B513445BF}" srcOrd="0" destOrd="0" presId="urn:microsoft.com/office/officeart/2005/8/layout/default"/>
    <dgm:cxn modelId="{427921C2-BA69-4DFF-ABA2-3E5DD086CD63}" srcId="{01F182B4-257A-43D4-AD9C-78418FD63507}" destId="{FC023E76-0374-4CB7-9418-1FC360F91935}" srcOrd="7" destOrd="0" parTransId="{98E13CBA-677B-442E-B72D-DB021B782FEE}" sibTransId="{6A62BE97-E6C2-4112-9EB3-1C5256AFA60C}"/>
    <dgm:cxn modelId="{8EDE97CA-63C8-4173-9FF6-552055577580}" srcId="{01F182B4-257A-43D4-AD9C-78418FD63507}" destId="{BA8385BE-17C2-4FA6-B541-4FEE610C84D0}" srcOrd="9" destOrd="0" parTransId="{04B01201-BB4D-4F07-84C4-FD181C431D23}" sibTransId="{91BE6A51-5E52-40F9-A714-E1277148FFEF}"/>
    <dgm:cxn modelId="{C2F8CAEC-596C-45A9-B5F7-132626E1CE9A}" type="presOf" srcId="{01F182B4-257A-43D4-AD9C-78418FD63507}" destId="{5B7474DC-C52C-4414-8E1F-73F19883CD70}" srcOrd="0" destOrd="0" presId="urn:microsoft.com/office/officeart/2005/8/layout/default"/>
    <dgm:cxn modelId="{03A2E5ED-C3CF-4152-B990-DD1B5F943B0C}" srcId="{01F182B4-257A-43D4-AD9C-78418FD63507}" destId="{00ACB7ED-B9E6-4193-AB8E-AEE8E5BAEB79}" srcOrd="8" destOrd="0" parTransId="{D96D59EE-09BE-4CC3-81C0-7B6628FC4CE7}" sibTransId="{2CAAC586-6B54-4FD8-A90B-1A23A6A3F0D6}"/>
    <dgm:cxn modelId="{6CB8BEFA-93DB-46D5-9B0B-715254C04118}" srcId="{01F182B4-257A-43D4-AD9C-78418FD63507}" destId="{ED6ACE1A-0C18-41BD-BD21-571564C9E1EA}" srcOrd="6" destOrd="0" parTransId="{BDBD3025-42F6-4D11-B259-F532B83425CB}" sibTransId="{AC97410A-1CBF-4E8C-AC9C-73E6948309BB}"/>
    <dgm:cxn modelId="{F8E22A51-2918-416C-8D5D-D1A10C0AA5FD}" type="presParOf" srcId="{5B7474DC-C52C-4414-8E1F-73F19883CD70}" destId="{6C7BA5E1-6539-460D-BE1D-F55EFE100A67}" srcOrd="0" destOrd="0" presId="urn:microsoft.com/office/officeart/2005/8/layout/default"/>
    <dgm:cxn modelId="{BC21AEDC-5903-4F85-8F67-81DE49791015}" type="presParOf" srcId="{5B7474DC-C52C-4414-8E1F-73F19883CD70}" destId="{72FC0ECC-2C1E-4232-A9B8-553DCD5A3A18}" srcOrd="1" destOrd="0" presId="urn:microsoft.com/office/officeart/2005/8/layout/default"/>
    <dgm:cxn modelId="{FD64FD0E-172F-4350-B054-88D0E50EC7EF}" type="presParOf" srcId="{5B7474DC-C52C-4414-8E1F-73F19883CD70}" destId="{52823F87-34E1-421F-AF9F-78E17EDC752B}" srcOrd="2" destOrd="0" presId="urn:microsoft.com/office/officeart/2005/8/layout/default"/>
    <dgm:cxn modelId="{F098339D-1FAF-419F-8472-BE59BBB4778C}" type="presParOf" srcId="{5B7474DC-C52C-4414-8E1F-73F19883CD70}" destId="{65DA7876-070D-4D4D-9E28-B8B092AE641A}" srcOrd="3" destOrd="0" presId="urn:microsoft.com/office/officeart/2005/8/layout/default"/>
    <dgm:cxn modelId="{475D098A-65DA-40F1-BDF5-721BC76B7DC6}" type="presParOf" srcId="{5B7474DC-C52C-4414-8E1F-73F19883CD70}" destId="{EE1FB5E8-F1B4-4C06-BE89-C0C7D3258B5E}" srcOrd="4" destOrd="0" presId="urn:microsoft.com/office/officeart/2005/8/layout/default"/>
    <dgm:cxn modelId="{040530B0-2CF2-4808-8535-0219FE7B6BA0}" type="presParOf" srcId="{5B7474DC-C52C-4414-8E1F-73F19883CD70}" destId="{9F399F0A-4761-4879-B375-950A43F13D7D}" srcOrd="5" destOrd="0" presId="urn:microsoft.com/office/officeart/2005/8/layout/default"/>
    <dgm:cxn modelId="{3E74D6EC-D10C-4584-92D2-9A10A4E43AE2}" type="presParOf" srcId="{5B7474DC-C52C-4414-8E1F-73F19883CD70}" destId="{806D5A83-3B19-4AE2-B7AD-0F5F51526638}" srcOrd="6" destOrd="0" presId="urn:microsoft.com/office/officeart/2005/8/layout/default"/>
    <dgm:cxn modelId="{253CA8F2-A450-44DC-9D50-52FBA42E347B}" type="presParOf" srcId="{5B7474DC-C52C-4414-8E1F-73F19883CD70}" destId="{B4A2400D-49C1-426E-A718-1EDED049D83F}" srcOrd="7" destOrd="0" presId="urn:microsoft.com/office/officeart/2005/8/layout/default"/>
    <dgm:cxn modelId="{407D3352-CD14-4DB8-8A01-31AA8C3FF955}" type="presParOf" srcId="{5B7474DC-C52C-4414-8E1F-73F19883CD70}" destId="{23C10BEA-1C0D-4A7B-98F5-997CA8C43440}" srcOrd="8" destOrd="0" presId="urn:microsoft.com/office/officeart/2005/8/layout/default"/>
    <dgm:cxn modelId="{98B5A232-996A-424B-9515-8451B3658EE3}" type="presParOf" srcId="{5B7474DC-C52C-4414-8E1F-73F19883CD70}" destId="{83953D4B-FDBB-467A-A692-4591DAD4EAA5}" srcOrd="9" destOrd="0" presId="urn:microsoft.com/office/officeart/2005/8/layout/default"/>
    <dgm:cxn modelId="{035DA093-05E7-4B4B-9A1E-0B477F113A98}" type="presParOf" srcId="{5B7474DC-C52C-4414-8E1F-73F19883CD70}" destId="{5F4D7544-006C-457D-A270-ABF782DE72CB}" srcOrd="10" destOrd="0" presId="urn:microsoft.com/office/officeart/2005/8/layout/default"/>
    <dgm:cxn modelId="{D722262C-2AE6-4D64-AF56-FBD95CB958C2}" type="presParOf" srcId="{5B7474DC-C52C-4414-8E1F-73F19883CD70}" destId="{CB54E9AD-5455-44DC-8D99-812558952829}" srcOrd="11" destOrd="0" presId="urn:microsoft.com/office/officeart/2005/8/layout/default"/>
    <dgm:cxn modelId="{C9D762C0-68ED-4926-B3AE-54BF11AA7BCA}" type="presParOf" srcId="{5B7474DC-C52C-4414-8E1F-73F19883CD70}" destId="{67273F21-0E36-40E9-94D0-5540E8B8F501}" srcOrd="12" destOrd="0" presId="urn:microsoft.com/office/officeart/2005/8/layout/default"/>
    <dgm:cxn modelId="{33589BCF-7FCD-42F0-AAF7-B247375F9CB6}" type="presParOf" srcId="{5B7474DC-C52C-4414-8E1F-73F19883CD70}" destId="{51D132D9-0B95-4F3D-A300-818ECA07668C}" srcOrd="13" destOrd="0" presId="urn:microsoft.com/office/officeart/2005/8/layout/default"/>
    <dgm:cxn modelId="{E8D30517-C810-46D9-8038-B3788A33F343}" type="presParOf" srcId="{5B7474DC-C52C-4414-8E1F-73F19883CD70}" destId="{9F5723D8-086C-4E44-BCA1-350478D8FA81}" srcOrd="14" destOrd="0" presId="urn:microsoft.com/office/officeart/2005/8/layout/default"/>
    <dgm:cxn modelId="{7C96D2A7-9E66-415C-A85E-78C09B0517D4}" type="presParOf" srcId="{5B7474DC-C52C-4414-8E1F-73F19883CD70}" destId="{A174B87A-0ECD-4B48-9935-9046543E8690}" srcOrd="15" destOrd="0" presId="urn:microsoft.com/office/officeart/2005/8/layout/default"/>
    <dgm:cxn modelId="{8CD4DAE1-7B3E-44AD-9BBE-FD6BD4E9F484}" type="presParOf" srcId="{5B7474DC-C52C-4414-8E1F-73F19883CD70}" destId="{83730BE7-3532-42D1-9E01-BA96C686AEB7}" srcOrd="16" destOrd="0" presId="urn:microsoft.com/office/officeart/2005/8/layout/default"/>
    <dgm:cxn modelId="{9903EDA2-14A9-4032-AA18-AA1A903E3ECB}" type="presParOf" srcId="{5B7474DC-C52C-4414-8E1F-73F19883CD70}" destId="{2621A468-6EAF-4DB4-AC0D-06A96E7F60A8}" srcOrd="17" destOrd="0" presId="urn:microsoft.com/office/officeart/2005/8/layout/default"/>
    <dgm:cxn modelId="{47475459-27BB-470A-9FA8-6D8AAFE455E3}" type="presParOf" srcId="{5B7474DC-C52C-4414-8E1F-73F19883CD70}" destId="{0BE6A920-A0DB-4C42-9C93-341B513445BF}" srcOrd="18" destOrd="0" presId="urn:microsoft.com/office/officeart/2005/8/layout/default"/>
    <dgm:cxn modelId="{02D50E62-EA4A-4579-9A68-ACBC595894FB}" type="presParOf" srcId="{5B7474DC-C52C-4414-8E1F-73F19883CD70}" destId="{4969D975-B62C-49B3-A81D-08E41C890439}" srcOrd="19" destOrd="0" presId="urn:microsoft.com/office/officeart/2005/8/layout/default"/>
    <dgm:cxn modelId="{21BE1CF6-DCC8-4D18-B471-4D0BA1140422}" type="presParOf" srcId="{5B7474DC-C52C-4414-8E1F-73F19883CD70}" destId="{523857E8-FA6D-419A-9584-D3BFC573934D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3468BF-BAFA-4FC2-ADFD-FA8994767C86}" type="doc">
      <dgm:prSet loTypeId="urn:microsoft.com/office/officeart/2005/8/layout/process4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D6D2779-CE0E-4F34-B804-55133F5CD52D}">
      <dgm:prSet/>
      <dgm:spPr/>
      <dgm:t>
        <a:bodyPr/>
        <a:lstStyle/>
        <a:p>
          <a:r>
            <a:rPr lang="en-US"/>
            <a:t>First Sprint</a:t>
          </a:r>
        </a:p>
      </dgm:t>
    </dgm:pt>
    <dgm:pt modelId="{04207CE6-EC6D-4DC8-8335-158EC5AF9389}" type="parTrans" cxnId="{DB0D08C7-120C-43BD-99FA-FF4B68A1B30D}">
      <dgm:prSet/>
      <dgm:spPr/>
      <dgm:t>
        <a:bodyPr/>
        <a:lstStyle/>
        <a:p>
          <a:endParaRPr lang="en-US"/>
        </a:p>
      </dgm:t>
    </dgm:pt>
    <dgm:pt modelId="{7E325A08-A8BD-46E1-9EA2-36187B1876BD}" type="sibTrans" cxnId="{DB0D08C7-120C-43BD-99FA-FF4B68A1B30D}">
      <dgm:prSet/>
      <dgm:spPr/>
      <dgm:t>
        <a:bodyPr/>
        <a:lstStyle/>
        <a:p>
          <a:endParaRPr lang="en-US"/>
        </a:p>
      </dgm:t>
    </dgm:pt>
    <dgm:pt modelId="{E22673BD-A47E-495F-915A-EA429F73B6B9}">
      <dgm:prSet/>
      <dgm:spPr/>
      <dgm:t>
        <a:bodyPr/>
        <a:lstStyle/>
        <a:p>
          <a:r>
            <a:rPr lang="en-US"/>
            <a:t>Setup database</a:t>
          </a:r>
        </a:p>
      </dgm:t>
    </dgm:pt>
    <dgm:pt modelId="{FB37F3C7-90CE-4C75-82E9-E1B1A323BB2A}" type="parTrans" cxnId="{29F76D34-28CF-483B-BEE2-BB82D02ECEB2}">
      <dgm:prSet/>
      <dgm:spPr/>
      <dgm:t>
        <a:bodyPr/>
        <a:lstStyle/>
        <a:p>
          <a:endParaRPr lang="en-US"/>
        </a:p>
      </dgm:t>
    </dgm:pt>
    <dgm:pt modelId="{2F3A83A2-D287-43EF-AB63-73291C2925CE}" type="sibTrans" cxnId="{29F76D34-28CF-483B-BEE2-BB82D02ECEB2}">
      <dgm:prSet/>
      <dgm:spPr/>
      <dgm:t>
        <a:bodyPr/>
        <a:lstStyle/>
        <a:p>
          <a:endParaRPr lang="en-US"/>
        </a:p>
      </dgm:t>
    </dgm:pt>
    <dgm:pt modelId="{76859CBD-779D-4219-9550-A7C141578C01}">
      <dgm:prSet/>
      <dgm:spPr/>
      <dgm:t>
        <a:bodyPr/>
        <a:lstStyle/>
        <a:p>
          <a:r>
            <a:rPr lang="en-US"/>
            <a:t>New UI</a:t>
          </a:r>
        </a:p>
      </dgm:t>
    </dgm:pt>
    <dgm:pt modelId="{48FD1970-6733-40B7-B1AE-120104D7B3AE}" type="parTrans" cxnId="{4504F3F3-837B-49CC-B1AD-A1577F9E7E0D}">
      <dgm:prSet/>
      <dgm:spPr/>
      <dgm:t>
        <a:bodyPr/>
        <a:lstStyle/>
        <a:p>
          <a:endParaRPr lang="en-US"/>
        </a:p>
      </dgm:t>
    </dgm:pt>
    <dgm:pt modelId="{65175B49-A730-45D0-A0D3-29CCEE5C3E36}" type="sibTrans" cxnId="{4504F3F3-837B-49CC-B1AD-A1577F9E7E0D}">
      <dgm:prSet/>
      <dgm:spPr/>
      <dgm:t>
        <a:bodyPr/>
        <a:lstStyle/>
        <a:p>
          <a:endParaRPr lang="en-US"/>
        </a:p>
      </dgm:t>
    </dgm:pt>
    <dgm:pt modelId="{6BF6E7B9-A672-4A78-B1C1-2A6A3B17EC78}">
      <dgm:prSet/>
      <dgm:spPr/>
      <dgm:t>
        <a:bodyPr/>
        <a:lstStyle/>
        <a:p>
          <a:r>
            <a:rPr lang="en-US"/>
            <a:t>Second Sprint</a:t>
          </a:r>
        </a:p>
      </dgm:t>
    </dgm:pt>
    <dgm:pt modelId="{9B45862E-54A6-43A5-8C8F-641870BC2703}" type="parTrans" cxnId="{17A6E7E6-35B6-459A-BD87-D7F0A795F723}">
      <dgm:prSet/>
      <dgm:spPr/>
      <dgm:t>
        <a:bodyPr/>
        <a:lstStyle/>
        <a:p>
          <a:endParaRPr lang="en-US"/>
        </a:p>
      </dgm:t>
    </dgm:pt>
    <dgm:pt modelId="{9EC6D234-66DD-41C4-AC70-0401A18B2656}" type="sibTrans" cxnId="{17A6E7E6-35B6-459A-BD87-D7F0A795F723}">
      <dgm:prSet/>
      <dgm:spPr/>
      <dgm:t>
        <a:bodyPr/>
        <a:lstStyle/>
        <a:p>
          <a:endParaRPr lang="en-US"/>
        </a:p>
      </dgm:t>
    </dgm:pt>
    <dgm:pt modelId="{6C26A7C7-CC9E-4055-BC3A-265AED968004}">
      <dgm:prSet/>
      <dgm:spPr/>
      <dgm:t>
        <a:bodyPr/>
        <a:lstStyle/>
        <a:p>
          <a:r>
            <a:rPr lang="en-US"/>
            <a:t>Connect components</a:t>
          </a:r>
        </a:p>
      </dgm:t>
    </dgm:pt>
    <dgm:pt modelId="{002D26B5-58D0-4950-AD4B-D0D9FE680C93}" type="parTrans" cxnId="{B431D295-7DD2-43E9-8A16-F070F5F50C60}">
      <dgm:prSet/>
      <dgm:spPr/>
      <dgm:t>
        <a:bodyPr/>
        <a:lstStyle/>
        <a:p>
          <a:endParaRPr lang="en-US"/>
        </a:p>
      </dgm:t>
    </dgm:pt>
    <dgm:pt modelId="{564DCE00-AD55-4B8D-8C3F-9B737CB0DF50}" type="sibTrans" cxnId="{B431D295-7DD2-43E9-8A16-F070F5F50C60}">
      <dgm:prSet/>
      <dgm:spPr/>
      <dgm:t>
        <a:bodyPr/>
        <a:lstStyle/>
        <a:p>
          <a:endParaRPr lang="en-US"/>
        </a:p>
      </dgm:t>
    </dgm:pt>
    <dgm:pt modelId="{00AF9C3D-3D84-4420-BAD1-6FD36CC1DB2B}">
      <dgm:prSet/>
      <dgm:spPr/>
      <dgm:t>
        <a:bodyPr/>
        <a:lstStyle/>
        <a:p>
          <a:r>
            <a:rPr lang="en-US" dirty="0"/>
            <a:t>Database</a:t>
          </a:r>
        </a:p>
      </dgm:t>
    </dgm:pt>
    <dgm:pt modelId="{B5C4DCA0-8853-449F-BF76-0208A7C9550E}" type="parTrans" cxnId="{4CDFD1DE-316B-41EF-AF58-38D96B235E0E}">
      <dgm:prSet/>
      <dgm:spPr/>
      <dgm:t>
        <a:bodyPr/>
        <a:lstStyle/>
        <a:p>
          <a:endParaRPr lang="en-US"/>
        </a:p>
      </dgm:t>
    </dgm:pt>
    <dgm:pt modelId="{D3FD715E-AE2F-4388-A57B-78B2EA02FC46}" type="sibTrans" cxnId="{4CDFD1DE-316B-41EF-AF58-38D96B235E0E}">
      <dgm:prSet/>
      <dgm:spPr/>
      <dgm:t>
        <a:bodyPr/>
        <a:lstStyle/>
        <a:p>
          <a:endParaRPr lang="en-US"/>
        </a:p>
      </dgm:t>
    </dgm:pt>
    <dgm:pt modelId="{6A111CC7-ECDF-4FCF-BDA4-553D1585380F}">
      <dgm:prSet/>
      <dgm:spPr/>
      <dgm:t>
        <a:bodyPr/>
        <a:lstStyle/>
        <a:p>
          <a:r>
            <a:rPr lang="en-US"/>
            <a:t>Refine UI</a:t>
          </a:r>
        </a:p>
      </dgm:t>
    </dgm:pt>
    <dgm:pt modelId="{6C67605D-C039-4FC6-A63B-970D409F04DC}" type="parTrans" cxnId="{B97C32C4-F979-48E8-9617-00FD36E91CA3}">
      <dgm:prSet/>
      <dgm:spPr/>
      <dgm:t>
        <a:bodyPr/>
        <a:lstStyle/>
        <a:p>
          <a:endParaRPr lang="en-US"/>
        </a:p>
      </dgm:t>
    </dgm:pt>
    <dgm:pt modelId="{563D5CDC-B9C8-4644-9EA6-DCAE296D6419}" type="sibTrans" cxnId="{B97C32C4-F979-48E8-9617-00FD36E91CA3}">
      <dgm:prSet/>
      <dgm:spPr/>
      <dgm:t>
        <a:bodyPr/>
        <a:lstStyle/>
        <a:p>
          <a:endParaRPr lang="en-US"/>
        </a:p>
      </dgm:t>
    </dgm:pt>
    <dgm:pt modelId="{2BFC02F5-FB43-4F46-A82A-42C5A8218065}">
      <dgm:prSet/>
      <dgm:spPr/>
      <dgm:t>
        <a:bodyPr/>
        <a:lstStyle/>
        <a:p>
          <a:r>
            <a:rPr lang="en-US"/>
            <a:t>Third Sprint</a:t>
          </a:r>
        </a:p>
      </dgm:t>
    </dgm:pt>
    <dgm:pt modelId="{ACD6FD77-58AC-45EF-8A03-A1FFB4465292}" type="parTrans" cxnId="{FCD4760C-7880-4FBD-BDCF-3A8ED77C2EE8}">
      <dgm:prSet/>
      <dgm:spPr/>
      <dgm:t>
        <a:bodyPr/>
        <a:lstStyle/>
        <a:p>
          <a:endParaRPr lang="en-US"/>
        </a:p>
      </dgm:t>
    </dgm:pt>
    <dgm:pt modelId="{87EA41E7-8512-4EE2-B6AC-54C0B146483A}" type="sibTrans" cxnId="{FCD4760C-7880-4FBD-BDCF-3A8ED77C2EE8}">
      <dgm:prSet/>
      <dgm:spPr/>
      <dgm:t>
        <a:bodyPr/>
        <a:lstStyle/>
        <a:p>
          <a:endParaRPr lang="en-US"/>
        </a:p>
      </dgm:t>
    </dgm:pt>
    <dgm:pt modelId="{405C3D6F-536E-4660-BD29-DAD152EE4334}">
      <dgm:prSet/>
      <dgm:spPr/>
      <dgm:t>
        <a:bodyPr/>
        <a:lstStyle/>
        <a:p>
          <a:r>
            <a:rPr lang="en-US"/>
            <a:t>Finalize UI and components</a:t>
          </a:r>
        </a:p>
      </dgm:t>
    </dgm:pt>
    <dgm:pt modelId="{B686BB41-40E8-4F09-9316-23063DE6E311}" type="parTrans" cxnId="{D583BF76-B32E-4D78-B313-65A7D28CD319}">
      <dgm:prSet/>
      <dgm:spPr/>
      <dgm:t>
        <a:bodyPr/>
        <a:lstStyle/>
        <a:p>
          <a:endParaRPr lang="en-US"/>
        </a:p>
      </dgm:t>
    </dgm:pt>
    <dgm:pt modelId="{E40B3B7A-B06A-4B7A-A6C5-C85C5C5D0693}" type="sibTrans" cxnId="{D583BF76-B32E-4D78-B313-65A7D28CD319}">
      <dgm:prSet/>
      <dgm:spPr/>
      <dgm:t>
        <a:bodyPr/>
        <a:lstStyle/>
        <a:p>
          <a:endParaRPr lang="en-US"/>
        </a:p>
      </dgm:t>
    </dgm:pt>
    <dgm:pt modelId="{CFFAF110-7130-42DC-ABD3-0E699149DEF7}">
      <dgm:prSet/>
      <dgm:spPr/>
      <dgm:t>
        <a:bodyPr/>
        <a:lstStyle/>
        <a:p>
          <a:r>
            <a:rPr lang="en-US"/>
            <a:t>Final feature pass and fixing</a:t>
          </a:r>
        </a:p>
      </dgm:t>
    </dgm:pt>
    <dgm:pt modelId="{546AF16F-07FD-4E1B-8F57-B8282DB6BF1F}" type="parTrans" cxnId="{CC3F1D27-9B9D-4F17-AB96-457B018C32ED}">
      <dgm:prSet/>
      <dgm:spPr/>
      <dgm:t>
        <a:bodyPr/>
        <a:lstStyle/>
        <a:p>
          <a:endParaRPr lang="en-US"/>
        </a:p>
      </dgm:t>
    </dgm:pt>
    <dgm:pt modelId="{5A3B083C-F1E5-444C-825D-4308155B3373}" type="sibTrans" cxnId="{CC3F1D27-9B9D-4F17-AB96-457B018C32ED}">
      <dgm:prSet/>
      <dgm:spPr/>
      <dgm:t>
        <a:bodyPr/>
        <a:lstStyle/>
        <a:p>
          <a:endParaRPr lang="en-US"/>
        </a:p>
      </dgm:t>
    </dgm:pt>
    <dgm:pt modelId="{85859D64-4C31-4B8F-AA60-90D95A4F9C03}">
      <dgm:prSet/>
      <dgm:spPr/>
      <dgm:t>
        <a:bodyPr/>
        <a:lstStyle/>
        <a:p>
          <a:r>
            <a:rPr lang="en-US"/>
            <a:t>Final system testing</a:t>
          </a:r>
        </a:p>
      </dgm:t>
    </dgm:pt>
    <dgm:pt modelId="{E8B22D9B-3353-4CC5-846E-6EE39BA68B7E}" type="parTrans" cxnId="{46085439-A886-47D5-A6C7-AA621DEAECBC}">
      <dgm:prSet/>
      <dgm:spPr/>
      <dgm:t>
        <a:bodyPr/>
        <a:lstStyle/>
        <a:p>
          <a:endParaRPr lang="en-US"/>
        </a:p>
      </dgm:t>
    </dgm:pt>
    <dgm:pt modelId="{59039422-E83E-47A7-BF52-9E7AE25386BE}" type="sibTrans" cxnId="{46085439-A886-47D5-A6C7-AA621DEAECBC}">
      <dgm:prSet/>
      <dgm:spPr/>
      <dgm:t>
        <a:bodyPr/>
        <a:lstStyle/>
        <a:p>
          <a:endParaRPr lang="en-US"/>
        </a:p>
      </dgm:t>
    </dgm:pt>
    <dgm:pt modelId="{BF85B82E-7617-411C-9707-7CD7306DEB18}" type="pres">
      <dgm:prSet presAssocID="{9C3468BF-BAFA-4FC2-ADFD-FA8994767C86}" presName="Name0" presStyleCnt="0">
        <dgm:presLayoutVars>
          <dgm:dir/>
          <dgm:animLvl val="lvl"/>
          <dgm:resizeHandles val="exact"/>
        </dgm:presLayoutVars>
      </dgm:prSet>
      <dgm:spPr/>
    </dgm:pt>
    <dgm:pt modelId="{0989A511-0092-4897-B746-1D0F86F3F499}" type="pres">
      <dgm:prSet presAssocID="{2BFC02F5-FB43-4F46-A82A-42C5A8218065}" presName="boxAndChildren" presStyleCnt="0"/>
      <dgm:spPr/>
    </dgm:pt>
    <dgm:pt modelId="{53046801-DD42-4173-AF16-FDB4B12DA6B6}" type="pres">
      <dgm:prSet presAssocID="{2BFC02F5-FB43-4F46-A82A-42C5A8218065}" presName="parentTextBox" presStyleLbl="node1" presStyleIdx="0" presStyleCnt="3"/>
      <dgm:spPr/>
    </dgm:pt>
    <dgm:pt modelId="{AEA48DF1-2CA2-4EAA-A260-F263597BF999}" type="pres">
      <dgm:prSet presAssocID="{2BFC02F5-FB43-4F46-A82A-42C5A8218065}" presName="entireBox" presStyleLbl="node1" presStyleIdx="0" presStyleCnt="3"/>
      <dgm:spPr/>
    </dgm:pt>
    <dgm:pt modelId="{CEAF99F9-C24B-4A61-970A-76663D378D8F}" type="pres">
      <dgm:prSet presAssocID="{2BFC02F5-FB43-4F46-A82A-42C5A8218065}" presName="descendantBox" presStyleCnt="0"/>
      <dgm:spPr/>
    </dgm:pt>
    <dgm:pt modelId="{4CB25D52-A0D0-4ABC-B40B-771F9058A465}" type="pres">
      <dgm:prSet presAssocID="{405C3D6F-536E-4660-BD29-DAD152EE4334}" presName="childTextBox" presStyleLbl="fgAccFollowNode1" presStyleIdx="0" presStyleCnt="8">
        <dgm:presLayoutVars>
          <dgm:bulletEnabled val="1"/>
        </dgm:presLayoutVars>
      </dgm:prSet>
      <dgm:spPr/>
    </dgm:pt>
    <dgm:pt modelId="{25CF994F-841B-4147-906B-5C4A45F9C788}" type="pres">
      <dgm:prSet presAssocID="{CFFAF110-7130-42DC-ABD3-0E699149DEF7}" presName="childTextBox" presStyleLbl="fgAccFollowNode1" presStyleIdx="1" presStyleCnt="8">
        <dgm:presLayoutVars>
          <dgm:bulletEnabled val="1"/>
        </dgm:presLayoutVars>
      </dgm:prSet>
      <dgm:spPr/>
    </dgm:pt>
    <dgm:pt modelId="{9D496054-7F8E-4841-A3ED-7A4544B076B2}" type="pres">
      <dgm:prSet presAssocID="{85859D64-4C31-4B8F-AA60-90D95A4F9C03}" presName="childTextBox" presStyleLbl="fgAccFollowNode1" presStyleIdx="2" presStyleCnt="8">
        <dgm:presLayoutVars>
          <dgm:bulletEnabled val="1"/>
        </dgm:presLayoutVars>
      </dgm:prSet>
      <dgm:spPr/>
    </dgm:pt>
    <dgm:pt modelId="{BBD9EB2F-0C0D-4F1E-99CF-F020EB605528}" type="pres">
      <dgm:prSet presAssocID="{9EC6D234-66DD-41C4-AC70-0401A18B2656}" presName="sp" presStyleCnt="0"/>
      <dgm:spPr/>
    </dgm:pt>
    <dgm:pt modelId="{21E2E42D-631B-459F-9A77-A582C7A10E78}" type="pres">
      <dgm:prSet presAssocID="{6BF6E7B9-A672-4A78-B1C1-2A6A3B17EC78}" presName="arrowAndChildren" presStyleCnt="0"/>
      <dgm:spPr/>
    </dgm:pt>
    <dgm:pt modelId="{05B3A3A0-C129-4862-A02C-85CDCF1ADE74}" type="pres">
      <dgm:prSet presAssocID="{6BF6E7B9-A672-4A78-B1C1-2A6A3B17EC78}" presName="parentTextArrow" presStyleLbl="node1" presStyleIdx="0" presStyleCnt="3"/>
      <dgm:spPr/>
    </dgm:pt>
    <dgm:pt modelId="{C15DFAE1-56D8-4C0D-8401-3C496822E49B}" type="pres">
      <dgm:prSet presAssocID="{6BF6E7B9-A672-4A78-B1C1-2A6A3B17EC78}" presName="arrow" presStyleLbl="node1" presStyleIdx="1" presStyleCnt="3"/>
      <dgm:spPr/>
    </dgm:pt>
    <dgm:pt modelId="{BB7BF2BF-7762-45FE-9C2E-B6D148515E93}" type="pres">
      <dgm:prSet presAssocID="{6BF6E7B9-A672-4A78-B1C1-2A6A3B17EC78}" presName="descendantArrow" presStyleCnt="0"/>
      <dgm:spPr/>
    </dgm:pt>
    <dgm:pt modelId="{7FDA8BF4-9667-4F2C-B265-3C32D749088E}" type="pres">
      <dgm:prSet presAssocID="{6C26A7C7-CC9E-4055-BC3A-265AED968004}" presName="childTextArrow" presStyleLbl="fgAccFollowNode1" presStyleIdx="3" presStyleCnt="8">
        <dgm:presLayoutVars>
          <dgm:bulletEnabled val="1"/>
        </dgm:presLayoutVars>
      </dgm:prSet>
      <dgm:spPr/>
    </dgm:pt>
    <dgm:pt modelId="{F504B5F7-149C-4CC2-962C-E09735121F39}" type="pres">
      <dgm:prSet presAssocID="{00AF9C3D-3D84-4420-BAD1-6FD36CC1DB2B}" presName="childTextArrow" presStyleLbl="fgAccFollowNode1" presStyleIdx="4" presStyleCnt="8">
        <dgm:presLayoutVars>
          <dgm:bulletEnabled val="1"/>
        </dgm:presLayoutVars>
      </dgm:prSet>
      <dgm:spPr/>
    </dgm:pt>
    <dgm:pt modelId="{6BC4DD50-542B-4131-BE63-6E3082EEACD1}" type="pres">
      <dgm:prSet presAssocID="{6A111CC7-ECDF-4FCF-BDA4-553D1585380F}" presName="childTextArrow" presStyleLbl="fgAccFollowNode1" presStyleIdx="5" presStyleCnt="8">
        <dgm:presLayoutVars>
          <dgm:bulletEnabled val="1"/>
        </dgm:presLayoutVars>
      </dgm:prSet>
      <dgm:spPr/>
    </dgm:pt>
    <dgm:pt modelId="{F2BCD769-C4BE-4CCF-8599-65E163BFC659}" type="pres">
      <dgm:prSet presAssocID="{7E325A08-A8BD-46E1-9EA2-36187B1876BD}" presName="sp" presStyleCnt="0"/>
      <dgm:spPr/>
    </dgm:pt>
    <dgm:pt modelId="{B1B41189-5225-4A14-9888-4AFA4DBC408B}" type="pres">
      <dgm:prSet presAssocID="{DD6D2779-CE0E-4F34-B804-55133F5CD52D}" presName="arrowAndChildren" presStyleCnt="0"/>
      <dgm:spPr/>
    </dgm:pt>
    <dgm:pt modelId="{9BD146B4-D795-4F83-8920-09079A3E1821}" type="pres">
      <dgm:prSet presAssocID="{DD6D2779-CE0E-4F34-B804-55133F5CD52D}" presName="parentTextArrow" presStyleLbl="node1" presStyleIdx="1" presStyleCnt="3"/>
      <dgm:spPr/>
    </dgm:pt>
    <dgm:pt modelId="{7B288994-59D2-455F-B935-0EEC0DBE044B}" type="pres">
      <dgm:prSet presAssocID="{DD6D2779-CE0E-4F34-B804-55133F5CD52D}" presName="arrow" presStyleLbl="node1" presStyleIdx="2" presStyleCnt="3"/>
      <dgm:spPr/>
    </dgm:pt>
    <dgm:pt modelId="{B46311BA-3AF0-49EB-BDF0-96F51984904B}" type="pres">
      <dgm:prSet presAssocID="{DD6D2779-CE0E-4F34-B804-55133F5CD52D}" presName="descendantArrow" presStyleCnt="0"/>
      <dgm:spPr/>
    </dgm:pt>
    <dgm:pt modelId="{D4A83CB8-E172-4C5A-82DC-B16DB1129948}" type="pres">
      <dgm:prSet presAssocID="{E22673BD-A47E-495F-915A-EA429F73B6B9}" presName="childTextArrow" presStyleLbl="fgAccFollowNode1" presStyleIdx="6" presStyleCnt="8">
        <dgm:presLayoutVars>
          <dgm:bulletEnabled val="1"/>
        </dgm:presLayoutVars>
      </dgm:prSet>
      <dgm:spPr/>
    </dgm:pt>
    <dgm:pt modelId="{0987F83C-E12F-4858-9319-44D2533A2B5F}" type="pres">
      <dgm:prSet presAssocID="{76859CBD-779D-4219-9550-A7C141578C01}" presName="childTextArrow" presStyleLbl="fgAccFollowNode1" presStyleIdx="7" presStyleCnt="8">
        <dgm:presLayoutVars>
          <dgm:bulletEnabled val="1"/>
        </dgm:presLayoutVars>
      </dgm:prSet>
      <dgm:spPr/>
    </dgm:pt>
  </dgm:ptLst>
  <dgm:cxnLst>
    <dgm:cxn modelId="{49772301-4CF0-4DFA-8FE8-B30C7A5045C9}" type="presOf" srcId="{6BF6E7B9-A672-4A78-B1C1-2A6A3B17EC78}" destId="{05B3A3A0-C129-4862-A02C-85CDCF1ADE74}" srcOrd="0" destOrd="0" presId="urn:microsoft.com/office/officeart/2005/8/layout/process4"/>
    <dgm:cxn modelId="{1BE78D05-0A66-47E1-9DB5-48D9571283FD}" type="presOf" srcId="{2BFC02F5-FB43-4F46-A82A-42C5A8218065}" destId="{53046801-DD42-4173-AF16-FDB4B12DA6B6}" srcOrd="0" destOrd="0" presId="urn:microsoft.com/office/officeart/2005/8/layout/process4"/>
    <dgm:cxn modelId="{FCD4760C-7880-4FBD-BDCF-3A8ED77C2EE8}" srcId="{9C3468BF-BAFA-4FC2-ADFD-FA8994767C86}" destId="{2BFC02F5-FB43-4F46-A82A-42C5A8218065}" srcOrd="2" destOrd="0" parTransId="{ACD6FD77-58AC-45EF-8A03-A1FFB4465292}" sibTransId="{87EA41E7-8512-4EE2-B6AC-54C0B146483A}"/>
    <dgm:cxn modelId="{CC3F1D27-9B9D-4F17-AB96-457B018C32ED}" srcId="{2BFC02F5-FB43-4F46-A82A-42C5A8218065}" destId="{CFFAF110-7130-42DC-ABD3-0E699149DEF7}" srcOrd="1" destOrd="0" parTransId="{546AF16F-07FD-4E1B-8F57-B8282DB6BF1F}" sibTransId="{5A3B083C-F1E5-444C-825D-4308155B3373}"/>
    <dgm:cxn modelId="{29F76D34-28CF-483B-BEE2-BB82D02ECEB2}" srcId="{DD6D2779-CE0E-4F34-B804-55133F5CD52D}" destId="{E22673BD-A47E-495F-915A-EA429F73B6B9}" srcOrd="0" destOrd="0" parTransId="{FB37F3C7-90CE-4C75-82E9-E1B1A323BB2A}" sibTransId="{2F3A83A2-D287-43EF-AB63-73291C2925CE}"/>
    <dgm:cxn modelId="{46085439-A886-47D5-A6C7-AA621DEAECBC}" srcId="{2BFC02F5-FB43-4F46-A82A-42C5A8218065}" destId="{85859D64-4C31-4B8F-AA60-90D95A4F9C03}" srcOrd="2" destOrd="0" parTransId="{E8B22D9B-3353-4CC5-846E-6EE39BA68B7E}" sibTransId="{59039422-E83E-47A7-BF52-9E7AE25386BE}"/>
    <dgm:cxn modelId="{D9E1503B-D0EA-4E85-B47E-6F836C8E4A76}" type="presOf" srcId="{9C3468BF-BAFA-4FC2-ADFD-FA8994767C86}" destId="{BF85B82E-7617-411C-9707-7CD7306DEB18}" srcOrd="0" destOrd="0" presId="urn:microsoft.com/office/officeart/2005/8/layout/process4"/>
    <dgm:cxn modelId="{9B977D3D-D520-4B03-BE6D-C113AF4E34E6}" type="presOf" srcId="{76859CBD-779D-4219-9550-A7C141578C01}" destId="{0987F83C-E12F-4858-9319-44D2533A2B5F}" srcOrd="0" destOrd="0" presId="urn:microsoft.com/office/officeart/2005/8/layout/process4"/>
    <dgm:cxn modelId="{61D3D040-79F4-40B6-8BD2-D0263ED45D63}" type="presOf" srcId="{85859D64-4C31-4B8F-AA60-90D95A4F9C03}" destId="{9D496054-7F8E-4841-A3ED-7A4544B076B2}" srcOrd="0" destOrd="0" presId="urn:microsoft.com/office/officeart/2005/8/layout/process4"/>
    <dgm:cxn modelId="{BC61255C-3D55-4869-BAB5-44FEB74BBEC6}" type="presOf" srcId="{6A111CC7-ECDF-4FCF-BDA4-553D1585380F}" destId="{6BC4DD50-542B-4131-BE63-6E3082EEACD1}" srcOrd="0" destOrd="0" presId="urn:microsoft.com/office/officeart/2005/8/layout/process4"/>
    <dgm:cxn modelId="{AB171042-A92A-497E-AB41-1909729E3671}" type="presOf" srcId="{2BFC02F5-FB43-4F46-A82A-42C5A8218065}" destId="{AEA48DF1-2CA2-4EAA-A260-F263597BF999}" srcOrd="1" destOrd="0" presId="urn:microsoft.com/office/officeart/2005/8/layout/process4"/>
    <dgm:cxn modelId="{B25DC546-25B7-4AD0-99A3-B326603A2039}" type="presOf" srcId="{DD6D2779-CE0E-4F34-B804-55133F5CD52D}" destId="{9BD146B4-D795-4F83-8920-09079A3E1821}" srcOrd="0" destOrd="0" presId="urn:microsoft.com/office/officeart/2005/8/layout/process4"/>
    <dgm:cxn modelId="{D583BF76-B32E-4D78-B313-65A7D28CD319}" srcId="{2BFC02F5-FB43-4F46-A82A-42C5A8218065}" destId="{405C3D6F-536E-4660-BD29-DAD152EE4334}" srcOrd="0" destOrd="0" parTransId="{B686BB41-40E8-4F09-9316-23063DE6E311}" sibTransId="{E40B3B7A-B06A-4B7A-A6C5-C85C5C5D0693}"/>
    <dgm:cxn modelId="{6F864377-FE59-4423-B6D4-AAF6C8B411F3}" type="presOf" srcId="{E22673BD-A47E-495F-915A-EA429F73B6B9}" destId="{D4A83CB8-E172-4C5A-82DC-B16DB1129948}" srcOrd="0" destOrd="0" presId="urn:microsoft.com/office/officeart/2005/8/layout/process4"/>
    <dgm:cxn modelId="{05537158-42F4-4C90-84CF-4F4CCC2EF17A}" type="presOf" srcId="{00AF9C3D-3D84-4420-BAD1-6FD36CC1DB2B}" destId="{F504B5F7-149C-4CC2-962C-E09735121F39}" srcOrd="0" destOrd="0" presId="urn:microsoft.com/office/officeart/2005/8/layout/process4"/>
    <dgm:cxn modelId="{B431D295-7DD2-43E9-8A16-F070F5F50C60}" srcId="{6BF6E7B9-A672-4A78-B1C1-2A6A3B17EC78}" destId="{6C26A7C7-CC9E-4055-BC3A-265AED968004}" srcOrd="0" destOrd="0" parTransId="{002D26B5-58D0-4950-AD4B-D0D9FE680C93}" sibTransId="{564DCE00-AD55-4B8D-8C3F-9B737CB0DF50}"/>
    <dgm:cxn modelId="{E724A69B-63F9-4079-8347-7C48B4237970}" type="presOf" srcId="{CFFAF110-7130-42DC-ABD3-0E699149DEF7}" destId="{25CF994F-841B-4147-906B-5C4A45F9C788}" srcOrd="0" destOrd="0" presId="urn:microsoft.com/office/officeart/2005/8/layout/process4"/>
    <dgm:cxn modelId="{B7BB85AB-5E0C-443A-B8EB-5B3DF23FE3D9}" type="presOf" srcId="{405C3D6F-536E-4660-BD29-DAD152EE4334}" destId="{4CB25D52-A0D0-4ABC-B40B-771F9058A465}" srcOrd="0" destOrd="0" presId="urn:microsoft.com/office/officeart/2005/8/layout/process4"/>
    <dgm:cxn modelId="{3217C6B5-AC64-418F-B6ED-EE23050EFCC9}" type="presOf" srcId="{DD6D2779-CE0E-4F34-B804-55133F5CD52D}" destId="{7B288994-59D2-455F-B935-0EEC0DBE044B}" srcOrd="1" destOrd="0" presId="urn:microsoft.com/office/officeart/2005/8/layout/process4"/>
    <dgm:cxn modelId="{B97C32C4-F979-48E8-9617-00FD36E91CA3}" srcId="{6BF6E7B9-A672-4A78-B1C1-2A6A3B17EC78}" destId="{6A111CC7-ECDF-4FCF-BDA4-553D1585380F}" srcOrd="2" destOrd="0" parTransId="{6C67605D-C039-4FC6-A63B-970D409F04DC}" sibTransId="{563D5CDC-B9C8-4644-9EA6-DCAE296D6419}"/>
    <dgm:cxn modelId="{DB0D08C7-120C-43BD-99FA-FF4B68A1B30D}" srcId="{9C3468BF-BAFA-4FC2-ADFD-FA8994767C86}" destId="{DD6D2779-CE0E-4F34-B804-55133F5CD52D}" srcOrd="0" destOrd="0" parTransId="{04207CE6-EC6D-4DC8-8335-158EC5AF9389}" sibTransId="{7E325A08-A8BD-46E1-9EA2-36187B1876BD}"/>
    <dgm:cxn modelId="{A6DC74D0-F38D-4CE4-B79F-DAC9F152B96E}" type="presOf" srcId="{6BF6E7B9-A672-4A78-B1C1-2A6A3B17EC78}" destId="{C15DFAE1-56D8-4C0D-8401-3C496822E49B}" srcOrd="1" destOrd="0" presId="urn:microsoft.com/office/officeart/2005/8/layout/process4"/>
    <dgm:cxn modelId="{5EB868DC-F290-42E2-A2E9-F0714DD87F2B}" type="presOf" srcId="{6C26A7C7-CC9E-4055-BC3A-265AED968004}" destId="{7FDA8BF4-9667-4F2C-B265-3C32D749088E}" srcOrd="0" destOrd="0" presId="urn:microsoft.com/office/officeart/2005/8/layout/process4"/>
    <dgm:cxn modelId="{4CDFD1DE-316B-41EF-AF58-38D96B235E0E}" srcId="{6BF6E7B9-A672-4A78-B1C1-2A6A3B17EC78}" destId="{00AF9C3D-3D84-4420-BAD1-6FD36CC1DB2B}" srcOrd="1" destOrd="0" parTransId="{B5C4DCA0-8853-449F-BF76-0208A7C9550E}" sibTransId="{D3FD715E-AE2F-4388-A57B-78B2EA02FC46}"/>
    <dgm:cxn modelId="{17A6E7E6-35B6-459A-BD87-D7F0A795F723}" srcId="{9C3468BF-BAFA-4FC2-ADFD-FA8994767C86}" destId="{6BF6E7B9-A672-4A78-B1C1-2A6A3B17EC78}" srcOrd="1" destOrd="0" parTransId="{9B45862E-54A6-43A5-8C8F-641870BC2703}" sibTransId="{9EC6D234-66DD-41C4-AC70-0401A18B2656}"/>
    <dgm:cxn modelId="{4504F3F3-837B-49CC-B1AD-A1577F9E7E0D}" srcId="{DD6D2779-CE0E-4F34-B804-55133F5CD52D}" destId="{76859CBD-779D-4219-9550-A7C141578C01}" srcOrd="1" destOrd="0" parTransId="{48FD1970-6733-40B7-B1AE-120104D7B3AE}" sibTransId="{65175B49-A730-45D0-A0D3-29CCEE5C3E36}"/>
    <dgm:cxn modelId="{916B8325-CB45-4E01-9A21-0FD20BEC2F5C}" type="presParOf" srcId="{BF85B82E-7617-411C-9707-7CD7306DEB18}" destId="{0989A511-0092-4897-B746-1D0F86F3F499}" srcOrd="0" destOrd="0" presId="urn:microsoft.com/office/officeart/2005/8/layout/process4"/>
    <dgm:cxn modelId="{9E6C586E-F7E3-450D-B5EC-9FA23BCAA577}" type="presParOf" srcId="{0989A511-0092-4897-B746-1D0F86F3F499}" destId="{53046801-DD42-4173-AF16-FDB4B12DA6B6}" srcOrd="0" destOrd="0" presId="urn:microsoft.com/office/officeart/2005/8/layout/process4"/>
    <dgm:cxn modelId="{B69528C1-AD04-4D1F-BD4E-29AD84853E80}" type="presParOf" srcId="{0989A511-0092-4897-B746-1D0F86F3F499}" destId="{AEA48DF1-2CA2-4EAA-A260-F263597BF999}" srcOrd="1" destOrd="0" presId="urn:microsoft.com/office/officeart/2005/8/layout/process4"/>
    <dgm:cxn modelId="{D8C3C38A-2F2B-401A-94F5-398D9F130A76}" type="presParOf" srcId="{0989A511-0092-4897-B746-1D0F86F3F499}" destId="{CEAF99F9-C24B-4A61-970A-76663D378D8F}" srcOrd="2" destOrd="0" presId="urn:microsoft.com/office/officeart/2005/8/layout/process4"/>
    <dgm:cxn modelId="{F4BDCC49-9E13-4BBD-8A8F-0AA1E87BBF39}" type="presParOf" srcId="{CEAF99F9-C24B-4A61-970A-76663D378D8F}" destId="{4CB25D52-A0D0-4ABC-B40B-771F9058A465}" srcOrd="0" destOrd="0" presId="urn:microsoft.com/office/officeart/2005/8/layout/process4"/>
    <dgm:cxn modelId="{609BB227-B185-4343-AA00-018C49AF6D87}" type="presParOf" srcId="{CEAF99F9-C24B-4A61-970A-76663D378D8F}" destId="{25CF994F-841B-4147-906B-5C4A45F9C788}" srcOrd="1" destOrd="0" presId="urn:microsoft.com/office/officeart/2005/8/layout/process4"/>
    <dgm:cxn modelId="{04B8E25C-ED26-4FBD-B3A0-AE8A02B56915}" type="presParOf" srcId="{CEAF99F9-C24B-4A61-970A-76663D378D8F}" destId="{9D496054-7F8E-4841-A3ED-7A4544B076B2}" srcOrd="2" destOrd="0" presId="urn:microsoft.com/office/officeart/2005/8/layout/process4"/>
    <dgm:cxn modelId="{83AF52E6-0AD5-446F-BC66-1293B2FC2E25}" type="presParOf" srcId="{BF85B82E-7617-411C-9707-7CD7306DEB18}" destId="{BBD9EB2F-0C0D-4F1E-99CF-F020EB605528}" srcOrd="1" destOrd="0" presId="urn:microsoft.com/office/officeart/2005/8/layout/process4"/>
    <dgm:cxn modelId="{7A81F3C4-4E21-43B3-8840-7855096C355F}" type="presParOf" srcId="{BF85B82E-7617-411C-9707-7CD7306DEB18}" destId="{21E2E42D-631B-459F-9A77-A582C7A10E78}" srcOrd="2" destOrd="0" presId="urn:microsoft.com/office/officeart/2005/8/layout/process4"/>
    <dgm:cxn modelId="{DC570380-663D-44F0-8577-BE4C1CC22B77}" type="presParOf" srcId="{21E2E42D-631B-459F-9A77-A582C7A10E78}" destId="{05B3A3A0-C129-4862-A02C-85CDCF1ADE74}" srcOrd="0" destOrd="0" presId="urn:microsoft.com/office/officeart/2005/8/layout/process4"/>
    <dgm:cxn modelId="{93297448-474F-4907-9D03-A9B79E6D652D}" type="presParOf" srcId="{21E2E42D-631B-459F-9A77-A582C7A10E78}" destId="{C15DFAE1-56D8-4C0D-8401-3C496822E49B}" srcOrd="1" destOrd="0" presId="urn:microsoft.com/office/officeart/2005/8/layout/process4"/>
    <dgm:cxn modelId="{FE3D2E01-2588-4808-A524-BF0404E4F634}" type="presParOf" srcId="{21E2E42D-631B-459F-9A77-A582C7A10E78}" destId="{BB7BF2BF-7762-45FE-9C2E-B6D148515E93}" srcOrd="2" destOrd="0" presId="urn:microsoft.com/office/officeart/2005/8/layout/process4"/>
    <dgm:cxn modelId="{A9C9CF1A-1565-475F-817E-554402B0B43D}" type="presParOf" srcId="{BB7BF2BF-7762-45FE-9C2E-B6D148515E93}" destId="{7FDA8BF4-9667-4F2C-B265-3C32D749088E}" srcOrd="0" destOrd="0" presId="urn:microsoft.com/office/officeart/2005/8/layout/process4"/>
    <dgm:cxn modelId="{455659A7-79C5-4A2C-92A6-87F3DF89E24D}" type="presParOf" srcId="{BB7BF2BF-7762-45FE-9C2E-B6D148515E93}" destId="{F504B5F7-149C-4CC2-962C-E09735121F39}" srcOrd="1" destOrd="0" presId="urn:microsoft.com/office/officeart/2005/8/layout/process4"/>
    <dgm:cxn modelId="{9ED4C954-CC34-463C-95DF-3D04AF244FEB}" type="presParOf" srcId="{BB7BF2BF-7762-45FE-9C2E-B6D148515E93}" destId="{6BC4DD50-542B-4131-BE63-6E3082EEACD1}" srcOrd="2" destOrd="0" presId="urn:microsoft.com/office/officeart/2005/8/layout/process4"/>
    <dgm:cxn modelId="{B824E7B7-F99B-41AE-AA18-57A33EA8D264}" type="presParOf" srcId="{BF85B82E-7617-411C-9707-7CD7306DEB18}" destId="{F2BCD769-C4BE-4CCF-8599-65E163BFC659}" srcOrd="3" destOrd="0" presId="urn:microsoft.com/office/officeart/2005/8/layout/process4"/>
    <dgm:cxn modelId="{E74BE2AB-6172-419D-8C77-60DBE819C835}" type="presParOf" srcId="{BF85B82E-7617-411C-9707-7CD7306DEB18}" destId="{B1B41189-5225-4A14-9888-4AFA4DBC408B}" srcOrd="4" destOrd="0" presId="urn:microsoft.com/office/officeart/2005/8/layout/process4"/>
    <dgm:cxn modelId="{8A3F011C-D8F3-4257-B4B6-FA44ACD61571}" type="presParOf" srcId="{B1B41189-5225-4A14-9888-4AFA4DBC408B}" destId="{9BD146B4-D795-4F83-8920-09079A3E1821}" srcOrd="0" destOrd="0" presId="urn:microsoft.com/office/officeart/2005/8/layout/process4"/>
    <dgm:cxn modelId="{3CB7EC36-B668-49F6-B6F6-9A66686CB522}" type="presParOf" srcId="{B1B41189-5225-4A14-9888-4AFA4DBC408B}" destId="{7B288994-59D2-455F-B935-0EEC0DBE044B}" srcOrd="1" destOrd="0" presId="urn:microsoft.com/office/officeart/2005/8/layout/process4"/>
    <dgm:cxn modelId="{AE4E2EED-E5D9-4274-81D7-BE0E1122D3F3}" type="presParOf" srcId="{B1B41189-5225-4A14-9888-4AFA4DBC408B}" destId="{B46311BA-3AF0-49EB-BDF0-96F51984904B}" srcOrd="2" destOrd="0" presId="urn:microsoft.com/office/officeart/2005/8/layout/process4"/>
    <dgm:cxn modelId="{DB6EFD4A-CCED-41EF-9642-962FC41C1875}" type="presParOf" srcId="{B46311BA-3AF0-49EB-BDF0-96F51984904B}" destId="{D4A83CB8-E172-4C5A-82DC-B16DB1129948}" srcOrd="0" destOrd="0" presId="urn:microsoft.com/office/officeart/2005/8/layout/process4"/>
    <dgm:cxn modelId="{A232B65D-C16E-4036-A853-320C95B495E3}" type="presParOf" srcId="{B46311BA-3AF0-49EB-BDF0-96F51984904B}" destId="{0987F83C-E12F-4858-9319-44D2533A2B5F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F0CBB7-4AB2-4E9C-B048-BB5FB660334D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1416385-B36F-473C-BB8F-2D272881F67A}">
      <dgm:prSet/>
      <dgm:spPr/>
      <dgm:t>
        <a:bodyPr/>
        <a:lstStyle/>
        <a:p>
          <a:r>
            <a:rPr lang="en-US"/>
            <a:t>3 weeks </a:t>
          </a:r>
          <a:r>
            <a:rPr lang="en-US">
              <a:latin typeface="Calibri Light" panose="020F0302020204030204"/>
            </a:rPr>
            <a:t>(09/24/20)</a:t>
          </a:r>
          <a:endParaRPr lang="en-US"/>
        </a:p>
      </dgm:t>
    </dgm:pt>
    <dgm:pt modelId="{0A8C379E-CCA7-460B-A6F8-D522084A459D}" type="parTrans" cxnId="{83D417C5-AC31-45A0-97BE-4BBA4D6F4B01}">
      <dgm:prSet/>
      <dgm:spPr/>
      <dgm:t>
        <a:bodyPr/>
        <a:lstStyle/>
        <a:p>
          <a:endParaRPr lang="en-US"/>
        </a:p>
      </dgm:t>
    </dgm:pt>
    <dgm:pt modelId="{6180CB6B-FF23-4E69-BB7D-A6F9ECF497EF}" type="sibTrans" cxnId="{83D417C5-AC31-45A0-97BE-4BBA4D6F4B01}">
      <dgm:prSet/>
      <dgm:spPr/>
      <dgm:t>
        <a:bodyPr/>
        <a:lstStyle/>
        <a:p>
          <a:endParaRPr lang="en-US"/>
        </a:p>
      </dgm:t>
    </dgm:pt>
    <dgm:pt modelId="{CE4C9E54-7D31-41F3-B9C0-03F59DBAD644}">
      <dgm:prSet/>
      <dgm:spPr/>
      <dgm:t>
        <a:bodyPr/>
        <a:lstStyle/>
        <a:p>
          <a:r>
            <a:rPr lang="en-US"/>
            <a:t>New UI elements</a:t>
          </a:r>
        </a:p>
      </dgm:t>
    </dgm:pt>
    <dgm:pt modelId="{7B8631E1-A06A-45B1-ADD0-156451AECD76}" type="parTrans" cxnId="{0BE6F8AD-AA7E-4B6C-BCA3-8956AE1710B5}">
      <dgm:prSet/>
      <dgm:spPr/>
      <dgm:t>
        <a:bodyPr/>
        <a:lstStyle/>
        <a:p>
          <a:endParaRPr lang="en-US"/>
        </a:p>
      </dgm:t>
    </dgm:pt>
    <dgm:pt modelId="{C4AA5953-A5F3-4DB2-8A00-8F8CC7DE168D}" type="sibTrans" cxnId="{0BE6F8AD-AA7E-4B6C-BCA3-8956AE1710B5}">
      <dgm:prSet/>
      <dgm:spPr/>
      <dgm:t>
        <a:bodyPr/>
        <a:lstStyle/>
        <a:p>
          <a:endParaRPr lang="en-US"/>
        </a:p>
      </dgm:t>
    </dgm:pt>
    <dgm:pt modelId="{95C488A6-A129-474D-B13B-A8A3AEB5E9E5}">
      <dgm:prSet/>
      <dgm:spPr/>
      <dgm:t>
        <a:bodyPr/>
        <a:lstStyle/>
        <a:p>
          <a:r>
            <a:rPr lang="en-US"/>
            <a:t>Build database structure</a:t>
          </a:r>
        </a:p>
      </dgm:t>
    </dgm:pt>
    <dgm:pt modelId="{11C11A67-62E5-45AC-93FF-EA184F3B5734}" type="parTrans" cxnId="{EBE181E7-D98A-43DC-A92C-7F098ED28AE9}">
      <dgm:prSet/>
      <dgm:spPr/>
      <dgm:t>
        <a:bodyPr/>
        <a:lstStyle/>
        <a:p>
          <a:endParaRPr lang="en-US"/>
        </a:p>
      </dgm:t>
    </dgm:pt>
    <dgm:pt modelId="{3B2DE69C-2E1B-43CD-9D54-1B2FBDD215D9}" type="sibTrans" cxnId="{EBE181E7-D98A-43DC-A92C-7F098ED28AE9}">
      <dgm:prSet/>
      <dgm:spPr/>
      <dgm:t>
        <a:bodyPr/>
        <a:lstStyle/>
        <a:p>
          <a:endParaRPr lang="en-US"/>
        </a:p>
      </dgm:t>
    </dgm:pt>
    <dgm:pt modelId="{6B1E3E7A-8B60-4B96-8A6E-F2BF4B43B44A}">
      <dgm:prSet/>
      <dgm:spPr/>
      <dgm:t>
        <a:bodyPr/>
        <a:lstStyle/>
        <a:p>
          <a:r>
            <a:rPr lang="en-US"/>
            <a:t>Define testing standards</a:t>
          </a:r>
        </a:p>
      </dgm:t>
    </dgm:pt>
    <dgm:pt modelId="{35159E2C-7689-4FA8-AA04-B66B3448D7A5}" type="parTrans" cxnId="{B6227472-7B70-41C6-ABD6-C3B78ED816C1}">
      <dgm:prSet/>
      <dgm:spPr/>
      <dgm:t>
        <a:bodyPr/>
        <a:lstStyle/>
        <a:p>
          <a:endParaRPr lang="en-US"/>
        </a:p>
      </dgm:t>
    </dgm:pt>
    <dgm:pt modelId="{F14852C0-63C3-48DF-81B7-F2ECEE2FE2F3}" type="sibTrans" cxnId="{B6227472-7B70-41C6-ABD6-C3B78ED816C1}">
      <dgm:prSet/>
      <dgm:spPr/>
      <dgm:t>
        <a:bodyPr/>
        <a:lstStyle/>
        <a:p>
          <a:endParaRPr lang="en-US"/>
        </a:p>
      </dgm:t>
    </dgm:pt>
    <dgm:pt modelId="{64B25C52-B38C-462F-B96D-2122EF4B925F}">
      <dgm:prSet/>
      <dgm:spPr/>
      <dgm:t>
        <a:bodyPr/>
        <a:lstStyle/>
        <a:p>
          <a:r>
            <a:rPr lang="en-US"/>
            <a:t>Define documentation standards</a:t>
          </a:r>
        </a:p>
      </dgm:t>
    </dgm:pt>
    <dgm:pt modelId="{86DEDBFF-2209-4E1C-B62C-2D5AD1645494}" type="parTrans" cxnId="{8CE7F855-BDAE-4559-B494-1A2DB47AD078}">
      <dgm:prSet/>
      <dgm:spPr/>
      <dgm:t>
        <a:bodyPr/>
        <a:lstStyle/>
        <a:p>
          <a:endParaRPr lang="en-US"/>
        </a:p>
      </dgm:t>
    </dgm:pt>
    <dgm:pt modelId="{BCD082C0-464D-4F59-89FF-ABB29F20173F}" type="sibTrans" cxnId="{8CE7F855-BDAE-4559-B494-1A2DB47AD078}">
      <dgm:prSet/>
      <dgm:spPr/>
      <dgm:t>
        <a:bodyPr/>
        <a:lstStyle/>
        <a:p>
          <a:endParaRPr lang="en-US"/>
        </a:p>
      </dgm:t>
    </dgm:pt>
    <dgm:pt modelId="{A2570381-E58E-43D7-A57C-3BABD79D2E1C}">
      <dgm:prSet/>
      <dgm:spPr/>
      <dgm:t>
        <a:bodyPr/>
        <a:lstStyle/>
        <a:p>
          <a:r>
            <a:rPr lang="en-US"/>
            <a:t>Update dependencies</a:t>
          </a:r>
        </a:p>
      </dgm:t>
    </dgm:pt>
    <dgm:pt modelId="{F331456E-41B6-4D72-B2A1-C8BDE734CA41}" type="parTrans" cxnId="{138CE740-8E5D-4740-8571-3033AF4B462A}">
      <dgm:prSet/>
      <dgm:spPr/>
      <dgm:t>
        <a:bodyPr/>
        <a:lstStyle/>
        <a:p>
          <a:endParaRPr lang="en-US"/>
        </a:p>
      </dgm:t>
    </dgm:pt>
    <dgm:pt modelId="{17C30984-845A-4CB7-8DBE-576940E47BC9}" type="sibTrans" cxnId="{138CE740-8E5D-4740-8571-3033AF4B462A}">
      <dgm:prSet/>
      <dgm:spPr/>
      <dgm:t>
        <a:bodyPr/>
        <a:lstStyle/>
        <a:p>
          <a:endParaRPr lang="en-US"/>
        </a:p>
      </dgm:t>
    </dgm:pt>
    <dgm:pt modelId="{3371E765-728D-4557-A229-B54FE23B9C17}">
      <dgm:prSet/>
      <dgm:spPr/>
      <dgm:t>
        <a:bodyPr/>
        <a:lstStyle/>
        <a:p>
          <a:r>
            <a:rPr lang="en-US"/>
            <a:t>Cleanup old code</a:t>
          </a:r>
        </a:p>
      </dgm:t>
    </dgm:pt>
    <dgm:pt modelId="{FF20C236-7D4A-4BB8-A2FF-19922DE3CEF2}" type="parTrans" cxnId="{7D813E4C-EC43-4BBC-978C-DAE3DF54FC92}">
      <dgm:prSet/>
      <dgm:spPr/>
      <dgm:t>
        <a:bodyPr/>
        <a:lstStyle/>
        <a:p>
          <a:endParaRPr lang="en-US"/>
        </a:p>
      </dgm:t>
    </dgm:pt>
    <dgm:pt modelId="{40159417-141B-4737-920F-118B1815DFA5}" type="sibTrans" cxnId="{7D813E4C-EC43-4BBC-978C-DAE3DF54FC92}">
      <dgm:prSet/>
      <dgm:spPr/>
      <dgm:t>
        <a:bodyPr/>
        <a:lstStyle/>
        <a:p>
          <a:endParaRPr lang="en-US"/>
        </a:p>
      </dgm:t>
    </dgm:pt>
    <dgm:pt modelId="{C9E2DD7A-64AC-4E63-80CC-03BCB39F23E4}">
      <dgm:prSet/>
      <dgm:spPr/>
      <dgm:t>
        <a:bodyPr/>
        <a:lstStyle/>
        <a:p>
          <a:r>
            <a:rPr lang="en-US"/>
            <a:t>Attach key webpages together</a:t>
          </a:r>
        </a:p>
      </dgm:t>
    </dgm:pt>
    <dgm:pt modelId="{5048BAC9-0BAA-4FBA-A5C5-BED5196D92CE}" type="parTrans" cxnId="{8379C28E-6ED7-48BA-933F-D0304F07781F}">
      <dgm:prSet/>
      <dgm:spPr/>
      <dgm:t>
        <a:bodyPr/>
        <a:lstStyle/>
        <a:p>
          <a:endParaRPr lang="en-US"/>
        </a:p>
      </dgm:t>
    </dgm:pt>
    <dgm:pt modelId="{06796473-70FE-40AE-9210-6303BE7509A3}" type="sibTrans" cxnId="{8379C28E-6ED7-48BA-933F-D0304F07781F}">
      <dgm:prSet/>
      <dgm:spPr/>
      <dgm:t>
        <a:bodyPr/>
        <a:lstStyle/>
        <a:p>
          <a:endParaRPr lang="en-US"/>
        </a:p>
      </dgm:t>
    </dgm:pt>
    <dgm:pt modelId="{13775A01-5B3F-445A-B7BD-519AA043CC6B}" type="pres">
      <dgm:prSet presAssocID="{55F0CBB7-4AB2-4E9C-B048-BB5FB660334D}" presName="linear" presStyleCnt="0">
        <dgm:presLayoutVars>
          <dgm:animLvl val="lvl"/>
          <dgm:resizeHandles val="exact"/>
        </dgm:presLayoutVars>
      </dgm:prSet>
      <dgm:spPr/>
    </dgm:pt>
    <dgm:pt modelId="{1E4D248F-D5C1-453B-928A-E26379B48062}" type="pres">
      <dgm:prSet presAssocID="{F1416385-B36F-473C-BB8F-2D272881F67A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33FACD0A-7C95-44D1-8884-D658C144DB84}" type="pres">
      <dgm:prSet presAssocID="{6180CB6B-FF23-4E69-BB7D-A6F9ECF497EF}" presName="spacer" presStyleCnt="0"/>
      <dgm:spPr/>
    </dgm:pt>
    <dgm:pt modelId="{415D7AF0-DA02-433F-ACF6-E56F2E3A2E6D}" type="pres">
      <dgm:prSet presAssocID="{CE4C9E54-7D31-41F3-B9C0-03F59DBAD644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95EB6F7A-943A-4C64-908B-962BB2197416}" type="pres">
      <dgm:prSet presAssocID="{C4AA5953-A5F3-4DB2-8A00-8F8CC7DE168D}" presName="spacer" presStyleCnt="0"/>
      <dgm:spPr/>
    </dgm:pt>
    <dgm:pt modelId="{C71F0CBA-B7F7-4369-9869-DF1D51EF76FA}" type="pres">
      <dgm:prSet presAssocID="{95C488A6-A129-474D-B13B-A8A3AEB5E9E5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70A8ADF5-AACF-4EDB-AB04-674C4FF3543A}" type="pres">
      <dgm:prSet presAssocID="{3B2DE69C-2E1B-43CD-9D54-1B2FBDD215D9}" presName="spacer" presStyleCnt="0"/>
      <dgm:spPr/>
    </dgm:pt>
    <dgm:pt modelId="{5E0434BE-6D85-409A-8629-AAADA8EE5564}" type="pres">
      <dgm:prSet presAssocID="{6B1E3E7A-8B60-4B96-8A6E-F2BF4B43B44A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E0FA80E5-38CC-4274-BA02-87B63C54DE41}" type="pres">
      <dgm:prSet presAssocID="{F14852C0-63C3-48DF-81B7-F2ECEE2FE2F3}" presName="spacer" presStyleCnt="0"/>
      <dgm:spPr/>
    </dgm:pt>
    <dgm:pt modelId="{B4069956-567F-4A17-81F5-24799B87C7E6}" type="pres">
      <dgm:prSet presAssocID="{64B25C52-B38C-462F-B96D-2122EF4B925F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8548825F-2A11-4879-B356-2115278676A8}" type="pres">
      <dgm:prSet presAssocID="{BCD082C0-464D-4F59-89FF-ABB29F20173F}" presName="spacer" presStyleCnt="0"/>
      <dgm:spPr/>
    </dgm:pt>
    <dgm:pt modelId="{64546DA8-7DF0-418B-AA6F-FA06CEA9ABC3}" type="pres">
      <dgm:prSet presAssocID="{A2570381-E58E-43D7-A57C-3BABD79D2E1C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A114C208-1D01-4C5A-9B4A-CC061D4E4EC8}" type="pres">
      <dgm:prSet presAssocID="{17C30984-845A-4CB7-8DBE-576940E47BC9}" presName="spacer" presStyleCnt="0"/>
      <dgm:spPr/>
    </dgm:pt>
    <dgm:pt modelId="{78A16A08-C4B9-4008-803F-4DEDCD45354C}" type="pres">
      <dgm:prSet presAssocID="{3371E765-728D-4557-A229-B54FE23B9C17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5CC329BA-41E9-490C-9CC7-1A0DE66B8AA6}" type="pres">
      <dgm:prSet presAssocID="{40159417-141B-4737-920F-118B1815DFA5}" presName="spacer" presStyleCnt="0"/>
      <dgm:spPr/>
    </dgm:pt>
    <dgm:pt modelId="{66E80E55-20D6-4BDD-BA25-439AC96D30B4}" type="pres">
      <dgm:prSet presAssocID="{C9E2DD7A-64AC-4E63-80CC-03BCB39F23E4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75312607-D7D3-4265-BE37-9F14D2E38D7E}" type="presOf" srcId="{6B1E3E7A-8B60-4B96-8A6E-F2BF4B43B44A}" destId="{5E0434BE-6D85-409A-8629-AAADA8EE5564}" srcOrd="0" destOrd="0" presId="urn:microsoft.com/office/officeart/2005/8/layout/vList2"/>
    <dgm:cxn modelId="{ED8C971A-A79B-4418-BCF4-8A3591552EF3}" type="presOf" srcId="{55F0CBB7-4AB2-4E9C-B048-BB5FB660334D}" destId="{13775A01-5B3F-445A-B7BD-519AA043CC6B}" srcOrd="0" destOrd="0" presId="urn:microsoft.com/office/officeart/2005/8/layout/vList2"/>
    <dgm:cxn modelId="{DE01CD1E-CBEB-4865-80D5-AFC9F2EECD8B}" type="presOf" srcId="{95C488A6-A129-474D-B13B-A8A3AEB5E9E5}" destId="{C71F0CBA-B7F7-4369-9869-DF1D51EF76FA}" srcOrd="0" destOrd="0" presId="urn:microsoft.com/office/officeart/2005/8/layout/vList2"/>
    <dgm:cxn modelId="{DEF6FD23-E117-41C7-AD37-67E5E842D0CA}" type="presOf" srcId="{A2570381-E58E-43D7-A57C-3BABD79D2E1C}" destId="{64546DA8-7DF0-418B-AA6F-FA06CEA9ABC3}" srcOrd="0" destOrd="0" presId="urn:microsoft.com/office/officeart/2005/8/layout/vList2"/>
    <dgm:cxn modelId="{138CE740-8E5D-4740-8571-3033AF4B462A}" srcId="{55F0CBB7-4AB2-4E9C-B048-BB5FB660334D}" destId="{A2570381-E58E-43D7-A57C-3BABD79D2E1C}" srcOrd="5" destOrd="0" parTransId="{F331456E-41B6-4D72-B2A1-C8BDE734CA41}" sibTransId="{17C30984-845A-4CB7-8DBE-576940E47BC9}"/>
    <dgm:cxn modelId="{5EEE416B-162C-40BD-B31B-3CCF26F3B3C9}" type="presOf" srcId="{3371E765-728D-4557-A229-B54FE23B9C17}" destId="{78A16A08-C4B9-4008-803F-4DEDCD45354C}" srcOrd="0" destOrd="0" presId="urn:microsoft.com/office/officeart/2005/8/layout/vList2"/>
    <dgm:cxn modelId="{7D813E4C-EC43-4BBC-978C-DAE3DF54FC92}" srcId="{55F0CBB7-4AB2-4E9C-B048-BB5FB660334D}" destId="{3371E765-728D-4557-A229-B54FE23B9C17}" srcOrd="6" destOrd="0" parTransId="{FF20C236-7D4A-4BB8-A2FF-19922DE3CEF2}" sibTransId="{40159417-141B-4737-920F-118B1815DFA5}"/>
    <dgm:cxn modelId="{AA7B706F-F294-44B9-B542-B159F06BF97A}" type="presOf" srcId="{C9E2DD7A-64AC-4E63-80CC-03BCB39F23E4}" destId="{66E80E55-20D6-4BDD-BA25-439AC96D30B4}" srcOrd="0" destOrd="0" presId="urn:microsoft.com/office/officeart/2005/8/layout/vList2"/>
    <dgm:cxn modelId="{B6227472-7B70-41C6-ABD6-C3B78ED816C1}" srcId="{55F0CBB7-4AB2-4E9C-B048-BB5FB660334D}" destId="{6B1E3E7A-8B60-4B96-8A6E-F2BF4B43B44A}" srcOrd="3" destOrd="0" parTransId="{35159E2C-7689-4FA8-AA04-B66B3448D7A5}" sibTransId="{F14852C0-63C3-48DF-81B7-F2ECEE2FE2F3}"/>
    <dgm:cxn modelId="{8CE7F855-BDAE-4559-B494-1A2DB47AD078}" srcId="{55F0CBB7-4AB2-4E9C-B048-BB5FB660334D}" destId="{64B25C52-B38C-462F-B96D-2122EF4B925F}" srcOrd="4" destOrd="0" parTransId="{86DEDBFF-2209-4E1C-B62C-2D5AD1645494}" sibTransId="{BCD082C0-464D-4F59-89FF-ABB29F20173F}"/>
    <dgm:cxn modelId="{55F4CA80-CF27-47B8-A9F9-64152A1D5B54}" type="presOf" srcId="{CE4C9E54-7D31-41F3-B9C0-03F59DBAD644}" destId="{415D7AF0-DA02-433F-ACF6-E56F2E3A2E6D}" srcOrd="0" destOrd="0" presId="urn:microsoft.com/office/officeart/2005/8/layout/vList2"/>
    <dgm:cxn modelId="{8379C28E-6ED7-48BA-933F-D0304F07781F}" srcId="{55F0CBB7-4AB2-4E9C-B048-BB5FB660334D}" destId="{C9E2DD7A-64AC-4E63-80CC-03BCB39F23E4}" srcOrd="7" destOrd="0" parTransId="{5048BAC9-0BAA-4FBA-A5C5-BED5196D92CE}" sibTransId="{06796473-70FE-40AE-9210-6303BE7509A3}"/>
    <dgm:cxn modelId="{3376F89B-6C29-4A7A-9205-EB37272D7700}" type="presOf" srcId="{64B25C52-B38C-462F-B96D-2122EF4B925F}" destId="{B4069956-567F-4A17-81F5-24799B87C7E6}" srcOrd="0" destOrd="0" presId="urn:microsoft.com/office/officeart/2005/8/layout/vList2"/>
    <dgm:cxn modelId="{0BE6F8AD-AA7E-4B6C-BCA3-8956AE1710B5}" srcId="{55F0CBB7-4AB2-4E9C-B048-BB5FB660334D}" destId="{CE4C9E54-7D31-41F3-B9C0-03F59DBAD644}" srcOrd="1" destOrd="0" parTransId="{7B8631E1-A06A-45B1-ADD0-156451AECD76}" sibTransId="{C4AA5953-A5F3-4DB2-8A00-8F8CC7DE168D}"/>
    <dgm:cxn modelId="{83D417C5-AC31-45A0-97BE-4BBA4D6F4B01}" srcId="{55F0CBB7-4AB2-4E9C-B048-BB5FB660334D}" destId="{F1416385-B36F-473C-BB8F-2D272881F67A}" srcOrd="0" destOrd="0" parTransId="{0A8C379E-CCA7-460B-A6F8-D522084A459D}" sibTransId="{6180CB6B-FF23-4E69-BB7D-A6F9ECF497EF}"/>
    <dgm:cxn modelId="{EBE181E7-D98A-43DC-A92C-7F098ED28AE9}" srcId="{55F0CBB7-4AB2-4E9C-B048-BB5FB660334D}" destId="{95C488A6-A129-474D-B13B-A8A3AEB5E9E5}" srcOrd="2" destOrd="0" parTransId="{11C11A67-62E5-45AC-93FF-EA184F3B5734}" sibTransId="{3B2DE69C-2E1B-43CD-9D54-1B2FBDD215D9}"/>
    <dgm:cxn modelId="{A6C2CDF8-2012-48B3-AC50-19F55DB57EBA}" type="presOf" srcId="{F1416385-B36F-473C-BB8F-2D272881F67A}" destId="{1E4D248F-D5C1-453B-928A-E26379B48062}" srcOrd="0" destOrd="0" presId="urn:microsoft.com/office/officeart/2005/8/layout/vList2"/>
    <dgm:cxn modelId="{A06FD840-C572-44F0-8615-6F406E0487B7}" type="presParOf" srcId="{13775A01-5B3F-445A-B7BD-519AA043CC6B}" destId="{1E4D248F-D5C1-453B-928A-E26379B48062}" srcOrd="0" destOrd="0" presId="urn:microsoft.com/office/officeart/2005/8/layout/vList2"/>
    <dgm:cxn modelId="{21CA96E9-A02D-4CA4-BA0B-C60A4453CEF2}" type="presParOf" srcId="{13775A01-5B3F-445A-B7BD-519AA043CC6B}" destId="{33FACD0A-7C95-44D1-8884-D658C144DB84}" srcOrd="1" destOrd="0" presId="urn:microsoft.com/office/officeart/2005/8/layout/vList2"/>
    <dgm:cxn modelId="{D3C68615-45F0-43D4-82DB-9FBFDAC3662A}" type="presParOf" srcId="{13775A01-5B3F-445A-B7BD-519AA043CC6B}" destId="{415D7AF0-DA02-433F-ACF6-E56F2E3A2E6D}" srcOrd="2" destOrd="0" presId="urn:microsoft.com/office/officeart/2005/8/layout/vList2"/>
    <dgm:cxn modelId="{5E1360CC-C440-4D6D-914D-2164E44B62BC}" type="presParOf" srcId="{13775A01-5B3F-445A-B7BD-519AA043CC6B}" destId="{95EB6F7A-943A-4C64-908B-962BB2197416}" srcOrd="3" destOrd="0" presId="urn:microsoft.com/office/officeart/2005/8/layout/vList2"/>
    <dgm:cxn modelId="{5D5E9345-4E7F-49DF-9B88-9B22FA42C0EC}" type="presParOf" srcId="{13775A01-5B3F-445A-B7BD-519AA043CC6B}" destId="{C71F0CBA-B7F7-4369-9869-DF1D51EF76FA}" srcOrd="4" destOrd="0" presId="urn:microsoft.com/office/officeart/2005/8/layout/vList2"/>
    <dgm:cxn modelId="{1429C9F8-9A4E-49B7-A694-4D087E882ED8}" type="presParOf" srcId="{13775A01-5B3F-445A-B7BD-519AA043CC6B}" destId="{70A8ADF5-AACF-4EDB-AB04-674C4FF3543A}" srcOrd="5" destOrd="0" presId="urn:microsoft.com/office/officeart/2005/8/layout/vList2"/>
    <dgm:cxn modelId="{3E91F1E6-DFBC-47A0-AD63-09150D2CA298}" type="presParOf" srcId="{13775A01-5B3F-445A-B7BD-519AA043CC6B}" destId="{5E0434BE-6D85-409A-8629-AAADA8EE5564}" srcOrd="6" destOrd="0" presId="urn:microsoft.com/office/officeart/2005/8/layout/vList2"/>
    <dgm:cxn modelId="{DA7B9171-0FCC-4EDC-A754-CDA2239F81E0}" type="presParOf" srcId="{13775A01-5B3F-445A-B7BD-519AA043CC6B}" destId="{E0FA80E5-38CC-4274-BA02-87B63C54DE41}" srcOrd="7" destOrd="0" presId="urn:microsoft.com/office/officeart/2005/8/layout/vList2"/>
    <dgm:cxn modelId="{8F048E3D-6DDE-4BD6-992F-33E61BF451BE}" type="presParOf" srcId="{13775A01-5B3F-445A-B7BD-519AA043CC6B}" destId="{B4069956-567F-4A17-81F5-24799B87C7E6}" srcOrd="8" destOrd="0" presId="urn:microsoft.com/office/officeart/2005/8/layout/vList2"/>
    <dgm:cxn modelId="{6D9EEE1A-3B8C-4610-9DC4-FA5D0346B608}" type="presParOf" srcId="{13775A01-5B3F-445A-B7BD-519AA043CC6B}" destId="{8548825F-2A11-4879-B356-2115278676A8}" srcOrd="9" destOrd="0" presId="urn:microsoft.com/office/officeart/2005/8/layout/vList2"/>
    <dgm:cxn modelId="{189F9F12-F975-4F7F-A055-44C24AA88AF5}" type="presParOf" srcId="{13775A01-5B3F-445A-B7BD-519AA043CC6B}" destId="{64546DA8-7DF0-418B-AA6F-FA06CEA9ABC3}" srcOrd="10" destOrd="0" presId="urn:microsoft.com/office/officeart/2005/8/layout/vList2"/>
    <dgm:cxn modelId="{1864B9D7-6EE4-453D-BCEE-3BC32708F502}" type="presParOf" srcId="{13775A01-5B3F-445A-B7BD-519AA043CC6B}" destId="{A114C208-1D01-4C5A-9B4A-CC061D4E4EC8}" srcOrd="11" destOrd="0" presId="urn:microsoft.com/office/officeart/2005/8/layout/vList2"/>
    <dgm:cxn modelId="{6DC4D05D-25BE-44A9-AC3A-96E2474CD125}" type="presParOf" srcId="{13775A01-5B3F-445A-B7BD-519AA043CC6B}" destId="{78A16A08-C4B9-4008-803F-4DEDCD45354C}" srcOrd="12" destOrd="0" presId="urn:microsoft.com/office/officeart/2005/8/layout/vList2"/>
    <dgm:cxn modelId="{D5D1FDBC-EE7D-4447-A17B-EEC6D7FCA14D}" type="presParOf" srcId="{13775A01-5B3F-445A-B7BD-519AA043CC6B}" destId="{5CC329BA-41E9-490C-9CC7-1A0DE66B8AA6}" srcOrd="13" destOrd="0" presId="urn:microsoft.com/office/officeart/2005/8/layout/vList2"/>
    <dgm:cxn modelId="{11337427-62CB-460B-894F-781A1B454C3C}" type="presParOf" srcId="{13775A01-5B3F-445A-B7BD-519AA043CC6B}" destId="{66E80E55-20D6-4BDD-BA25-439AC96D30B4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00D603-FDB1-4163-84DE-0DEEE99EA8F0}" type="doc">
      <dgm:prSet loTypeId="urn:microsoft.com/office/officeart/2005/8/layout/defaul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AF671C2-33A1-4349-89D8-04FB62D59BB8}">
      <dgm:prSet/>
      <dgm:spPr/>
      <dgm:t>
        <a:bodyPr/>
        <a:lstStyle/>
        <a:p>
          <a:r>
            <a:rPr lang="en-US" err="1"/>
            <a:t>Github</a:t>
          </a:r>
          <a:endParaRPr lang="en-US" b="0" i="0" u="none" strike="noStrike" cap="none" baseline="0" noProof="0" err="1">
            <a:solidFill>
              <a:srgbClr val="010000"/>
            </a:solidFill>
            <a:latin typeface="Calibri Light"/>
            <a:cs typeface="Calibri Light"/>
          </a:endParaRPr>
        </a:p>
      </dgm:t>
    </dgm:pt>
    <dgm:pt modelId="{0B881DF5-B058-466D-BA91-BF13C2D60A69}" type="parTrans" cxnId="{B974FC56-4E6A-4B96-BA7A-51A95D1E9AE5}">
      <dgm:prSet/>
      <dgm:spPr/>
      <dgm:t>
        <a:bodyPr/>
        <a:lstStyle/>
        <a:p>
          <a:endParaRPr lang="en-US"/>
        </a:p>
      </dgm:t>
    </dgm:pt>
    <dgm:pt modelId="{5AC358C4-D293-483F-85EE-1DB04907C775}" type="sibTrans" cxnId="{B974FC56-4E6A-4B96-BA7A-51A95D1E9AE5}">
      <dgm:prSet/>
      <dgm:spPr/>
      <dgm:t>
        <a:bodyPr/>
        <a:lstStyle/>
        <a:p>
          <a:endParaRPr lang="en-US"/>
        </a:p>
      </dgm:t>
    </dgm:pt>
    <dgm:pt modelId="{D15BE348-900E-48FC-B2F1-A3AD0708D163}">
      <dgm:prSet/>
      <dgm:spPr/>
      <dgm:t>
        <a:bodyPr/>
        <a:lstStyle/>
        <a:p>
          <a:r>
            <a:rPr lang="en-US"/>
            <a:t>Discord/Jira</a:t>
          </a:r>
        </a:p>
      </dgm:t>
    </dgm:pt>
    <dgm:pt modelId="{03AC91FC-9F90-43AA-B0FA-7336B0F84987}" type="parTrans" cxnId="{96F33CF8-CD6A-4C52-A3C2-DA18FFDB9B33}">
      <dgm:prSet/>
      <dgm:spPr/>
      <dgm:t>
        <a:bodyPr/>
        <a:lstStyle/>
        <a:p>
          <a:endParaRPr lang="en-US"/>
        </a:p>
      </dgm:t>
    </dgm:pt>
    <dgm:pt modelId="{8C3F47CB-64EE-49B8-8564-42CC13E7E7E4}" type="sibTrans" cxnId="{96F33CF8-CD6A-4C52-A3C2-DA18FFDB9B33}">
      <dgm:prSet/>
      <dgm:spPr/>
      <dgm:t>
        <a:bodyPr/>
        <a:lstStyle/>
        <a:p>
          <a:endParaRPr lang="en-US"/>
        </a:p>
      </dgm:t>
    </dgm:pt>
    <dgm:pt modelId="{2BB2DE08-5D9E-4A92-AE73-6E82FF506488}">
      <dgm:prSet/>
      <dgm:spPr/>
      <dgm:t>
        <a:bodyPr/>
        <a:lstStyle/>
        <a:p>
          <a:r>
            <a:rPr lang="en-US"/>
            <a:t>Angular</a:t>
          </a:r>
        </a:p>
      </dgm:t>
    </dgm:pt>
    <dgm:pt modelId="{C81D6EEE-2B56-475C-B3CF-CF48E415A3A6}" type="parTrans" cxnId="{E7C285FF-F8BE-449E-ACB6-4A883B38F961}">
      <dgm:prSet/>
      <dgm:spPr/>
      <dgm:t>
        <a:bodyPr/>
        <a:lstStyle/>
        <a:p>
          <a:endParaRPr lang="en-US"/>
        </a:p>
      </dgm:t>
    </dgm:pt>
    <dgm:pt modelId="{0CC63684-E3AB-4F2D-B392-BD825DB60FB9}" type="sibTrans" cxnId="{E7C285FF-F8BE-449E-ACB6-4A883B38F961}">
      <dgm:prSet/>
      <dgm:spPr/>
      <dgm:t>
        <a:bodyPr/>
        <a:lstStyle/>
        <a:p>
          <a:endParaRPr lang="en-US"/>
        </a:p>
      </dgm:t>
    </dgm:pt>
    <dgm:pt modelId="{7A9197AE-C2FC-4024-9604-921ADA0F974F}">
      <dgm:prSet/>
      <dgm:spPr/>
      <dgm:t>
        <a:bodyPr/>
        <a:lstStyle/>
        <a:p>
          <a:r>
            <a:rPr lang="en-US"/>
            <a:t>NodeJS </a:t>
          </a:r>
        </a:p>
      </dgm:t>
    </dgm:pt>
    <dgm:pt modelId="{B002F0A8-3418-46A8-9E6C-87D5C6198A7D}" type="parTrans" cxnId="{1BC9B870-65C3-4F48-9592-264E95963395}">
      <dgm:prSet/>
      <dgm:spPr/>
      <dgm:t>
        <a:bodyPr/>
        <a:lstStyle/>
        <a:p>
          <a:endParaRPr lang="en-US"/>
        </a:p>
      </dgm:t>
    </dgm:pt>
    <dgm:pt modelId="{E3230D02-54EE-4D6A-BFCD-3AF96D1AC377}" type="sibTrans" cxnId="{1BC9B870-65C3-4F48-9592-264E95963395}">
      <dgm:prSet/>
      <dgm:spPr/>
      <dgm:t>
        <a:bodyPr/>
        <a:lstStyle/>
        <a:p>
          <a:endParaRPr lang="en-US"/>
        </a:p>
      </dgm:t>
    </dgm:pt>
    <dgm:pt modelId="{90C20FD0-F92C-4D40-9C00-6C06F75EC688}">
      <dgm:prSet/>
      <dgm:spPr/>
      <dgm:t>
        <a:bodyPr/>
        <a:lstStyle/>
        <a:p>
          <a:r>
            <a:rPr lang="en-US"/>
            <a:t>Express</a:t>
          </a:r>
        </a:p>
      </dgm:t>
    </dgm:pt>
    <dgm:pt modelId="{346C0617-ACBE-42B1-BA84-ADC8FDB00597}" type="parTrans" cxnId="{5A05750E-BE6E-4BF6-AB6E-AC10D48C2E58}">
      <dgm:prSet/>
      <dgm:spPr/>
      <dgm:t>
        <a:bodyPr/>
        <a:lstStyle/>
        <a:p>
          <a:endParaRPr lang="en-US"/>
        </a:p>
      </dgm:t>
    </dgm:pt>
    <dgm:pt modelId="{B3772B5E-ADDB-4C3B-B669-D5A7550CEB78}" type="sibTrans" cxnId="{5A05750E-BE6E-4BF6-AB6E-AC10D48C2E58}">
      <dgm:prSet/>
      <dgm:spPr/>
      <dgm:t>
        <a:bodyPr/>
        <a:lstStyle/>
        <a:p>
          <a:endParaRPr lang="en-US"/>
        </a:p>
      </dgm:t>
    </dgm:pt>
    <dgm:pt modelId="{6BD194AA-2569-40AF-A390-B6CAD1DB76E1}">
      <dgm:prSet/>
      <dgm:spPr/>
      <dgm:t>
        <a:bodyPr/>
        <a:lstStyle/>
        <a:p>
          <a:r>
            <a:rPr lang="en-US"/>
            <a:t>MongoDB</a:t>
          </a:r>
        </a:p>
      </dgm:t>
    </dgm:pt>
    <dgm:pt modelId="{FF2BDA08-9F15-4C47-94FA-7116E0B413E5}" type="parTrans" cxnId="{95A00FEB-6A66-404A-9489-DFE1659B580A}">
      <dgm:prSet/>
      <dgm:spPr/>
      <dgm:t>
        <a:bodyPr/>
        <a:lstStyle/>
        <a:p>
          <a:endParaRPr lang="en-US"/>
        </a:p>
      </dgm:t>
    </dgm:pt>
    <dgm:pt modelId="{F0AE45A5-2D3C-4D6F-9F55-711D272B7500}" type="sibTrans" cxnId="{95A00FEB-6A66-404A-9489-DFE1659B580A}">
      <dgm:prSet/>
      <dgm:spPr/>
      <dgm:t>
        <a:bodyPr/>
        <a:lstStyle/>
        <a:p>
          <a:endParaRPr lang="en-US"/>
        </a:p>
      </dgm:t>
    </dgm:pt>
    <dgm:pt modelId="{B260AA61-74C0-48B2-9682-C16675B59A42}">
      <dgm:prSet phldr="0"/>
      <dgm:spPr/>
      <dgm:t>
        <a:bodyPr/>
        <a:lstStyle/>
        <a:p>
          <a:r>
            <a:rPr lang="en-US">
              <a:latin typeface="Calibri Light" panose="020F0302020204030204"/>
            </a:rPr>
            <a:t>Protractor</a:t>
          </a:r>
        </a:p>
      </dgm:t>
    </dgm:pt>
    <dgm:pt modelId="{09F1B7A3-91F6-49FA-8695-100F26206614}" type="parTrans" cxnId="{81C50A71-C533-4AC5-943D-76ACC327D75C}">
      <dgm:prSet/>
      <dgm:spPr/>
    </dgm:pt>
    <dgm:pt modelId="{EDA35A51-DABC-40F1-AC12-7CECF64E8D64}" type="sibTrans" cxnId="{81C50A71-C533-4AC5-943D-76ACC327D75C}">
      <dgm:prSet/>
      <dgm:spPr/>
    </dgm:pt>
    <dgm:pt modelId="{99CF8C31-811D-4128-BD24-02ACBE0609C3}">
      <dgm:prSet phldr="0"/>
      <dgm:spPr/>
      <dgm:t>
        <a:bodyPr/>
        <a:lstStyle/>
        <a:p>
          <a:r>
            <a:rPr lang="en-US">
              <a:latin typeface="Calibri Light" panose="020F0302020204030204"/>
            </a:rPr>
            <a:t>Mongoose</a:t>
          </a:r>
        </a:p>
      </dgm:t>
    </dgm:pt>
    <dgm:pt modelId="{84AC4F0F-E7D4-4750-94FB-240E90FBE4D5}" type="parTrans" cxnId="{CCA01DF4-8AA9-4F4A-80EF-0F406054D74E}">
      <dgm:prSet/>
      <dgm:spPr/>
    </dgm:pt>
    <dgm:pt modelId="{18FF4AB0-894C-4B86-B0EB-4EA148E42713}" type="sibTrans" cxnId="{CCA01DF4-8AA9-4F4A-80EF-0F406054D74E}">
      <dgm:prSet/>
      <dgm:spPr/>
    </dgm:pt>
    <dgm:pt modelId="{631541CF-0F62-4C58-B452-4762E451FEC7}" type="pres">
      <dgm:prSet presAssocID="{1300D603-FDB1-4163-84DE-0DEEE99EA8F0}" presName="diagram" presStyleCnt="0">
        <dgm:presLayoutVars>
          <dgm:dir/>
          <dgm:resizeHandles val="exact"/>
        </dgm:presLayoutVars>
      </dgm:prSet>
      <dgm:spPr/>
    </dgm:pt>
    <dgm:pt modelId="{ECDAF341-B6BC-45F6-8D8A-6B18802DC40A}" type="pres">
      <dgm:prSet presAssocID="{FAF671C2-33A1-4349-89D8-04FB62D59BB8}" presName="node" presStyleLbl="node1" presStyleIdx="0" presStyleCnt="8">
        <dgm:presLayoutVars>
          <dgm:bulletEnabled val="1"/>
        </dgm:presLayoutVars>
      </dgm:prSet>
      <dgm:spPr/>
    </dgm:pt>
    <dgm:pt modelId="{E34071E9-448E-4D3D-B8AB-E55AF01FEB97}" type="pres">
      <dgm:prSet presAssocID="{5AC358C4-D293-483F-85EE-1DB04907C775}" presName="sibTrans" presStyleCnt="0"/>
      <dgm:spPr/>
    </dgm:pt>
    <dgm:pt modelId="{ADA965C6-D953-41B8-9C99-3E7987DE5FE8}" type="pres">
      <dgm:prSet presAssocID="{D15BE348-900E-48FC-B2F1-A3AD0708D163}" presName="node" presStyleLbl="node1" presStyleIdx="1" presStyleCnt="8">
        <dgm:presLayoutVars>
          <dgm:bulletEnabled val="1"/>
        </dgm:presLayoutVars>
      </dgm:prSet>
      <dgm:spPr/>
    </dgm:pt>
    <dgm:pt modelId="{1366EFED-761C-4A64-ACFE-D6FB85E5DA53}" type="pres">
      <dgm:prSet presAssocID="{8C3F47CB-64EE-49B8-8564-42CC13E7E7E4}" presName="sibTrans" presStyleCnt="0"/>
      <dgm:spPr/>
    </dgm:pt>
    <dgm:pt modelId="{F380929A-1BF4-46F2-9D40-BFF7FB5E9302}" type="pres">
      <dgm:prSet presAssocID="{2BB2DE08-5D9E-4A92-AE73-6E82FF506488}" presName="node" presStyleLbl="node1" presStyleIdx="2" presStyleCnt="8">
        <dgm:presLayoutVars>
          <dgm:bulletEnabled val="1"/>
        </dgm:presLayoutVars>
      </dgm:prSet>
      <dgm:spPr/>
    </dgm:pt>
    <dgm:pt modelId="{DF7106C0-D121-4C6D-833F-8BCCEED8A19E}" type="pres">
      <dgm:prSet presAssocID="{0CC63684-E3AB-4F2D-B392-BD825DB60FB9}" presName="sibTrans" presStyleCnt="0"/>
      <dgm:spPr/>
    </dgm:pt>
    <dgm:pt modelId="{C7EECB1C-4CC0-47A6-A867-DBCCCC16A60C}" type="pres">
      <dgm:prSet presAssocID="{7A9197AE-C2FC-4024-9604-921ADA0F974F}" presName="node" presStyleLbl="node1" presStyleIdx="3" presStyleCnt="8">
        <dgm:presLayoutVars>
          <dgm:bulletEnabled val="1"/>
        </dgm:presLayoutVars>
      </dgm:prSet>
      <dgm:spPr/>
    </dgm:pt>
    <dgm:pt modelId="{5DDB75DF-B3B4-40CD-BED4-3D15F0EFDEA9}" type="pres">
      <dgm:prSet presAssocID="{E3230D02-54EE-4D6A-BFCD-3AF96D1AC377}" presName="sibTrans" presStyleCnt="0"/>
      <dgm:spPr/>
    </dgm:pt>
    <dgm:pt modelId="{72096B4C-D141-4B64-AC55-EAA4DE109346}" type="pres">
      <dgm:prSet presAssocID="{90C20FD0-F92C-4D40-9C00-6C06F75EC688}" presName="node" presStyleLbl="node1" presStyleIdx="4" presStyleCnt="8">
        <dgm:presLayoutVars>
          <dgm:bulletEnabled val="1"/>
        </dgm:presLayoutVars>
      </dgm:prSet>
      <dgm:spPr/>
    </dgm:pt>
    <dgm:pt modelId="{EBC7CF20-77F6-4916-AF78-1FD07EDC8DE3}" type="pres">
      <dgm:prSet presAssocID="{B3772B5E-ADDB-4C3B-B669-D5A7550CEB78}" presName="sibTrans" presStyleCnt="0"/>
      <dgm:spPr/>
    </dgm:pt>
    <dgm:pt modelId="{F56DC57F-0B6F-40EA-A1AA-765E570A3083}" type="pres">
      <dgm:prSet presAssocID="{99CF8C31-811D-4128-BD24-02ACBE0609C3}" presName="node" presStyleLbl="node1" presStyleIdx="5" presStyleCnt="8">
        <dgm:presLayoutVars>
          <dgm:bulletEnabled val="1"/>
        </dgm:presLayoutVars>
      </dgm:prSet>
      <dgm:spPr/>
    </dgm:pt>
    <dgm:pt modelId="{3D6A90BB-B29B-466E-85EA-8B26FD021787}" type="pres">
      <dgm:prSet presAssocID="{18FF4AB0-894C-4B86-B0EB-4EA148E42713}" presName="sibTrans" presStyleCnt="0"/>
      <dgm:spPr/>
    </dgm:pt>
    <dgm:pt modelId="{EA3A3944-F565-40F0-A268-D11D33B5BB89}" type="pres">
      <dgm:prSet presAssocID="{6BD194AA-2569-40AF-A390-B6CAD1DB76E1}" presName="node" presStyleLbl="node1" presStyleIdx="6" presStyleCnt="8">
        <dgm:presLayoutVars>
          <dgm:bulletEnabled val="1"/>
        </dgm:presLayoutVars>
      </dgm:prSet>
      <dgm:spPr/>
    </dgm:pt>
    <dgm:pt modelId="{7A57E44C-69FD-47BF-A73A-98B3D17A58B7}" type="pres">
      <dgm:prSet presAssocID="{F0AE45A5-2D3C-4D6F-9F55-711D272B7500}" presName="sibTrans" presStyleCnt="0"/>
      <dgm:spPr/>
    </dgm:pt>
    <dgm:pt modelId="{2DDDDD2C-C6FE-4CC7-97D4-3213DFC697F8}" type="pres">
      <dgm:prSet presAssocID="{B260AA61-74C0-48B2-9682-C16675B59A42}" presName="node" presStyleLbl="node1" presStyleIdx="7" presStyleCnt="8">
        <dgm:presLayoutVars>
          <dgm:bulletEnabled val="1"/>
        </dgm:presLayoutVars>
      </dgm:prSet>
      <dgm:spPr/>
    </dgm:pt>
  </dgm:ptLst>
  <dgm:cxnLst>
    <dgm:cxn modelId="{D66A260A-F34D-4AEA-A5F4-1FFE5A8D11CC}" type="presOf" srcId="{6BD194AA-2569-40AF-A390-B6CAD1DB76E1}" destId="{EA3A3944-F565-40F0-A268-D11D33B5BB89}" srcOrd="0" destOrd="0" presId="urn:microsoft.com/office/officeart/2005/8/layout/default"/>
    <dgm:cxn modelId="{5A05750E-BE6E-4BF6-AB6E-AC10D48C2E58}" srcId="{1300D603-FDB1-4163-84DE-0DEEE99EA8F0}" destId="{90C20FD0-F92C-4D40-9C00-6C06F75EC688}" srcOrd="4" destOrd="0" parTransId="{346C0617-ACBE-42B1-BA84-ADC8FDB00597}" sibTransId="{B3772B5E-ADDB-4C3B-B669-D5A7550CEB78}"/>
    <dgm:cxn modelId="{FA5C5F14-EAEE-4BE3-BC9E-45B2AFE7D34C}" type="presOf" srcId="{2BB2DE08-5D9E-4A92-AE73-6E82FF506488}" destId="{F380929A-1BF4-46F2-9D40-BFF7FB5E9302}" srcOrd="0" destOrd="0" presId="urn:microsoft.com/office/officeart/2005/8/layout/default"/>
    <dgm:cxn modelId="{28FCFB43-08F9-4A99-8D3B-D6FFE956A37B}" type="presOf" srcId="{7A9197AE-C2FC-4024-9604-921ADA0F974F}" destId="{C7EECB1C-4CC0-47A6-A867-DBCCCC16A60C}" srcOrd="0" destOrd="0" presId="urn:microsoft.com/office/officeart/2005/8/layout/default"/>
    <dgm:cxn modelId="{1BC9B870-65C3-4F48-9592-264E95963395}" srcId="{1300D603-FDB1-4163-84DE-0DEEE99EA8F0}" destId="{7A9197AE-C2FC-4024-9604-921ADA0F974F}" srcOrd="3" destOrd="0" parTransId="{B002F0A8-3418-46A8-9E6C-87D5C6198A7D}" sibTransId="{E3230D02-54EE-4D6A-BFCD-3AF96D1AC377}"/>
    <dgm:cxn modelId="{81C50A71-C533-4AC5-943D-76ACC327D75C}" srcId="{1300D603-FDB1-4163-84DE-0DEEE99EA8F0}" destId="{B260AA61-74C0-48B2-9682-C16675B59A42}" srcOrd="7" destOrd="0" parTransId="{09F1B7A3-91F6-49FA-8695-100F26206614}" sibTransId="{EDA35A51-DABC-40F1-AC12-7CECF64E8D64}"/>
    <dgm:cxn modelId="{B974FC56-4E6A-4B96-BA7A-51A95D1E9AE5}" srcId="{1300D603-FDB1-4163-84DE-0DEEE99EA8F0}" destId="{FAF671C2-33A1-4349-89D8-04FB62D59BB8}" srcOrd="0" destOrd="0" parTransId="{0B881DF5-B058-466D-BA91-BF13C2D60A69}" sibTransId="{5AC358C4-D293-483F-85EE-1DB04907C775}"/>
    <dgm:cxn modelId="{5BCDDA7F-B669-4813-844F-07CFAF0B48C8}" type="presOf" srcId="{1300D603-FDB1-4163-84DE-0DEEE99EA8F0}" destId="{631541CF-0F62-4C58-B452-4762E451FEC7}" srcOrd="0" destOrd="0" presId="urn:microsoft.com/office/officeart/2005/8/layout/default"/>
    <dgm:cxn modelId="{0A792EA3-2BA4-4E31-BA8A-6234B124D907}" type="presOf" srcId="{99CF8C31-811D-4128-BD24-02ACBE0609C3}" destId="{F56DC57F-0B6F-40EA-A1AA-765E570A3083}" srcOrd="0" destOrd="0" presId="urn:microsoft.com/office/officeart/2005/8/layout/default"/>
    <dgm:cxn modelId="{5C973CC4-8A6C-45D8-8258-263CC3B5AF2C}" type="presOf" srcId="{FAF671C2-33A1-4349-89D8-04FB62D59BB8}" destId="{ECDAF341-B6BC-45F6-8D8A-6B18802DC40A}" srcOrd="0" destOrd="0" presId="urn:microsoft.com/office/officeart/2005/8/layout/default"/>
    <dgm:cxn modelId="{5BA721CE-304E-47CD-BC4C-00E40139305E}" type="presOf" srcId="{B260AA61-74C0-48B2-9682-C16675B59A42}" destId="{2DDDDD2C-C6FE-4CC7-97D4-3213DFC697F8}" srcOrd="0" destOrd="0" presId="urn:microsoft.com/office/officeart/2005/8/layout/default"/>
    <dgm:cxn modelId="{CEFAA6D3-C655-4D00-857D-0B052E456CC8}" type="presOf" srcId="{90C20FD0-F92C-4D40-9C00-6C06F75EC688}" destId="{72096B4C-D141-4B64-AC55-EAA4DE109346}" srcOrd="0" destOrd="0" presId="urn:microsoft.com/office/officeart/2005/8/layout/default"/>
    <dgm:cxn modelId="{95A00FEB-6A66-404A-9489-DFE1659B580A}" srcId="{1300D603-FDB1-4163-84DE-0DEEE99EA8F0}" destId="{6BD194AA-2569-40AF-A390-B6CAD1DB76E1}" srcOrd="6" destOrd="0" parTransId="{FF2BDA08-9F15-4C47-94FA-7116E0B413E5}" sibTransId="{F0AE45A5-2D3C-4D6F-9F55-711D272B7500}"/>
    <dgm:cxn modelId="{CCA01DF4-8AA9-4F4A-80EF-0F406054D74E}" srcId="{1300D603-FDB1-4163-84DE-0DEEE99EA8F0}" destId="{99CF8C31-811D-4128-BD24-02ACBE0609C3}" srcOrd="5" destOrd="0" parTransId="{84AC4F0F-E7D4-4750-94FB-240E90FBE4D5}" sibTransId="{18FF4AB0-894C-4B86-B0EB-4EA148E42713}"/>
    <dgm:cxn modelId="{85EB9DF4-AC4C-4ED0-8E00-92C753AD3D8C}" type="presOf" srcId="{D15BE348-900E-48FC-B2F1-A3AD0708D163}" destId="{ADA965C6-D953-41B8-9C99-3E7987DE5FE8}" srcOrd="0" destOrd="0" presId="urn:microsoft.com/office/officeart/2005/8/layout/default"/>
    <dgm:cxn modelId="{96F33CF8-CD6A-4C52-A3C2-DA18FFDB9B33}" srcId="{1300D603-FDB1-4163-84DE-0DEEE99EA8F0}" destId="{D15BE348-900E-48FC-B2F1-A3AD0708D163}" srcOrd="1" destOrd="0" parTransId="{03AC91FC-9F90-43AA-B0FA-7336B0F84987}" sibTransId="{8C3F47CB-64EE-49B8-8564-42CC13E7E7E4}"/>
    <dgm:cxn modelId="{E7C285FF-F8BE-449E-ACB6-4A883B38F961}" srcId="{1300D603-FDB1-4163-84DE-0DEEE99EA8F0}" destId="{2BB2DE08-5D9E-4A92-AE73-6E82FF506488}" srcOrd="2" destOrd="0" parTransId="{C81D6EEE-2B56-475C-B3CF-CF48E415A3A6}" sibTransId="{0CC63684-E3AB-4F2D-B392-BD825DB60FB9}"/>
    <dgm:cxn modelId="{39738B7A-EF8B-44F8-A757-11E6A4DA0A49}" type="presParOf" srcId="{631541CF-0F62-4C58-B452-4762E451FEC7}" destId="{ECDAF341-B6BC-45F6-8D8A-6B18802DC40A}" srcOrd="0" destOrd="0" presId="urn:microsoft.com/office/officeart/2005/8/layout/default"/>
    <dgm:cxn modelId="{A894A5FA-F881-4D3B-83EC-F48AD1267C06}" type="presParOf" srcId="{631541CF-0F62-4C58-B452-4762E451FEC7}" destId="{E34071E9-448E-4D3D-B8AB-E55AF01FEB97}" srcOrd="1" destOrd="0" presId="urn:microsoft.com/office/officeart/2005/8/layout/default"/>
    <dgm:cxn modelId="{33BE1FE7-AA2A-4F57-8C4E-ADC97703418F}" type="presParOf" srcId="{631541CF-0F62-4C58-B452-4762E451FEC7}" destId="{ADA965C6-D953-41B8-9C99-3E7987DE5FE8}" srcOrd="2" destOrd="0" presId="urn:microsoft.com/office/officeart/2005/8/layout/default"/>
    <dgm:cxn modelId="{BE172C19-66CD-4915-B5B0-DF27E0573D66}" type="presParOf" srcId="{631541CF-0F62-4C58-B452-4762E451FEC7}" destId="{1366EFED-761C-4A64-ACFE-D6FB85E5DA53}" srcOrd="3" destOrd="0" presId="urn:microsoft.com/office/officeart/2005/8/layout/default"/>
    <dgm:cxn modelId="{AB2CBCD3-80B1-487F-8D78-D6CCA78D6E82}" type="presParOf" srcId="{631541CF-0F62-4C58-B452-4762E451FEC7}" destId="{F380929A-1BF4-46F2-9D40-BFF7FB5E9302}" srcOrd="4" destOrd="0" presId="urn:microsoft.com/office/officeart/2005/8/layout/default"/>
    <dgm:cxn modelId="{71079447-0463-4166-9DC8-60E8B5F92C42}" type="presParOf" srcId="{631541CF-0F62-4C58-B452-4762E451FEC7}" destId="{DF7106C0-D121-4C6D-833F-8BCCEED8A19E}" srcOrd="5" destOrd="0" presId="urn:microsoft.com/office/officeart/2005/8/layout/default"/>
    <dgm:cxn modelId="{E15525FB-2B13-471A-A8E1-22CE5D8F2762}" type="presParOf" srcId="{631541CF-0F62-4C58-B452-4762E451FEC7}" destId="{C7EECB1C-4CC0-47A6-A867-DBCCCC16A60C}" srcOrd="6" destOrd="0" presId="urn:microsoft.com/office/officeart/2005/8/layout/default"/>
    <dgm:cxn modelId="{C4B38870-5845-4A4E-B254-9ACEC6E8E46A}" type="presParOf" srcId="{631541CF-0F62-4C58-B452-4762E451FEC7}" destId="{5DDB75DF-B3B4-40CD-BED4-3D15F0EFDEA9}" srcOrd="7" destOrd="0" presId="urn:microsoft.com/office/officeart/2005/8/layout/default"/>
    <dgm:cxn modelId="{89C982B6-F9DB-401D-854A-BBC5F3451A48}" type="presParOf" srcId="{631541CF-0F62-4C58-B452-4762E451FEC7}" destId="{72096B4C-D141-4B64-AC55-EAA4DE109346}" srcOrd="8" destOrd="0" presId="urn:microsoft.com/office/officeart/2005/8/layout/default"/>
    <dgm:cxn modelId="{3602A443-7E6F-4851-ABCB-7DD7649F279F}" type="presParOf" srcId="{631541CF-0F62-4C58-B452-4762E451FEC7}" destId="{EBC7CF20-77F6-4916-AF78-1FD07EDC8DE3}" srcOrd="9" destOrd="0" presId="urn:microsoft.com/office/officeart/2005/8/layout/default"/>
    <dgm:cxn modelId="{3963458B-D490-4EAC-B3CC-FABAD04C9E6B}" type="presParOf" srcId="{631541CF-0F62-4C58-B452-4762E451FEC7}" destId="{F56DC57F-0B6F-40EA-A1AA-765E570A3083}" srcOrd="10" destOrd="0" presId="urn:microsoft.com/office/officeart/2005/8/layout/default"/>
    <dgm:cxn modelId="{4D4B89ED-CF71-48EB-946E-9AC45AF340BE}" type="presParOf" srcId="{631541CF-0F62-4C58-B452-4762E451FEC7}" destId="{3D6A90BB-B29B-466E-85EA-8B26FD021787}" srcOrd="11" destOrd="0" presId="urn:microsoft.com/office/officeart/2005/8/layout/default"/>
    <dgm:cxn modelId="{A4DBF15A-D636-461E-B7BA-5F8CD1D841D1}" type="presParOf" srcId="{631541CF-0F62-4C58-B452-4762E451FEC7}" destId="{EA3A3944-F565-40F0-A268-D11D33B5BB89}" srcOrd="12" destOrd="0" presId="urn:microsoft.com/office/officeart/2005/8/layout/default"/>
    <dgm:cxn modelId="{E3620F57-7B1A-48AE-AA5A-5D80DE47D28C}" type="presParOf" srcId="{631541CF-0F62-4C58-B452-4762E451FEC7}" destId="{7A57E44C-69FD-47BF-A73A-98B3D17A58B7}" srcOrd="13" destOrd="0" presId="urn:microsoft.com/office/officeart/2005/8/layout/default"/>
    <dgm:cxn modelId="{CF66FE67-05D7-4CA6-852B-CA263549AB44}" type="presParOf" srcId="{631541CF-0F62-4C58-B452-4762E451FEC7}" destId="{2DDDDD2C-C6FE-4CC7-97D4-3213DFC697F8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4E423F-56E1-43C6-A88C-741E6B455472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0741150-E9E8-46B7-8331-A003F82DD11E}">
      <dgm:prSet phldr="0"/>
      <dgm:spPr/>
      <dgm:t>
        <a:bodyPr/>
        <a:lstStyle/>
        <a:p>
          <a:r>
            <a:rPr lang="en-US" b="1" i="0" u="none" strike="noStrike" cap="none" baseline="0" noProof="0">
              <a:solidFill>
                <a:schemeClr val="bg1"/>
              </a:solidFill>
              <a:latin typeface="Calibri Light"/>
              <a:cs typeface="Calibri Light"/>
            </a:rPr>
            <a:t>Pages</a:t>
          </a:r>
        </a:p>
      </dgm:t>
    </dgm:pt>
    <dgm:pt modelId="{573649EF-7A6B-4DDA-85B6-9E08FB965B32}" type="parTrans" cxnId="{28E27AF8-C219-4959-866A-E6686581DBAF}">
      <dgm:prSet/>
      <dgm:spPr/>
      <dgm:t>
        <a:bodyPr/>
        <a:lstStyle/>
        <a:p>
          <a:endParaRPr lang="en-US"/>
        </a:p>
      </dgm:t>
    </dgm:pt>
    <dgm:pt modelId="{1C17ECA4-2FC1-47E4-B732-A970E036D3E6}" type="sibTrans" cxnId="{28E27AF8-C219-4959-866A-E6686581DBAF}">
      <dgm:prSet/>
      <dgm:spPr/>
      <dgm:t>
        <a:bodyPr/>
        <a:lstStyle/>
        <a:p>
          <a:endParaRPr lang="en-US"/>
        </a:p>
      </dgm:t>
    </dgm:pt>
    <dgm:pt modelId="{0F08E298-A001-48D4-8634-5BC9C4B07D37}">
      <dgm:prSet/>
      <dgm:spPr/>
      <dgm:t>
        <a:bodyPr/>
        <a:lstStyle/>
        <a:p>
          <a:r>
            <a:rPr lang="en-US"/>
            <a:t>Add page routing to UI buttons</a:t>
          </a:r>
        </a:p>
      </dgm:t>
    </dgm:pt>
    <dgm:pt modelId="{E4618A85-A76C-413F-B4A5-D32CAD145FB8}" type="parTrans" cxnId="{94687910-3244-4DB6-A971-E8BEBDC0B347}">
      <dgm:prSet/>
      <dgm:spPr/>
      <dgm:t>
        <a:bodyPr/>
        <a:lstStyle/>
        <a:p>
          <a:endParaRPr lang="en-US"/>
        </a:p>
      </dgm:t>
    </dgm:pt>
    <dgm:pt modelId="{C7AFE893-1DC9-40D6-8611-05130BA9A8ED}" type="sibTrans" cxnId="{94687910-3244-4DB6-A971-E8BEBDC0B347}">
      <dgm:prSet/>
      <dgm:spPr/>
      <dgm:t>
        <a:bodyPr/>
        <a:lstStyle/>
        <a:p>
          <a:endParaRPr lang="en-US"/>
        </a:p>
      </dgm:t>
    </dgm:pt>
    <dgm:pt modelId="{35F1436A-3F93-4D91-AC5A-9FAF97275B12}">
      <dgm:prSet/>
      <dgm:spPr/>
      <dgm:t>
        <a:bodyPr/>
        <a:lstStyle/>
        <a:p>
          <a:r>
            <a:rPr lang="en-US" b="1">
              <a:latin typeface="Calibri Light" panose="020F0302020204030204"/>
            </a:rPr>
            <a:t>Filters</a:t>
          </a:r>
          <a:endParaRPr lang="en-US" b="1"/>
        </a:p>
      </dgm:t>
    </dgm:pt>
    <dgm:pt modelId="{52C28FFA-CF4F-4705-9E41-25F26E0EF0C2}" type="parTrans" cxnId="{97F44E8C-878F-482F-AA65-C4EDE20D8092}">
      <dgm:prSet/>
      <dgm:spPr/>
      <dgm:t>
        <a:bodyPr/>
        <a:lstStyle/>
        <a:p>
          <a:endParaRPr lang="en-US"/>
        </a:p>
      </dgm:t>
    </dgm:pt>
    <dgm:pt modelId="{707E6671-0FFD-4315-9EA8-F7BE72CE7AA6}" type="sibTrans" cxnId="{97F44E8C-878F-482F-AA65-C4EDE20D8092}">
      <dgm:prSet/>
      <dgm:spPr/>
      <dgm:t>
        <a:bodyPr/>
        <a:lstStyle/>
        <a:p>
          <a:endParaRPr lang="en-US"/>
        </a:p>
      </dgm:t>
    </dgm:pt>
    <dgm:pt modelId="{5FC1406B-F487-4562-87F2-FF8594A90797}">
      <dgm:prSet/>
      <dgm:spPr/>
      <dgm:t>
        <a:bodyPr/>
        <a:lstStyle/>
        <a:p>
          <a:r>
            <a:rPr lang="en-US"/>
            <a:t>Add course search filters</a:t>
          </a:r>
        </a:p>
      </dgm:t>
    </dgm:pt>
    <dgm:pt modelId="{1224A506-BF22-4230-A414-1F7413BF2656}" type="parTrans" cxnId="{D2339E2D-53EB-414A-B39C-BE522B92B21A}">
      <dgm:prSet/>
      <dgm:spPr/>
      <dgm:t>
        <a:bodyPr/>
        <a:lstStyle/>
        <a:p>
          <a:endParaRPr lang="en-US"/>
        </a:p>
      </dgm:t>
    </dgm:pt>
    <dgm:pt modelId="{C7BB205A-0D89-4AB5-BD5E-C2559E2DB729}" type="sibTrans" cxnId="{D2339E2D-53EB-414A-B39C-BE522B92B21A}">
      <dgm:prSet/>
      <dgm:spPr/>
      <dgm:t>
        <a:bodyPr/>
        <a:lstStyle/>
        <a:p>
          <a:endParaRPr lang="en-US"/>
        </a:p>
      </dgm:t>
    </dgm:pt>
    <dgm:pt modelId="{61F6D703-10B1-4D04-A166-9CA75356D163}">
      <dgm:prSet/>
      <dgm:spPr/>
      <dgm:t>
        <a:bodyPr/>
        <a:lstStyle/>
        <a:p>
          <a:r>
            <a:rPr lang="en-US" b="1">
              <a:latin typeface="Calibri Light" panose="020F0302020204030204"/>
            </a:rPr>
            <a:t>Database</a:t>
          </a:r>
          <a:endParaRPr lang="en-US" b="1"/>
        </a:p>
      </dgm:t>
    </dgm:pt>
    <dgm:pt modelId="{22F7AD52-6EE2-44AA-B51B-BD1946602C68}" type="parTrans" cxnId="{2FF9587A-C277-4D7B-9F16-9DE1FBF1816D}">
      <dgm:prSet/>
      <dgm:spPr/>
      <dgm:t>
        <a:bodyPr/>
        <a:lstStyle/>
        <a:p>
          <a:endParaRPr lang="en-US"/>
        </a:p>
      </dgm:t>
    </dgm:pt>
    <dgm:pt modelId="{C8EC12B3-C6CB-41D6-8351-D4A6A71A1CDB}" type="sibTrans" cxnId="{2FF9587A-C277-4D7B-9F16-9DE1FBF1816D}">
      <dgm:prSet/>
      <dgm:spPr/>
      <dgm:t>
        <a:bodyPr/>
        <a:lstStyle/>
        <a:p>
          <a:endParaRPr lang="en-US"/>
        </a:p>
      </dgm:t>
    </dgm:pt>
    <dgm:pt modelId="{B2196798-FF7C-453B-BF8E-7DF6AE920B00}">
      <dgm:prSet/>
      <dgm:spPr/>
      <dgm:t>
        <a:bodyPr/>
        <a:lstStyle/>
        <a:p>
          <a:r>
            <a:rPr lang="en-US"/>
            <a:t>Attach database and use it for storing course and professor data</a:t>
          </a:r>
        </a:p>
      </dgm:t>
    </dgm:pt>
    <dgm:pt modelId="{871F51D9-7B97-4E26-A469-DCC45332484A}" type="parTrans" cxnId="{63BBA502-DE6C-494A-A8BB-1CD13C731497}">
      <dgm:prSet/>
      <dgm:spPr/>
      <dgm:t>
        <a:bodyPr/>
        <a:lstStyle/>
        <a:p>
          <a:endParaRPr lang="en-US"/>
        </a:p>
      </dgm:t>
    </dgm:pt>
    <dgm:pt modelId="{F9026765-C706-484A-AB66-5BD712D96AC3}" type="sibTrans" cxnId="{63BBA502-DE6C-494A-A8BB-1CD13C731497}">
      <dgm:prSet/>
      <dgm:spPr/>
      <dgm:t>
        <a:bodyPr/>
        <a:lstStyle/>
        <a:p>
          <a:endParaRPr lang="en-US"/>
        </a:p>
      </dgm:t>
    </dgm:pt>
    <dgm:pt modelId="{402F10F2-E0BA-4114-925C-22864DAEBF99}">
      <dgm:prSet phldr="0"/>
      <dgm:spPr/>
      <dgm:t>
        <a:bodyPr/>
        <a:lstStyle/>
        <a:p>
          <a:r>
            <a:rPr lang="en-US" b="1">
              <a:latin typeface="Calibri Light" panose="020F0302020204030204"/>
            </a:rPr>
            <a:t>Authentication</a:t>
          </a:r>
          <a:endParaRPr lang="en-US" b="1"/>
        </a:p>
      </dgm:t>
    </dgm:pt>
    <dgm:pt modelId="{2F9209BE-CADC-4475-AA82-105BBCA680FF}" type="parTrans" cxnId="{E18A089A-AEC2-4737-8C4C-8CE643CB865E}">
      <dgm:prSet/>
      <dgm:spPr/>
      <dgm:t>
        <a:bodyPr/>
        <a:lstStyle/>
        <a:p>
          <a:endParaRPr lang="en-US"/>
        </a:p>
      </dgm:t>
    </dgm:pt>
    <dgm:pt modelId="{5DA86888-CB6E-4C22-98F1-61CB88A7E6E4}" type="sibTrans" cxnId="{E18A089A-AEC2-4737-8C4C-8CE643CB865E}">
      <dgm:prSet/>
      <dgm:spPr/>
      <dgm:t>
        <a:bodyPr/>
        <a:lstStyle/>
        <a:p>
          <a:endParaRPr lang="en-US"/>
        </a:p>
      </dgm:t>
    </dgm:pt>
    <dgm:pt modelId="{84EC9C55-DEBC-413C-9116-C86C50D16451}">
      <dgm:prSet/>
      <dgm:spPr/>
      <dgm:t>
        <a:bodyPr/>
        <a:lstStyle/>
        <a:p>
          <a:r>
            <a:rPr lang="en-US"/>
            <a:t>Add user authentication</a:t>
          </a:r>
        </a:p>
      </dgm:t>
    </dgm:pt>
    <dgm:pt modelId="{3B278605-7E50-46C5-9FE8-23DB1FBEB7A3}" type="parTrans" cxnId="{AF990399-9941-4CC9-B818-932E546387D6}">
      <dgm:prSet/>
      <dgm:spPr/>
      <dgm:t>
        <a:bodyPr/>
        <a:lstStyle/>
        <a:p>
          <a:endParaRPr lang="en-US"/>
        </a:p>
      </dgm:t>
    </dgm:pt>
    <dgm:pt modelId="{043AB39A-CFD2-41B6-8C5E-0878154666A6}" type="sibTrans" cxnId="{AF990399-9941-4CC9-B818-932E546387D6}">
      <dgm:prSet/>
      <dgm:spPr/>
      <dgm:t>
        <a:bodyPr/>
        <a:lstStyle/>
        <a:p>
          <a:endParaRPr lang="en-US"/>
        </a:p>
      </dgm:t>
    </dgm:pt>
    <dgm:pt modelId="{DCEB5620-8454-4C42-8BBC-390F585107AF}">
      <dgm:prSet phldr="0"/>
      <dgm:spPr/>
      <dgm:t>
        <a:bodyPr/>
        <a:lstStyle/>
        <a:p>
          <a:r>
            <a:rPr lang="en-US" b="1">
              <a:latin typeface="Calibri Light" panose="020F0302020204030204"/>
            </a:rPr>
            <a:t>Angular</a:t>
          </a:r>
          <a:endParaRPr lang="en-US" b="1"/>
        </a:p>
      </dgm:t>
    </dgm:pt>
    <dgm:pt modelId="{B40F0EE0-54CE-45BF-8237-1723DD69558D}" type="parTrans" cxnId="{BCD010A6-479D-4736-A573-264B25063692}">
      <dgm:prSet/>
      <dgm:spPr/>
      <dgm:t>
        <a:bodyPr/>
        <a:lstStyle/>
        <a:p>
          <a:endParaRPr lang="en-US"/>
        </a:p>
      </dgm:t>
    </dgm:pt>
    <dgm:pt modelId="{0DAF4B48-800E-4413-9A03-74A8BD33CA79}" type="sibTrans" cxnId="{BCD010A6-479D-4736-A573-264B25063692}">
      <dgm:prSet/>
      <dgm:spPr/>
      <dgm:t>
        <a:bodyPr/>
        <a:lstStyle/>
        <a:p>
          <a:endParaRPr lang="en-US"/>
        </a:p>
      </dgm:t>
    </dgm:pt>
    <dgm:pt modelId="{35303F02-A4F0-4AD5-8E60-75395B7A607F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Add variable html with Angular</a:t>
          </a:r>
        </a:p>
      </dgm:t>
    </dgm:pt>
    <dgm:pt modelId="{A8390278-9B63-420B-B569-209D6B9B5597}" type="parTrans" cxnId="{7933D1A4-7F13-487D-B988-65EFE1041B8F}">
      <dgm:prSet/>
      <dgm:spPr/>
      <dgm:t>
        <a:bodyPr/>
        <a:lstStyle/>
        <a:p>
          <a:endParaRPr lang="en-US"/>
        </a:p>
      </dgm:t>
    </dgm:pt>
    <dgm:pt modelId="{04E9AC73-DCF2-4E31-8B2D-06BE4C477247}" type="sibTrans" cxnId="{7933D1A4-7F13-487D-B988-65EFE1041B8F}">
      <dgm:prSet/>
      <dgm:spPr/>
      <dgm:t>
        <a:bodyPr/>
        <a:lstStyle/>
        <a:p>
          <a:endParaRPr lang="en-US"/>
        </a:p>
      </dgm:t>
    </dgm:pt>
    <dgm:pt modelId="{576A26DD-DE02-4271-9159-5F44E7188894}">
      <dgm:prSet phldr="0"/>
      <dgm:spPr/>
      <dgm:t>
        <a:bodyPr/>
        <a:lstStyle/>
        <a:p>
          <a:r>
            <a:rPr lang="en-US" b="1">
              <a:latin typeface="Calibri Light" panose="020F0302020204030204"/>
            </a:rPr>
            <a:t>Testing</a:t>
          </a:r>
        </a:p>
      </dgm:t>
    </dgm:pt>
    <dgm:pt modelId="{3C71AD9D-1A67-4020-A9A7-4DE516A49C9D}" type="parTrans" cxnId="{B6313F10-6C14-44F0-9A42-A2F6E7A1FEE8}">
      <dgm:prSet/>
      <dgm:spPr/>
    </dgm:pt>
    <dgm:pt modelId="{79E19185-B2B0-420A-9D01-85CD16BDCE45}" type="sibTrans" cxnId="{B6313F10-6C14-44F0-9A42-A2F6E7A1FEE8}">
      <dgm:prSet/>
      <dgm:spPr/>
    </dgm:pt>
    <dgm:pt modelId="{DB2D64B9-3BD3-4C5B-85C6-B42E388D1741}">
      <dgm:prSet phldr="0"/>
      <dgm:spPr/>
      <dgm:t>
        <a:bodyPr/>
        <a:lstStyle/>
        <a:p>
          <a:pPr rtl="0"/>
          <a:r>
            <a:rPr lang="en-US" b="0">
              <a:solidFill>
                <a:schemeClr val="tx1"/>
              </a:solidFill>
              <a:latin typeface="Calibri Light" panose="020F0302020204030204"/>
            </a:rPr>
            <a:t>Add end-to-end testing with Protractor</a:t>
          </a:r>
        </a:p>
      </dgm:t>
    </dgm:pt>
    <dgm:pt modelId="{E637D095-C84A-47C9-B180-0CA97FBA7FC8}" type="parTrans" cxnId="{29FE9C64-DA86-4243-B923-1FA4FE827A22}">
      <dgm:prSet/>
      <dgm:spPr/>
    </dgm:pt>
    <dgm:pt modelId="{2E79088A-9908-490C-A44B-A254EB661EFA}" type="sibTrans" cxnId="{29FE9C64-DA86-4243-B923-1FA4FE827A22}">
      <dgm:prSet/>
      <dgm:spPr/>
    </dgm:pt>
    <dgm:pt modelId="{5D969A1D-B950-4AD5-A629-4D3DA0025F25}" type="pres">
      <dgm:prSet presAssocID="{0B4E423F-56E1-43C6-A88C-741E6B455472}" presName="Name0" presStyleCnt="0">
        <dgm:presLayoutVars>
          <dgm:dir/>
          <dgm:animLvl val="lvl"/>
          <dgm:resizeHandles val="exact"/>
        </dgm:presLayoutVars>
      </dgm:prSet>
      <dgm:spPr/>
    </dgm:pt>
    <dgm:pt modelId="{C658CB8B-1262-45B0-A654-206BF357F855}" type="pres">
      <dgm:prSet presAssocID="{60741150-E9E8-46B7-8331-A003F82DD11E}" presName="composite" presStyleCnt="0"/>
      <dgm:spPr/>
    </dgm:pt>
    <dgm:pt modelId="{7CB1CB6A-F6B8-40E8-AB73-A8C420915D64}" type="pres">
      <dgm:prSet presAssocID="{60741150-E9E8-46B7-8331-A003F82DD11E}" presName="parTx" presStyleLbl="alignNode1" presStyleIdx="0" presStyleCnt="6">
        <dgm:presLayoutVars>
          <dgm:chMax val="0"/>
          <dgm:chPref val="0"/>
        </dgm:presLayoutVars>
      </dgm:prSet>
      <dgm:spPr/>
    </dgm:pt>
    <dgm:pt modelId="{413BE169-5DB7-4ABB-A4B6-D048717C14BD}" type="pres">
      <dgm:prSet presAssocID="{60741150-E9E8-46B7-8331-A003F82DD11E}" presName="desTx" presStyleLbl="alignAccFollowNode1" presStyleIdx="0" presStyleCnt="6">
        <dgm:presLayoutVars/>
      </dgm:prSet>
      <dgm:spPr/>
    </dgm:pt>
    <dgm:pt modelId="{4441D7AC-0965-4AFB-89A4-AD222DF30F14}" type="pres">
      <dgm:prSet presAssocID="{1C17ECA4-2FC1-47E4-B732-A970E036D3E6}" presName="space" presStyleCnt="0"/>
      <dgm:spPr/>
    </dgm:pt>
    <dgm:pt modelId="{9610D8E3-B9FD-440C-9425-D2AE6A801BA8}" type="pres">
      <dgm:prSet presAssocID="{35F1436A-3F93-4D91-AC5A-9FAF97275B12}" presName="composite" presStyleCnt="0"/>
      <dgm:spPr/>
    </dgm:pt>
    <dgm:pt modelId="{93C7DD2A-F606-4044-9A41-01E931771269}" type="pres">
      <dgm:prSet presAssocID="{35F1436A-3F93-4D91-AC5A-9FAF97275B12}" presName="parTx" presStyleLbl="alignNode1" presStyleIdx="1" presStyleCnt="6">
        <dgm:presLayoutVars>
          <dgm:chMax val="0"/>
          <dgm:chPref val="0"/>
        </dgm:presLayoutVars>
      </dgm:prSet>
      <dgm:spPr/>
    </dgm:pt>
    <dgm:pt modelId="{DE502E8B-C1B7-4F1A-9597-2B40FFEC0929}" type="pres">
      <dgm:prSet presAssocID="{35F1436A-3F93-4D91-AC5A-9FAF97275B12}" presName="desTx" presStyleLbl="alignAccFollowNode1" presStyleIdx="1" presStyleCnt="6">
        <dgm:presLayoutVars/>
      </dgm:prSet>
      <dgm:spPr/>
    </dgm:pt>
    <dgm:pt modelId="{D4163A4B-0181-4667-A941-71DD16296E1A}" type="pres">
      <dgm:prSet presAssocID="{707E6671-0FFD-4315-9EA8-F7BE72CE7AA6}" presName="space" presStyleCnt="0"/>
      <dgm:spPr/>
    </dgm:pt>
    <dgm:pt modelId="{9067ABAA-9C7F-438C-B076-DB1EC1B46E3E}" type="pres">
      <dgm:prSet presAssocID="{61F6D703-10B1-4D04-A166-9CA75356D163}" presName="composite" presStyleCnt="0"/>
      <dgm:spPr/>
    </dgm:pt>
    <dgm:pt modelId="{59EFE717-8622-4E15-B3A9-E70B789C3569}" type="pres">
      <dgm:prSet presAssocID="{61F6D703-10B1-4D04-A166-9CA75356D163}" presName="parTx" presStyleLbl="alignNode1" presStyleIdx="2" presStyleCnt="6">
        <dgm:presLayoutVars>
          <dgm:chMax val="0"/>
          <dgm:chPref val="0"/>
        </dgm:presLayoutVars>
      </dgm:prSet>
      <dgm:spPr/>
    </dgm:pt>
    <dgm:pt modelId="{34EA2642-3D72-4CFC-83A5-FC8322C9CFAF}" type="pres">
      <dgm:prSet presAssocID="{61F6D703-10B1-4D04-A166-9CA75356D163}" presName="desTx" presStyleLbl="alignAccFollowNode1" presStyleIdx="2" presStyleCnt="6">
        <dgm:presLayoutVars/>
      </dgm:prSet>
      <dgm:spPr/>
    </dgm:pt>
    <dgm:pt modelId="{D8628116-1677-4B97-9DC4-3FEA7755E24D}" type="pres">
      <dgm:prSet presAssocID="{C8EC12B3-C6CB-41D6-8351-D4A6A71A1CDB}" presName="space" presStyleCnt="0"/>
      <dgm:spPr/>
    </dgm:pt>
    <dgm:pt modelId="{5D6FCFE0-9177-4F12-A814-EC02864C8862}" type="pres">
      <dgm:prSet presAssocID="{402F10F2-E0BA-4114-925C-22864DAEBF99}" presName="composite" presStyleCnt="0"/>
      <dgm:spPr/>
    </dgm:pt>
    <dgm:pt modelId="{C6CCAC8A-279E-472E-8ABC-87215BE35563}" type="pres">
      <dgm:prSet presAssocID="{402F10F2-E0BA-4114-925C-22864DAEBF99}" presName="parTx" presStyleLbl="alignNode1" presStyleIdx="3" presStyleCnt="6">
        <dgm:presLayoutVars>
          <dgm:chMax val="0"/>
          <dgm:chPref val="0"/>
        </dgm:presLayoutVars>
      </dgm:prSet>
      <dgm:spPr/>
    </dgm:pt>
    <dgm:pt modelId="{7409FE01-F5E3-459D-B39C-54EB1766FBD4}" type="pres">
      <dgm:prSet presAssocID="{402F10F2-E0BA-4114-925C-22864DAEBF99}" presName="desTx" presStyleLbl="alignAccFollowNode1" presStyleIdx="3" presStyleCnt="6">
        <dgm:presLayoutVars/>
      </dgm:prSet>
      <dgm:spPr/>
    </dgm:pt>
    <dgm:pt modelId="{D550D3B6-29EE-4C2F-85F6-AE5F7E871852}" type="pres">
      <dgm:prSet presAssocID="{5DA86888-CB6E-4C22-98F1-61CB88A7E6E4}" presName="space" presStyleCnt="0"/>
      <dgm:spPr/>
    </dgm:pt>
    <dgm:pt modelId="{0EDBEDA1-8C8E-4843-8EC3-3294BE1B2065}" type="pres">
      <dgm:prSet presAssocID="{DCEB5620-8454-4C42-8BBC-390F585107AF}" presName="composite" presStyleCnt="0"/>
      <dgm:spPr/>
    </dgm:pt>
    <dgm:pt modelId="{B8FC8547-61BF-405C-9278-B4F3AE720B52}" type="pres">
      <dgm:prSet presAssocID="{DCEB5620-8454-4C42-8BBC-390F585107AF}" presName="parTx" presStyleLbl="alignNode1" presStyleIdx="4" presStyleCnt="6">
        <dgm:presLayoutVars>
          <dgm:chMax val="0"/>
          <dgm:chPref val="0"/>
        </dgm:presLayoutVars>
      </dgm:prSet>
      <dgm:spPr/>
    </dgm:pt>
    <dgm:pt modelId="{4CFFA443-213E-419B-B9B5-64D4BBCF74B7}" type="pres">
      <dgm:prSet presAssocID="{DCEB5620-8454-4C42-8BBC-390F585107AF}" presName="desTx" presStyleLbl="alignAccFollowNode1" presStyleIdx="4" presStyleCnt="6">
        <dgm:presLayoutVars/>
      </dgm:prSet>
      <dgm:spPr/>
    </dgm:pt>
    <dgm:pt modelId="{505B8211-779B-45E8-B73A-C0FE0FFC3BDB}" type="pres">
      <dgm:prSet presAssocID="{0DAF4B48-800E-4413-9A03-74A8BD33CA79}" presName="space" presStyleCnt="0"/>
      <dgm:spPr/>
    </dgm:pt>
    <dgm:pt modelId="{D88298F5-9C98-4BF5-8F54-21664C27386F}" type="pres">
      <dgm:prSet presAssocID="{576A26DD-DE02-4271-9159-5F44E7188894}" presName="composite" presStyleCnt="0"/>
      <dgm:spPr/>
    </dgm:pt>
    <dgm:pt modelId="{460269B6-D9CE-4A8B-829B-BFA1E176D15D}" type="pres">
      <dgm:prSet presAssocID="{576A26DD-DE02-4271-9159-5F44E7188894}" presName="parTx" presStyleLbl="alignNode1" presStyleIdx="5" presStyleCnt="6">
        <dgm:presLayoutVars>
          <dgm:chMax val="0"/>
          <dgm:chPref val="0"/>
        </dgm:presLayoutVars>
      </dgm:prSet>
      <dgm:spPr/>
    </dgm:pt>
    <dgm:pt modelId="{323B3521-CB3D-4F0C-AA97-2DEBD86A7417}" type="pres">
      <dgm:prSet presAssocID="{576A26DD-DE02-4271-9159-5F44E7188894}" presName="desTx" presStyleLbl="alignAccFollowNode1" presStyleIdx="5" presStyleCnt="6">
        <dgm:presLayoutVars/>
      </dgm:prSet>
      <dgm:spPr/>
    </dgm:pt>
  </dgm:ptLst>
  <dgm:cxnLst>
    <dgm:cxn modelId="{63BBA502-DE6C-494A-A8BB-1CD13C731497}" srcId="{61F6D703-10B1-4D04-A166-9CA75356D163}" destId="{B2196798-FF7C-453B-BF8E-7DF6AE920B00}" srcOrd="0" destOrd="0" parTransId="{871F51D9-7B97-4E26-A469-DCC45332484A}" sibTransId="{F9026765-C706-484A-AB66-5BD712D96AC3}"/>
    <dgm:cxn modelId="{B6313F10-6C14-44F0-9A42-A2F6E7A1FEE8}" srcId="{0B4E423F-56E1-43C6-A88C-741E6B455472}" destId="{576A26DD-DE02-4271-9159-5F44E7188894}" srcOrd="5" destOrd="0" parTransId="{3C71AD9D-1A67-4020-A9A7-4DE516A49C9D}" sibTransId="{79E19185-B2B0-420A-9D01-85CD16BDCE45}"/>
    <dgm:cxn modelId="{94687910-3244-4DB6-A971-E8BEBDC0B347}" srcId="{60741150-E9E8-46B7-8331-A003F82DD11E}" destId="{0F08E298-A001-48D4-8634-5BC9C4B07D37}" srcOrd="0" destOrd="0" parTransId="{E4618A85-A76C-413F-B4A5-D32CAD145FB8}" sibTransId="{C7AFE893-1DC9-40D6-8611-05130BA9A8ED}"/>
    <dgm:cxn modelId="{F72D8625-3AA0-4B7D-B9D0-FD13D89BF037}" type="presOf" srcId="{402F10F2-E0BA-4114-925C-22864DAEBF99}" destId="{C6CCAC8A-279E-472E-8ABC-87215BE35563}" srcOrd="0" destOrd="0" presId="urn:microsoft.com/office/officeart/2016/7/layout/ChevronBlockProcess"/>
    <dgm:cxn modelId="{D2339E2D-53EB-414A-B39C-BE522B92B21A}" srcId="{35F1436A-3F93-4D91-AC5A-9FAF97275B12}" destId="{5FC1406B-F487-4562-87F2-FF8594A90797}" srcOrd="0" destOrd="0" parTransId="{1224A506-BF22-4230-A414-1F7413BF2656}" sibTransId="{C7BB205A-0D89-4AB5-BD5E-C2559E2DB729}"/>
    <dgm:cxn modelId="{9700342F-E7BA-4048-8C41-C8E93B8FE146}" type="presOf" srcId="{5FC1406B-F487-4562-87F2-FF8594A90797}" destId="{DE502E8B-C1B7-4F1A-9597-2B40FFEC0929}" srcOrd="0" destOrd="0" presId="urn:microsoft.com/office/officeart/2016/7/layout/ChevronBlockProcess"/>
    <dgm:cxn modelId="{691C9C2F-B846-41FF-8D32-8D8ECEAA44AF}" type="presOf" srcId="{DB2D64B9-3BD3-4C5B-85C6-B42E388D1741}" destId="{323B3521-CB3D-4F0C-AA97-2DEBD86A7417}" srcOrd="0" destOrd="0" presId="urn:microsoft.com/office/officeart/2016/7/layout/ChevronBlockProcess"/>
    <dgm:cxn modelId="{9B9EB042-BAA8-4DB0-801F-E0C564725B62}" type="presOf" srcId="{DCEB5620-8454-4C42-8BBC-390F585107AF}" destId="{B8FC8547-61BF-405C-9278-B4F3AE720B52}" srcOrd="0" destOrd="0" presId="urn:microsoft.com/office/officeart/2016/7/layout/ChevronBlockProcess"/>
    <dgm:cxn modelId="{29FE9C64-DA86-4243-B923-1FA4FE827A22}" srcId="{576A26DD-DE02-4271-9159-5F44E7188894}" destId="{DB2D64B9-3BD3-4C5B-85C6-B42E388D1741}" srcOrd="0" destOrd="0" parTransId="{E637D095-C84A-47C9-B180-0CA97FBA7FC8}" sibTransId="{2E79088A-9908-490C-A44B-A254EB661EFA}"/>
    <dgm:cxn modelId="{34AE9C48-9E80-4F68-ACAE-E9DA2C7B7BC8}" type="presOf" srcId="{0B4E423F-56E1-43C6-A88C-741E6B455472}" destId="{5D969A1D-B950-4AD5-A629-4D3DA0025F25}" srcOrd="0" destOrd="0" presId="urn:microsoft.com/office/officeart/2016/7/layout/ChevronBlockProcess"/>
    <dgm:cxn modelId="{D1855E4F-514C-4A5C-BA3A-6B32691CA16A}" type="presOf" srcId="{60741150-E9E8-46B7-8331-A003F82DD11E}" destId="{7CB1CB6A-F6B8-40E8-AB73-A8C420915D64}" srcOrd="0" destOrd="0" presId="urn:microsoft.com/office/officeart/2016/7/layout/ChevronBlockProcess"/>
    <dgm:cxn modelId="{83FD6B71-03C0-4369-A3A5-96C9E681A857}" type="presOf" srcId="{84EC9C55-DEBC-413C-9116-C86C50D16451}" destId="{7409FE01-F5E3-459D-B39C-54EB1766FBD4}" srcOrd="0" destOrd="0" presId="urn:microsoft.com/office/officeart/2016/7/layout/ChevronBlockProcess"/>
    <dgm:cxn modelId="{1F47C258-AA56-4049-887D-F6D24FA6324F}" type="presOf" srcId="{0F08E298-A001-48D4-8634-5BC9C4B07D37}" destId="{413BE169-5DB7-4ABB-A4B6-D048717C14BD}" srcOrd="0" destOrd="0" presId="urn:microsoft.com/office/officeart/2016/7/layout/ChevronBlockProcess"/>
    <dgm:cxn modelId="{2FF9587A-C277-4D7B-9F16-9DE1FBF1816D}" srcId="{0B4E423F-56E1-43C6-A88C-741E6B455472}" destId="{61F6D703-10B1-4D04-A166-9CA75356D163}" srcOrd="2" destOrd="0" parTransId="{22F7AD52-6EE2-44AA-B51B-BD1946602C68}" sibTransId="{C8EC12B3-C6CB-41D6-8351-D4A6A71A1CDB}"/>
    <dgm:cxn modelId="{97F44E8C-878F-482F-AA65-C4EDE20D8092}" srcId="{0B4E423F-56E1-43C6-A88C-741E6B455472}" destId="{35F1436A-3F93-4D91-AC5A-9FAF97275B12}" srcOrd="1" destOrd="0" parTransId="{52C28FFA-CF4F-4705-9E41-25F26E0EF0C2}" sibTransId="{707E6671-0FFD-4315-9EA8-F7BE72CE7AA6}"/>
    <dgm:cxn modelId="{AF990399-9941-4CC9-B818-932E546387D6}" srcId="{402F10F2-E0BA-4114-925C-22864DAEBF99}" destId="{84EC9C55-DEBC-413C-9116-C86C50D16451}" srcOrd="0" destOrd="0" parTransId="{3B278605-7E50-46C5-9FE8-23DB1FBEB7A3}" sibTransId="{043AB39A-CFD2-41B6-8C5E-0878154666A6}"/>
    <dgm:cxn modelId="{E18A089A-AEC2-4737-8C4C-8CE643CB865E}" srcId="{0B4E423F-56E1-43C6-A88C-741E6B455472}" destId="{402F10F2-E0BA-4114-925C-22864DAEBF99}" srcOrd="3" destOrd="0" parTransId="{2F9209BE-CADC-4475-AA82-105BBCA680FF}" sibTransId="{5DA86888-CB6E-4C22-98F1-61CB88A7E6E4}"/>
    <dgm:cxn modelId="{7933D1A4-7F13-487D-B988-65EFE1041B8F}" srcId="{DCEB5620-8454-4C42-8BBC-390F585107AF}" destId="{35303F02-A4F0-4AD5-8E60-75395B7A607F}" srcOrd="0" destOrd="0" parTransId="{A8390278-9B63-420B-B569-209D6B9B5597}" sibTransId="{04E9AC73-DCF2-4E31-8B2D-06BE4C477247}"/>
    <dgm:cxn modelId="{BCD010A6-479D-4736-A573-264B25063692}" srcId="{0B4E423F-56E1-43C6-A88C-741E6B455472}" destId="{DCEB5620-8454-4C42-8BBC-390F585107AF}" srcOrd="4" destOrd="0" parTransId="{B40F0EE0-54CE-45BF-8237-1723DD69558D}" sibTransId="{0DAF4B48-800E-4413-9A03-74A8BD33CA79}"/>
    <dgm:cxn modelId="{153088AE-8CF3-46FF-9F1A-640C7B786CCB}" type="presOf" srcId="{35F1436A-3F93-4D91-AC5A-9FAF97275B12}" destId="{93C7DD2A-F606-4044-9A41-01E931771269}" srcOrd="0" destOrd="0" presId="urn:microsoft.com/office/officeart/2016/7/layout/ChevronBlockProcess"/>
    <dgm:cxn modelId="{2BD3ADB5-15E8-4143-B9DB-0E1E7339E9E6}" type="presOf" srcId="{61F6D703-10B1-4D04-A166-9CA75356D163}" destId="{59EFE717-8622-4E15-B3A9-E70B789C3569}" srcOrd="0" destOrd="0" presId="urn:microsoft.com/office/officeart/2016/7/layout/ChevronBlockProcess"/>
    <dgm:cxn modelId="{6C0F91C9-82B8-4105-B142-1859F915E7DE}" type="presOf" srcId="{35303F02-A4F0-4AD5-8E60-75395B7A607F}" destId="{4CFFA443-213E-419B-B9B5-64D4BBCF74B7}" srcOrd="0" destOrd="0" presId="urn:microsoft.com/office/officeart/2016/7/layout/ChevronBlockProcess"/>
    <dgm:cxn modelId="{3A2E26CF-FC3D-4824-B726-CD8AAF622DD4}" type="presOf" srcId="{576A26DD-DE02-4271-9159-5F44E7188894}" destId="{460269B6-D9CE-4A8B-829B-BFA1E176D15D}" srcOrd="0" destOrd="0" presId="urn:microsoft.com/office/officeart/2016/7/layout/ChevronBlockProcess"/>
    <dgm:cxn modelId="{28E27AF8-C219-4959-866A-E6686581DBAF}" srcId="{0B4E423F-56E1-43C6-A88C-741E6B455472}" destId="{60741150-E9E8-46B7-8331-A003F82DD11E}" srcOrd="0" destOrd="0" parTransId="{573649EF-7A6B-4DDA-85B6-9E08FB965B32}" sibTransId="{1C17ECA4-2FC1-47E4-B732-A970E036D3E6}"/>
    <dgm:cxn modelId="{7583DBFF-22B1-442B-9084-9748A5E80BAE}" type="presOf" srcId="{B2196798-FF7C-453B-BF8E-7DF6AE920B00}" destId="{34EA2642-3D72-4CFC-83A5-FC8322C9CFAF}" srcOrd="0" destOrd="0" presId="urn:microsoft.com/office/officeart/2016/7/layout/ChevronBlockProcess"/>
    <dgm:cxn modelId="{CBE82288-5FA5-475D-83C3-DBA33D8DB488}" type="presParOf" srcId="{5D969A1D-B950-4AD5-A629-4D3DA0025F25}" destId="{C658CB8B-1262-45B0-A654-206BF357F855}" srcOrd="0" destOrd="0" presId="urn:microsoft.com/office/officeart/2016/7/layout/ChevronBlockProcess"/>
    <dgm:cxn modelId="{D54717F0-216F-49A5-B1F9-46E7CE6CBE07}" type="presParOf" srcId="{C658CB8B-1262-45B0-A654-206BF357F855}" destId="{7CB1CB6A-F6B8-40E8-AB73-A8C420915D64}" srcOrd="0" destOrd="0" presId="urn:microsoft.com/office/officeart/2016/7/layout/ChevronBlockProcess"/>
    <dgm:cxn modelId="{35C60D23-E2A3-48F0-90D4-FF37F8AD2A67}" type="presParOf" srcId="{C658CB8B-1262-45B0-A654-206BF357F855}" destId="{413BE169-5DB7-4ABB-A4B6-D048717C14BD}" srcOrd="1" destOrd="0" presId="urn:microsoft.com/office/officeart/2016/7/layout/ChevronBlockProcess"/>
    <dgm:cxn modelId="{A71F3161-DC75-4A72-BD12-610FE5AB8DD3}" type="presParOf" srcId="{5D969A1D-B950-4AD5-A629-4D3DA0025F25}" destId="{4441D7AC-0965-4AFB-89A4-AD222DF30F14}" srcOrd="1" destOrd="0" presId="urn:microsoft.com/office/officeart/2016/7/layout/ChevronBlockProcess"/>
    <dgm:cxn modelId="{284D91FD-E8D3-4CBB-9B8A-182D04A2C815}" type="presParOf" srcId="{5D969A1D-B950-4AD5-A629-4D3DA0025F25}" destId="{9610D8E3-B9FD-440C-9425-D2AE6A801BA8}" srcOrd="2" destOrd="0" presId="urn:microsoft.com/office/officeart/2016/7/layout/ChevronBlockProcess"/>
    <dgm:cxn modelId="{67D74DF5-5335-4747-9B84-73DD6E282CA7}" type="presParOf" srcId="{9610D8E3-B9FD-440C-9425-D2AE6A801BA8}" destId="{93C7DD2A-F606-4044-9A41-01E931771269}" srcOrd="0" destOrd="0" presId="urn:microsoft.com/office/officeart/2016/7/layout/ChevronBlockProcess"/>
    <dgm:cxn modelId="{76ED0845-6E72-47B6-8057-A226BD6D47C3}" type="presParOf" srcId="{9610D8E3-B9FD-440C-9425-D2AE6A801BA8}" destId="{DE502E8B-C1B7-4F1A-9597-2B40FFEC0929}" srcOrd="1" destOrd="0" presId="urn:microsoft.com/office/officeart/2016/7/layout/ChevronBlockProcess"/>
    <dgm:cxn modelId="{E0B8C09B-F1CB-4BEC-9F5F-959D51A6B6D8}" type="presParOf" srcId="{5D969A1D-B950-4AD5-A629-4D3DA0025F25}" destId="{D4163A4B-0181-4667-A941-71DD16296E1A}" srcOrd="3" destOrd="0" presId="urn:microsoft.com/office/officeart/2016/7/layout/ChevronBlockProcess"/>
    <dgm:cxn modelId="{9C1F65F1-3A87-4521-A616-97EA9F8724D7}" type="presParOf" srcId="{5D969A1D-B950-4AD5-A629-4D3DA0025F25}" destId="{9067ABAA-9C7F-438C-B076-DB1EC1B46E3E}" srcOrd="4" destOrd="0" presId="urn:microsoft.com/office/officeart/2016/7/layout/ChevronBlockProcess"/>
    <dgm:cxn modelId="{6C17197B-9656-481B-8AAE-0460F873063A}" type="presParOf" srcId="{9067ABAA-9C7F-438C-B076-DB1EC1B46E3E}" destId="{59EFE717-8622-4E15-B3A9-E70B789C3569}" srcOrd="0" destOrd="0" presId="urn:microsoft.com/office/officeart/2016/7/layout/ChevronBlockProcess"/>
    <dgm:cxn modelId="{365DD0E1-C262-4342-94EA-A8D86E557651}" type="presParOf" srcId="{9067ABAA-9C7F-438C-B076-DB1EC1B46E3E}" destId="{34EA2642-3D72-4CFC-83A5-FC8322C9CFAF}" srcOrd="1" destOrd="0" presId="urn:microsoft.com/office/officeart/2016/7/layout/ChevronBlockProcess"/>
    <dgm:cxn modelId="{1D776303-5FE5-4D13-9612-6C44F392EBEE}" type="presParOf" srcId="{5D969A1D-B950-4AD5-A629-4D3DA0025F25}" destId="{D8628116-1677-4B97-9DC4-3FEA7755E24D}" srcOrd="5" destOrd="0" presId="urn:microsoft.com/office/officeart/2016/7/layout/ChevronBlockProcess"/>
    <dgm:cxn modelId="{54717F23-6BCA-4C70-B4CB-D2CBD4F1A733}" type="presParOf" srcId="{5D969A1D-B950-4AD5-A629-4D3DA0025F25}" destId="{5D6FCFE0-9177-4F12-A814-EC02864C8862}" srcOrd="6" destOrd="0" presId="urn:microsoft.com/office/officeart/2016/7/layout/ChevronBlockProcess"/>
    <dgm:cxn modelId="{0D4DF746-D57B-446F-8441-C20ED7BF2E46}" type="presParOf" srcId="{5D6FCFE0-9177-4F12-A814-EC02864C8862}" destId="{C6CCAC8A-279E-472E-8ABC-87215BE35563}" srcOrd="0" destOrd="0" presId="urn:microsoft.com/office/officeart/2016/7/layout/ChevronBlockProcess"/>
    <dgm:cxn modelId="{16E111D5-25E4-4F6D-92DB-45EF90C0DBFB}" type="presParOf" srcId="{5D6FCFE0-9177-4F12-A814-EC02864C8862}" destId="{7409FE01-F5E3-459D-B39C-54EB1766FBD4}" srcOrd="1" destOrd="0" presId="urn:microsoft.com/office/officeart/2016/7/layout/ChevronBlockProcess"/>
    <dgm:cxn modelId="{76129F89-C088-4A04-8E01-D8B698B05C6F}" type="presParOf" srcId="{5D969A1D-B950-4AD5-A629-4D3DA0025F25}" destId="{D550D3B6-29EE-4C2F-85F6-AE5F7E871852}" srcOrd="7" destOrd="0" presId="urn:microsoft.com/office/officeart/2016/7/layout/ChevronBlockProcess"/>
    <dgm:cxn modelId="{648D2F3E-8055-4CEA-8DC4-8D53007F2584}" type="presParOf" srcId="{5D969A1D-B950-4AD5-A629-4D3DA0025F25}" destId="{0EDBEDA1-8C8E-4843-8EC3-3294BE1B2065}" srcOrd="8" destOrd="0" presId="urn:microsoft.com/office/officeart/2016/7/layout/ChevronBlockProcess"/>
    <dgm:cxn modelId="{AE31D426-6D96-440A-9195-0D554BC24C01}" type="presParOf" srcId="{0EDBEDA1-8C8E-4843-8EC3-3294BE1B2065}" destId="{B8FC8547-61BF-405C-9278-B4F3AE720B52}" srcOrd="0" destOrd="0" presId="urn:microsoft.com/office/officeart/2016/7/layout/ChevronBlockProcess"/>
    <dgm:cxn modelId="{D0EB0F01-B0C5-4603-ACE8-01F64C375449}" type="presParOf" srcId="{0EDBEDA1-8C8E-4843-8EC3-3294BE1B2065}" destId="{4CFFA443-213E-419B-B9B5-64D4BBCF74B7}" srcOrd="1" destOrd="0" presId="urn:microsoft.com/office/officeart/2016/7/layout/ChevronBlockProcess"/>
    <dgm:cxn modelId="{EB539ACA-C602-4D71-90F6-2824BFE88079}" type="presParOf" srcId="{5D969A1D-B950-4AD5-A629-4D3DA0025F25}" destId="{505B8211-779B-45E8-B73A-C0FE0FFC3BDB}" srcOrd="9" destOrd="0" presId="urn:microsoft.com/office/officeart/2016/7/layout/ChevronBlockProcess"/>
    <dgm:cxn modelId="{39503BE3-DA96-4AEC-8456-40A57B5809B4}" type="presParOf" srcId="{5D969A1D-B950-4AD5-A629-4D3DA0025F25}" destId="{D88298F5-9C98-4BF5-8F54-21664C27386F}" srcOrd="10" destOrd="0" presId="urn:microsoft.com/office/officeart/2016/7/layout/ChevronBlockProcess"/>
    <dgm:cxn modelId="{960B8899-091C-478D-A17A-D3D7AE39C8B4}" type="presParOf" srcId="{D88298F5-9C98-4BF5-8F54-21664C27386F}" destId="{460269B6-D9CE-4A8B-829B-BFA1E176D15D}" srcOrd="0" destOrd="0" presId="urn:microsoft.com/office/officeart/2016/7/layout/ChevronBlockProcess"/>
    <dgm:cxn modelId="{F6B33846-E279-4CFF-BF59-D62164E5D370}" type="presParOf" srcId="{D88298F5-9C98-4BF5-8F54-21664C27386F}" destId="{323B3521-CB3D-4F0C-AA97-2DEBD86A7417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BA5E1-6539-460D-BE1D-F55EFE100A67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User authentication and roles</a:t>
          </a:r>
          <a:endParaRPr lang="en-US" sz="1700" b="0" i="0" u="none" strike="noStrike" kern="1200" cap="none" baseline="0" noProof="0">
            <a:latin typeface="Calibri Light"/>
            <a:cs typeface="Calibri Light"/>
          </a:endParaRPr>
        </a:p>
      </dsp:txBody>
      <dsp:txXfrm>
        <a:off x="582645" y="1178"/>
        <a:ext cx="2174490" cy="1304694"/>
      </dsp:txXfrm>
    </dsp:sp>
    <dsp:sp modelId="{52823F87-34E1-421F-AF9F-78E17EDC752B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Users must be able to search for specific course sections</a:t>
          </a:r>
        </a:p>
      </dsp:txBody>
      <dsp:txXfrm>
        <a:off x="2974584" y="1178"/>
        <a:ext cx="2174490" cy="1304694"/>
      </dsp:txXfrm>
    </dsp:sp>
    <dsp:sp modelId="{EE1FB5E8-F1B4-4C06-BE89-C0C7D3258B5E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Users must be able to see which courses have conflicts</a:t>
          </a:r>
        </a:p>
      </dsp:txBody>
      <dsp:txXfrm>
        <a:off x="5366524" y="1178"/>
        <a:ext cx="2174490" cy="1304694"/>
      </dsp:txXfrm>
    </dsp:sp>
    <dsp:sp modelId="{806D5A83-3B19-4AE2-B7AD-0F5F51526638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Course sections must be presented in an easy to understand view</a:t>
          </a:r>
        </a:p>
      </dsp:txBody>
      <dsp:txXfrm>
        <a:off x="7758464" y="1178"/>
        <a:ext cx="2174490" cy="1304694"/>
      </dsp:txXfrm>
    </dsp:sp>
    <dsp:sp modelId="{23C10BEA-1C0D-4A7B-98F5-997CA8C43440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Professors must be able to choose classes they want</a:t>
          </a:r>
        </a:p>
      </dsp:txBody>
      <dsp:txXfrm>
        <a:off x="582645" y="1523321"/>
        <a:ext cx="2174490" cy="1304694"/>
      </dsp:txXfrm>
    </dsp:sp>
    <dsp:sp modelId="{5F4D7544-006C-457D-A270-ABF782DE72CB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Professors must be able to set their available schedule</a:t>
          </a:r>
        </a:p>
      </dsp:txBody>
      <dsp:txXfrm>
        <a:off x="2974584" y="1523321"/>
        <a:ext cx="2174490" cy="1304694"/>
      </dsp:txXfrm>
    </dsp:sp>
    <dsp:sp modelId="{67273F21-0E36-40E9-94D0-5540E8B8F501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Administrators must be able to add, remove, and edit course sections</a:t>
          </a:r>
        </a:p>
      </dsp:txBody>
      <dsp:txXfrm>
        <a:off x="5366524" y="1523321"/>
        <a:ext cx="2174490" cy="1304694"/>
      </dsp:txXfrm>
    </dsp:sp>
    <dsp:sp modelId="{9F5723D8-086C-4E44-BCA1-350478D8FA81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Administrators must be able to upload/download the course sections list</a:t>
          </a:r>
        </a:p>
      </dsp:txBody>
      <dsp:txXfrm>
        <a:off x="7758464" y="1523321"/>
        <a:ext cx="2174490" cy="1304694"/>
      </dsp:txXfrm>
    </dsp:sp>
    <dsp:sp modelId="{83730BE7-3532-42D1-9E01-BA96C686AEB7}">
      <dsp:nvSpPr>
        <dsp:cNvPr id="0" name=""/>
        <dsp:cNvSpPr/>
      </dsp:nvSpPr>
      <dsp:spPr>
        <a:xfrm>
          <a:off x="1778615" y="3045465"/>
          <a:ext cx="2174490" cy="130469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Administrators must be able to see which sections have no professor</a:t>
          </a:r>
        </a:p>
      </dsp:txBody>
      <dsp:txXfrm>
        <a:off x="1778615" y="3045465"/>
        <a:ext cx="2174490" cy="1304694"/>
      </dsp:txXfrm>
    </dsp:sp>
    <dsp:sp modelId="{0BE6A920-A0DB-4C42-9C93-341B513445BF}">
      <dsp:nvSpPr>
        <dsp:cNvPr id="0" name=""/>
        <dsp:cNvSpPr/>
      </dsp:nvSpPr>
      <dsp:spPr>
        <a:xfrm>
          <a:off x="4170554" y="3045465"/>
          <a:ext cx="2174490" cy="130469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system should use up-to-date technologies and support most browsers</a:t>
          </a:r>
        </a:p>
      </dsp:txBody>
      <dsp:txXfrm>
        <a:off x="4170554" y="3045465"/>
        <a:ext cx="2174490" cy="1304694"/>
      </dsp:txXfrm>
    </dsp:sp>
    <dsp:sp modelId="{523857E8-FA6D-419A-9584-D3BFC573934D}">
      <dsp:nvSpPr>
        <dsp:cNvPr id="0" name=""/>
        <dsp:cNvSpPr/>
      </dsp:nvSpPr>
      <dsp:spPr>
        <a:xfrm>
          <a:off x="6562494" y="3045465"/>
          <a:ext cx="2174490" cy="130469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system must track how many credit hours a professor is teaching</a:t>
          </a:r>
        </a:p>
      </dsp:txBody>
      <dsp:txXfrm>
        <a:off x="6562494" y="3045465"/>
        <a:ext cx="2174490" cy="1304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48DF1-2CA2-4EAA-A260-F263597BF999}">
      <dsp:nvSpPr>
        <dsp:cNvPr id="0" name=""/>
        <dsp:cNvSpPr/>
      </dsp:nvSpPr>
      <dsp:spPr>
        <a:xfrm>
          <a:off x="0" y="2972658"/>
          <a:ext cx="3677723" cy="97569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Third Sprint</a:t>
          </a:r>
        </a:p>
      </dsp:txBody>
      <dsp:txXfrm>
        <a:off x="0" y="2972658"/>
        <a:ext cx="3677723" cy="526874"/>
      </dsp:txXfrm>
    </dsp:sp>
    <dsp:sp modelId="{4CB25D52-A0D0-4ABC-B40B-771F9058A465}">
      <dsp:nvSpPr>
        <dsp:cNvPr id="0" name=""/>
        <dsp:cNvSpPr/>
      </dsp:nvSpPr>
      <dsp:spPr>
        <a:xfrm>
          <a:off x="1795" y="3480018"/>
          <a:ext cx="1224710" cy="44881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Finalize UI and components</a:t>
          </a:r>
        </a:p>
      </dsp:txBody>
      <dsp:txXfrm>
        <a:off x="1795" y="3480018"/>
        <a:ext cx="1224710" cy="448818"/>
      </dsp:txXfrm>
    </dsp:sp>
    <dsp:sp modelId="{25CF994F-841B-4147-906B-5C4A45F9C788}">
      <dsp:nvSpPr>
        <dsp:cNvPr id="0" name=""/>
        <dsp:cNvSpPr/>
      </dsp:nvSpPr>
      <dsp:spPr>
        <a:xfrm>
          <a:off x="1226506" y="3480018"/>
          <a:ext cx="1224710" cy="44881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Final feature pass and fixing</a:t>
          </a:r>
        </a:p>
      </dsp:txBody>
      <dsp:txXfrm>
        <a:off x="1226506" y="3480018"/>
        <a:ext cx="1224710" cy="448818"/>
      </dsp:txXfrm>
    </dsp:sp>
    <dsp:sp modelId="{9D496054-7F8E-4841-A3ED-7A4544B076B2}">
      <dsp:nvSpPr>
        <dsp:cNvPr id="0" name=""/>
        <dsp:cNvSpPr/>
      </dsp:nvSpPr>
      <dsp:spPr>
        <a:xfrm>
          <a:off x="2451216" y="3480018"/>
          <a:ext cx="1224710" cy="44881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Final system testing</a:t>
          </a:r>
        </a:p>
      </dsp:txBody>
      <dsp:txXfrm>
        <a:off x="2451216" y="3480018"/>
        <a:ext cx="1224710" cy="448818"/>
      </dsp:txXfrm>
    </dsp:sp>
    <dsp:sp modelId="{C15DFAE1-56D8-4C0D-8401-3C496822E49B}">
      <dsp:nvSpPr>
        <dsp:cNvPr id="0" name=""/>
        <dsp:cNvSpPr/>
      </dsp:nvSpPr>
      <dsp:spPr>
        <a:xfrm rot="10800000">
          <a:off x="0" y="1486678"/>
          <a:ext cx="3677723" cy="1500615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Second Sprint</a:t>
          </a:r>
        </a:p>
      </dsp:txBody>
      <dsp:txXfrm rot="-10800000">
        <a:off x="0" y="1486678"/>
        <a:ext cx="3677723" cy="526716"/>
      </dsp:txXfrm>
    </dsp:sp>
    <dsp:sp modelId="{7FDA8BF4-9667-4F2C-B265-3C32D749088E}">
      <dsp:nvSpPr>
        <dsp:cNvPr id="0" name=""/>
        <dsp:cNvSpPr/>
      </dsp:nvSpPr>
      <dsp:spPr>
        <a:xfrm>
          <a:off x="1795" y="2013394"/>
          <a:ext cx="1224710" cy="44868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Connect components</a:t>
          </a:r>
        </a:p>
      </dsp:txBody>
      <dsp:txXfrm>
        <a:off x="1795" y="2013394"/>
        <a:ext cx="1224710" cy="448684"/>
      </dsp:txXfrm>
    </dsp:sp>
    <dsp:sp modelId="{F504B5F7-149C-4CC2-962C-E09735121F39}">
      <dsp:nvSpPr>
        <dsp:cNvPr id="0" name=""/>
        <dsp:cNvSpPr/>
      </dsp:nvSpPr>
      <dsp:spPr>
        <a:xfrm>
          <a:off x="1226506" y="2013394"/>
          <a:ext cx="1224710" cy="44868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Database</a:t>
          </a:r>
        </a:p>
      </dsp:txBody>
      <dsp:txXfrm>
        <a:off x="1226506" y="2013394"/>
        <a:ext cx="1224710" cy="448684"/>
      </dsp:txXfrm>
    </dsp:sp>
    <dsp:sp modelId="{6BC4DD50-542B-4131-BE63-6E3082EEACD1}">
      <dsp:nvSpPr>
        <dsp:cNvPr id="0" name=""/>
        <dsp:cNvSpPr/>
      </dsp:nvSpPr>
      <dsp:spPr>
        <a:xfrm>
          <a:off x="2451216" y="2013394"/>
          <a:ext cx="1224710" cy="44868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Refine UI</a:t>
          </a:r>
        </a:p>
      </dsp:txBody>
      <dsp:txXfrm>
        <a:off x="2451216" y="2013394"/>
        <a:ext cx="1224710" cy="448684"/>
      </dsp:txXfrm>
    </dsp:sp>
    <dsp:sp modelId="{7B288994-59D2-455F-B935-0EEC0DBE044B}">
      <dsp:nvSpPr>
        <dsp:cNvPr id="0" name=""/>
        <dsp:cNvSpPr/>
      </dsp:nvSpPr>
      <dsp:spPr>
        <a:xfrm rot="10800000">
          <a:off x="0" y="698"/>
          <a:ext cx="3677723" cy="1500615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First Sprint</a:t>
          </a:r>
        </a:p>
      </dsp:txBody>
      <dsp:txXfrm rot="-10800000">
        <a:off x="0" y="698"/>
        <a:ext cx="3677723" cy="526716"/>
      </dsp:txXfrm>
    </dsp:sp>
    <dsp:sp modelId="{D4A83CB8-E172-4C5A-82DC-B16DB1129948}">
      <dsp:nvSpPr>
        <dsp:cNvPr id="0" name=""/>
        <dsp:cNvSpPr/>
      </dsp:nvSpPr>
      <dsp:spPr>
        <a:xfrm>
          <a:off x="0" y="527414"/>
          <a:ext cx="1838861" cy="44868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Setup database</a:t>
          </a:r>
        </a:p>
      </dsp:txBody>
      <dsp:txXfrm>
        <a:off x="0" y="527414"/>
        <a:ext cx="1838861" cy="448684"/>
      </dsp:txXfrm>
    </dsp:sp>
    <dsp:sp modelId="{0987F83C-E12F-4858-9319-44D2533A2B5F}">
      <dsp:nvSpPr>
        <dsp:cNvPr id="0" name=""/>
        <dsp:cNvSpPr/>
      </dsp:nvSpPr>
      <dsp:spPr>
        <a:xfrm>
          <a:off x="1838861" y="527414"/>
          <a:ext cx="1838861" cy="44868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New UI</a:t>
          </a:r>
        </a:p>
      </dsp:txBody>
      <dsp:txXfrm>
        <a:off x="1838861" y="527414"/>
        <a:ext cx="1838861" cy="4486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D248F-D5C1-453B-928A-E26379B48062}">
      <dsp:nvSpPr>
        <dsp:cNvPr id="0" name=""/>
        <dsp:cNvSpPr/>
      </dsp:nvSpPr>
      <dsp:spPr>
        <a:xfrm>
          <a:off x="0" y="42406"/>
          <a:ext cx="4038964" cy="45571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 weeks </a:t>
          </a:r>
          <a:r>
            <a:rPr lang="en-US" sz="1900" kern="1200">
              <a:latin typeface="Calibri Light" panose="020F0302020204030204"/>
            </a:rPr>
            <a:t>(09/24/20)</a:t>
          </a:r>
          <a:endParaRPr lang="en-US" sz="1900" kern="1200"/>
        </a:p>
      </dsp:txBody>
      <dsp:txXfrm>
        <a:off x="22246" y="64652"/>
        <a:ext cx="3994472" cy="411223"/>
      </dsp:txXfrm>
    </dsp:sp>
    <dsp:sp modelId="{415D7AF0-DA02-433F-ACF6-E56F2E3A2E6D}">
      <dsp:nvSpPr>
        <dsp:cNvPr id="0" name=""/>
        <dsp:cNvSpPr/>
      </dsp:nvSpPr>
      <dsp:spPr>
        <a:xfrm>
          <a:off x="0" y="552841"/>
          <a:ext cx="4038964" cy="45571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New UI elements</a:t>
          </a:r>
        </a:p>
      </dsp:txBody>
      <dsp:txXfrm>
        <a:off x="22246" y="575087"/>
        <a:ext cx="3994472" cy="411223"/>
      </dsp:txXfrm>
    </dsp:sp>
    <dsp:sp modelId="{C71F0CBA-B7F7-4369-9869-DF1D51EF76FA}">
      <dsp:nvSpPr>
        <dsp:cNvPr id="0" name=""/>
        <dsp:cNvSpPr/>
      </dsp:nvSpPr>
      <dsp:spPr>
        <a:xfrm>
          <a:off x="0" y="1063276"/>
          <a:ext cx="4038964" cy="45571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Build database structure</a:t>
          </a:r>
        </a:p>
      </dsp:txBody>
      <dsp:txXfrm>
        <a:off x="22246" y="1085522"/>
        <a:ext cx="3994472" cy="411223"/>
      </dsp:txXfrm>
    </dsp:sp>
    <dsp:sp modelId="{5E0434BE-6D85-409A-8629-AAADA8EE5564}">
      <dsp:nvSpPr>
        <dsp:cNvPr id="0" name=""/>
        <dsp:cNvSpPr/>
      </dsp:nvSpPr>
      <dsp:spPr>
        <a:xfrm>
          <a:off x="0" y="1573711"/>
          <a:ext cx="4038964" cy="45571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Define testing standards</a:t>
          </a:r>
        </a:p>
      </dsp:txBody>
      <dsp:txXfrm>
        <a:off x="22246" y="1595957"/>
        <a:ext cx="3994472" cy="411223"/>
      </dsp:txXfrm>
    </dsp:sp>
    <dsp:sp modelId="{B4069956-567F-4A17-81F5-24799B87C7E6}">
      <dsp:nvSpPr>
        <dsp:cNvPr id="0" name=""/>
        <dsp:cNvSpPr/>
      </dsp:nvSpPr>
      <dsp:spPr>
        <a:xfrm>
          <a:off x="0" y="2084146"/>
          <a:ext cx="4038964" cy="45571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Define documentation standards</a:t>
          </a:r>
        </a:p>
      </dsp:txBody>
      <dsp:txXfrm>
        <a:off x="22246" y="2106392"/>
        <a:ext cx="3994472" cy="411223"/>
      </dsp:txXfrm>
    </dsp:sp>
    <dsp:sp modelId="{64546DA8-7DF0-418B-AA6F-FA06CEA9ABC3}">
      <dsp:nvSpPr>
        <dsp:cNvPr id="0" name=""/>
        <dsp:cNvSpPr/>
      </dsp:nvSpPr>
      <dsp:spPr>
        <a:xfrm>
          <a:off x="0" y="2594581"/>
          <a:ext cx="4038964" cy="45571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Update dependencies</a:t>
          </a:r>
        </a:p>
      </dsp:txBody>
      <dsp:txXfrm>
        <a:off x="22246" y="2616827"/>
        <a:ext cx="3994472" cy="411223"/>
      </dsp:txXfrm>
    </dsp:sp>
    <dsp:sp modelId="{78A16A08-C4B9-4008-803F-4DEDCD45354C}">
      <dsp:nvSpPr>
        <dsp:cNvPr id="0" name=""/>
        <dsp:cNvSpPr/>
      </dsp:nvSpPr>
      <dsp:spPr>
        <a:xfrm>
          <a:off x="0" y="3105016"/>
          <a:ext cx="4038964" cy="45571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Cleanup old code</a:t>
          </a:r>
        </a:p>
      </dsp:txBody>
      <dsp:txXfrm>
        <a:off x="22246" y="3127262"/>
        <a:ext cx="3994472" cy="411223"/>
      </dsp:txXfrm>
    </dsp:sp>
    <dsp:sp modelId="{66E80E55-20D6-4BDD-BA25-439AC96D30B4}">
      <dsp:nvSpPr>
        <dsp:cNvPr id="0" name=""/>
        <dsp:cNvSpPr/>
      </dsp:nvSpPr>
      <dsp:spPr>
        <a:xfrm>
          <a:off x="0" y="3615451"/>
          <a:ext cx="4038964" cy="45571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Attach key webpages together</a:t>
          </a:r>
        </a:p>
      </dsp:txBody>
      <dsp:txXfrm>
        <a:off x="22246" y="3637697"/>
        <a:ext cx="3994472" cy="4112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AF341-B6BC-45F6-8D8A-6B18802DC40A}">
      <dsp:nvSpPr>
        <dsp:cNvPr id="0" name=""/>
        <dsp:cNvSpPr/>
      </dsp:nvSpPr>
      <dsp:spPr>
        <a:xfrm>
          <a:off x="2012" y="233"/>
          <a:ext cx="1596417" cy="95785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err="1"/>
            <a:t>Github</a:t>
          </a:r>
          <a:endParaRPr lang="en-US" sz="2300" b="0" i="0" u="none" strike="noStrike" kern="1200" cap="none" baseline="0" noProof="0" err="1">
            <a:solidFill>
              <a:srgbClr val="010000"/>
            </a:solidFill>
            <a:latin typeface="Calibri Light"/>
            <a:cs typeface="Calibri Light"/>
          </a:endParaRPr>
        </a:p>
      </dsp:txBody>
      <dsp:txXfrm>
        <a:off x="2012" y="233"/>
        <a:ext cx="1596417" cy="957850"/>
      </dsp:txXfrm>
    </dsp:sp>
    <dsp:sp modelId="{ADA965C6-D953-41B8-9C99-3E7987DE5FE8}">
      <dsp:nvSpPr>
        <dsp:cNvPr id="0" name=""/>
        <dsp:cNvSpPr/>
      </dsp:nvSpPr>
      <dsp:spPr>
        <a:xfrm>
          <a:off x="1758071" y="233"/>
          <a:ext cx="1596417" cy="95785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Discord/Jira</a:t>
          </a:r>
        </a:p>
      </dsp:txBody>
      <dsp:txXfrm>
        <a:off x="1758071" y="233"/>
        <a:ext cx="1596417" cy="957850"/>
      </dsp:txXfrm>
    </dsp:sp>
    <dsp:sp modelId="{F380929A-1BF4-46F2-9D40-BFF7FB5E9302}">
      <dsp:nvSpPr>
        <dsp:cNvPr id="0" name=""/>
        <dsp:cNvSpPr/>
      </dsp:nvSpPr>
      <dsp:spPr>
        <a:xfrm>
          <a:off x="3514130" y="233"/>
          <a:ext cx="1596417" cy="95785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Angular</a:t>
          </a:r>
        </a:p>
      </dsp:txBody>
      <dsp:txXfrm>
        <a:off x="3514130" y="233"/>
        <a:ext cx="1596417" cy="957850"/>
      </dsp:txXfrm>
    </dsp:sp>
    <dsp:sp modelId="{C7EECB1C-4CC0-47A6-A867-DBCCCC16A60C}">
      <dsp:nvSpPr>
        <dsp:cNvPr id="0" name=""/>
        <dsp:cNvSpPr/>
      </dsp:nvSpPr>
      <dsp:spPr>
        <a:xfrm>
          <a:off x="5270190" y="233"/>
          <a:ext cx="1596417" cy="95785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NodeJS </a:t>
          </a:r>
        </a:p>
      </dsp:txBody>
      <dsp:txXfrm>
        <a:off x="5270190" y="233"/>
        <a:ext cx="1596417" cy="957850"/>
      </dsp:txXfrm>
    </dsp:sp>
    <dsp:sp modelId="{72096B4C-D141-4B64-AC55-EAA4DE109346}">
      <dsp:nvSpPr>
        <dsp:cNvPr id="0" name=""/>
        <dsp:cNvSpPr/>
      </dsp:nvSpPr>
      <dsp:spPr>
        <a:xfrm>
          <a:off x="2012" y="1117725"/>
          <a:ext cx="1596417" cy="95785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Express</a:t>
          </a:r>
        </a:p>
      </dsp:txBody>
      <dsp:txXfrm>
        <a:off x="2012" y="1117725"/>
        <a:ext cx="1596417" cy="957850"/>
      </dsp:txXfrm>
    </dsp:sp>
    <dsp:sp modelId="{F56DC57F-0B6F-40EA-A1AA-765E570A3083}">
      <dsp:nvSpPr>
        <dsp:cNvPr id="0" name=""/>
        <dsp:cNvSpPr/>
      </dsp:nvSpPr>
      <dsp:spPr>
        <a:xfrm>
          <a:off x="1758071" y="1117725"/>
          <a:ext cx="1596417" cy="95785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alibri Light" panose="020F0302020204030204"/>
            </a:rPr>
            <a:t>Mongoose</a:t>
          </a:r>
        </a:p>
      </dsp:txBody>
      <dsp:txXfrm>
        <a:off x="1758071" y="1117725"/>
        <a:ext cx="1596417" cy="957850"/>
      </dsp:txXfrm>
    </dsp:sp>
    <dsp:sp modelId="{EA3A3944-F565-40F0-A268-D11D33B5BB89}">
      <dsp:nvSpPr>
        <dsp:cNvPr id="0" name=""/>
        <dsp:cNvSpPr/>
      </dsp:nvSpPr>
      <dsp:spPr>
        <a:xfrm>
          <a:off x="3514130" y="1117725"/>
          <a:ext cx="1596417" cy="95785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MongoDB</a:t>
          </a:r>
        </a:p>
      </dsp:txBody>
      <dsp:txXfrm>
        <a:off x="3514130" y="1117725"/>
        <a:ext cx="1596417" cy="957850"/>
      </dsp:txXfrm>
    </dsp:sp>
    <dsp:sp modelId="{2DDDDD2C-C6FE-4CC7-97D4-3213DFC697F8}">
      <dsp:nvSpPr>
        <dsp:cNvPr id="0" name=""/>
        <dsp:cNvSpPr/>
      </dsp:nvSpPr>
      <dsp:spPr>
        <a:xfrm>
          <a:off x="5270190" y="1117725"/>
          <a:ext cx="1596417" cy="95785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alibri Light" panose="020F0302020204030204"/>
            </a:rPr>
            <a:t>Protractor</a:t>
          </a:r>
        </a:p>
      </dsp:txBody>
      <dsp:txXfrm>
        <a:off x="5270190" y="1117725"/>
        <a:ext cx="1596417" cy="9578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1CB6A-F6B8-40E8-AB73-A8C420915D64}">
      <dsp:nvSpPr>
        <dsp:cNvPr id="0" name=""/>
        <dsp:cNvSpPr/>
      </dsp:nvSpPr>
      <dsp:spPr>
        <a:xfrm>
          <a:off x="11681" y="1035677"/>
          <a:ext cx="1943287" cy="582986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83" tIns="71983" rIns="71983" bIns="7198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u="none" strike="noStrike" kern="1200" cap="none" baseline="0" noProof="0">
              <a:solidFill>
                <a:schemeClr val="bg1"/>
              </a:solidFill>
              <a:latin typeface="Calibri Light"/>
              <a:cs typeface="Calibri Light"/>
            </a:rPr>
            <a:t>Pages</a:t>
          </a:r>
        </a:p>
      </dsp:txBody>
      <dsp:txXfrm>
        <a:off x="186577" y="1035677"/>
        <a:ext cx="1593495" cy="582986"/>
      </dsp:txXfrm>
    </dsp:sp>
    <dsp:sp modelId="{413BE169-5DB7-4ABB-A4B6-D048717C14BD}">
      <dsp:nvSpPr>
        <dsp:cNvPr id="0" name=""/>
        <dsp:cNvSpPr/>
      </dsp:nvSpPr>
      <dsp:spPr>
        <a:xfrm>
          <a:off x="11681" y="1618663"/>
          <a:ext cx="1768391" cy="252404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42" tIns="139742" rIns="139742" bIns="279484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Add page routing to UI buttons</a:t>
          </a:r>
        </a:p>
      </dsp:txBody>
      <dsp:txXfrm>
        <a:off x="11681" y="1618663"/>
        <a:ext cx="1768391" cy="2524045"/>
      </dsp:txXfrm>
    </dsp:sp>
    <dsp:sp modelId="{93C7DD2A-F606-4044-9A41-01E931771269}">
      <dsp:nvSpPr>
        <dsp:cNvPr id="0" name=""/>
        <dsp:cNvSpPr/>
      </dsp:nvSpPr>
      <dsp:spPr>
        <a:xfrm>
          <a:off x="1898032" y="1035677"/>
          <a:ext cx="1943287" cy="582986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83" tIns="71983" rIns="71983" bIns="7198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Calibri Light" panose="020F0302020204030204"/>
            </a:rPr>
            <a:t>Filters</a:t>
          </a:r>
          <a:endParaRPr lang="en-US" sz="1900" b="1" kern="1200"/>
        </a:p>
      </dsp:txBody>
      <dsp:txXfrm>
        <a:off x="2072928" y="1035677"/>
        <a:ext cx="1593495" cy="582986"/>
      </dsp:txXfrm>
    </dsp:sp>
    <dsp:sp modelId="{DE502E8B-C1B7-4F1A-9597-2B40FFEC0929}">
      <dsp:nvSpPr>
        <dsp:cNvPr id="0" name=""/>
        <dsp:cNvSpPr/>
      </dsp:nvSpPr>
      <dsp:spPr>
        <a:xfrm>
          <a:off x="1898032" y="1618663"/>
          <a:ext cx="1768391" cy="252404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42" tIns="139742" rIns="139742" bIns="279484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Add course search filters</a:t>
          </a:r>
        </a:p>
      </dsp:txBody>
      <dsp:txXfrm>
        <a:off x="1898032" y="1618663"/>
        <a:ext cx="1768391" cy="2524045"/>
      </dsp:txXfrm>
    </dsp:sp>
    <dsp:sp modelId="{59EFE717-8622-4E15-B3A9-E70B789C3569}">
      <dsp:nvSpPr>
        <dsp:cNvPr id="0" name=""/>
        <dsp:cNvSpPr/>
      </dsp:nvSpPr>
      <dsp:spPr>
        <a:xfrm>
          <a:off x="3784383" y="1035677"/>
          <a:ext cx="1943287" cy="582986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83" tIns="71983" rIns="71983" bIns="7198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Calibri Light" panose="020F0302020204030204"/>
            </a:rPr>
            <a:t>Database</a:t>
          </a:r>
          <a:endParaRPr lang="en-US" sz="1900" b="1" kern="1200"/>
        </a:p>
      </dsp:txBody>
      <dsp:txXfrm>
        <a:off x="3959279" y="1035677"/>
        <a:ext cx="1593495" cy="582986"/>
      </dsp:txXfrm>
    </dsp:sp>
    <dsp:sp modelId="{34EA2642-3D72-4CFC-83A5-FC8322C9CFAF}">
      <dsp:nvSpPr>
        <dsp:cNvPr id="0" name=""/>
        <dsp:cNvSpPr/>
      </dsp:nvSpPr>
      <dsp:spPr>
        <a:xfrm>
          <a:off x="3784383" y="1618663"/>
          <a:ext cx="1768391" cy="252404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42" tIns="139742" rIns="139742" bIns="279484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Attach database and use it for storing course and professor data</a:t>
          </a:r>
        </a:p>
      </dsp:txBody>
      <dsp:txXfrm>
        <a:off x="3784383" y="1618663"/>
        <a:ext cx="1768391" cy="2524045"/>
      </dsp:txXfrm>
    </dsp:sp>
    <dsp:sp modelId="{C6CCAC8A-279E-472E-8ABC-87215BE35563}">
      <dsp:nvSpPr>
        <dsp:cNvPr id="0" name=""/>
        <dsp:cNvSpPr/>
      </dsp:nvSpPr>
      <dsp:spPr>
        <a:xfrm>
          <a:off x="5670733" y="1035677"/>
          <a:ext cx="1943287" cy="582986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83" tIns="71983" rIns="71983" bIns="7198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Calibri Light" panose="020F0302020204030204"/>
            </a:rPr>
            <a:t>Authentication</a:t>
          </a:r>
          <a:endParaRPr lang="en-US" sz="1900" b="1" kern="1200"/>
        </a:p>
      </dsp:txBody>
      <dsp:txXfrm>
        <a:off x="5845629" y="1035677"/>
        <a:ext cx="1593495" cy="582986"/>
      </dsp:txXfrm>
    </dsp:sp>
    <dsp:sp modelId="{7409FE01-F5E3-459D-B39C-54EB1766FBD4}">
      <dsp:nvSpPr>
        <dsp:cNvPr id="0" name=""/>
        <dsp:cNvSpPr/>
      </dsp:nvSpPr>
      <dsp:spPr>
        <a:xfrm>
          <a:off x="5670733" y="1618663"/>
          <a:ext cx="1768391" cy="252404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42" tIns="139742" rIns="139742" bIns="279484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Add user authentication</a:t>
          </a:r>
        </a:p>
      </dsp:txBody>
      <dsp:txXfrm>
        <a:off x="5670733" y="1618663"/>
        <a:ext cx="1768391" cy="2524045"/>
      </dsp:txXfrm>
    </dsp:sp>
    <dsp:sp modelId="{B8FC8547-61BF-405C-9278-B4F3AE720B52}">
      <dsp:nvSpPr>
        <dsp:cNvPr id="0" name=""/>
        <dsp:cNvSpPr/>
      </dsp:nvSpPr>
      <dsp:spPr>
        <a:xfrm>
          <a:off x="7557084" y="1035677"/>
          <a:ext cx="1943287" cy="582986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83" tIns="71983" rIns="71983" bIns="7198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Calibri Light" panose="020F0302020204030204"/>
            </a:rPr>
            <a:t>Angular</a:t>
          </a:r>
          <a:endParaRPr lang="en-US" sz="1900" b="1" kern="1200"/>
        </a:p>
      </dsp:txBody>
      <dsp:txXfrm>
        <a:off x="7731980" y="1035677"/>
        <a:ext cx="1593495" cy="582986"/>
      </dsp:txXfrm>
    </dsp:sp>
    <dsp:sp modelId="{4CFFA443-213E-419B-B9B5-64D4BBCF74B7}">
      <dsp:nvSpPr>
        <dsp:cNvPr id="0" name=""/>
        <dsp:cNvSpPr/>
      </dsp:nvSpPr>
      <dsp:spPr>
        <a:xfrm>
          <a:off x="7557084" y="1618663"/>
          <a:ext cx="1768391" cy="252404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42" tIns="139742" rIns="139742" bIns="279484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</a:rPr>
            <a:t>Add variable html with Angular</a:t>
          </a:r>
        </a:p>
      </dsp:txBody>
      <dsp:txXfrm>
        <a:off x="7557084" y="1618663"/>
        <a:ext cx="1768391" cy="2524045"/>
      </dsp:txXfrm>
    </dsp:sp>
    <dsp:sp modelId="{460269B6-D9CE-4A8B-829B-BFA1E176D15D}">
      <dsp:nvSpPr>
        <dsp:cNvPr id="0" name=""/>
        <dsp:cNvSpPr/>
      </dsp:nvSpPr>
      <dsp:spPr>
        <a:xfrm>
          <a:off x="9443435" y="1035677"/>
          <a:ext cx="1943287" cy="582986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83" tIns="71983" rIns="71983" bIns="7198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Calibri Light" panose="020F0302020204030204"/>
            </a:rPr>
            <a:t>Testing</a:t>
          </a:r>
        </a:p>
      </dsp:txBody>
      <dsp:txXfrm>
        <a:off x="9618331" y="1035677"/>
        <a:ext cx="1593495" cy="582986"/>
      </dsp:txXfrm>
    </dsp:sp>
    <dsp:sp modelId="{323B3521-CB3D-4F0C-AA97-2DEBD86A7417}">
      <dsp:nvSpPr>
        <dsp:cNvPr id="0" name=""/>
        <dsp:cNvSpPr/>
      </dsp:nvSpPr>
      <dsp:spPr>
        <a:xfrm>
          <a:off x="9443435" y="1618663"/>
          <a:ext cx="1768391" cy="252404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42" tIns="139742" rIns="139742" bIns="279484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>
              <a:solidFill>
                <a:schemeClr val="tx1"/>
              </a:solidFill>
              <a:latin typeface="Calibri Light" panose="020F0302020204030204"/>
            </a:rPr>
            <a:t>Add end-to-end testing with Protractor</a:t>
          </a:r>
        </a:p>
      </dsp:txBody>
      <dsp:txXfrm>
        <a:off x="9443435" y="1618663"/>
        <a:ext cx="1768391" cy="2524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2020-09-17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6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2020-09-17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2020-09-17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3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2020-09-17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2020-09-17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3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2020-09-17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17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2020-09-17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3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2020-09-17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2020-09-17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6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2020-09-17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2020-09-17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5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2020-09-17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comments" Target="../comments/comment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diagramColors" Target="../diagrams/colors4.xml"/><Relationship Id="rId5" Type="http://schemas.openxmlformats.org/officeDocument/2006/relationships/image" Target="../media/image4.png"/><Relationship Id="rId10" Type="http://schemas.openxmlformats.org/officeDocument/2006/relationships/diagramQuickStyle" Target="../diagrams/quickStyle4.xml"/><Relationship Id="rId4" Type="http://schemas.openxmlformats.org/officeDocument/2006/relationships/image" Target="../media/image3.png"/><Relationship Id="rId9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comments" Target="../comments/comment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Professor Course</a:t>
            </a:r>
            <a:br>
              <a:rPr lang="en-US">
                <a:solidFill>
                  <a:schemeClr val="bg1"/>
                </a:solidFill>
                <a:cs typeface="Calibri Light"/>
              </a:rPr>
            </a:br>
            <a:r>
              <a:rPr lang="en-US">
                <a:solidFill>
                  <a:schemeClr val="bg1"/>
                </a:solidFill>
                <a:cs typeface="Calibri Light"/>
              </a:rPr>
              <a:t>Scheduler Website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64879"/>
            <a:ext cx="9144000" cy="1655762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sz="4600" dirty="0">
                <a:solidFill>
                  <a:schemeClr val="bg2"/>
                </a:solidFill>
                <a:cs typeface="Calibri"/>
              </a:rPr>
              <a:t>Team Apple</a:t>
            </a:r>
          </a:p>
          <a:p>
            <a:r>
              <a:rPr lang="en-US" dirty="0" err="1">
                <a:solidFill>
                  <a:schemeClr val="bg2"/>
                </a:solidFill>
                <a:cs typeface="Calibri"/>
              </a:rPr>
              <a:t>Taisann</a:t>
            </a:r>
            <a:r>
              <a:rPr lang="en-US" dirty="0">
                <a:solidFill>
                  <a:schemeClr val="bg2"/>
                </a:solidFill>
                <a:cs typeface="Calibri"/>
              </a:rPr>
              <a:t> Kham</a:t>
            </a:r>
          </a:p>
          <a:p>
            <a:r>
              <a:rPr lang="en-US" dirty="0">
                <a:solidFill>
                  <a:schemeClr val="bg2"/>
                </a:solidFill>
                <a:cs typeface="Calibri"/>
              </a:rPr>
              <a:t>Dustin </a:t>
            </a:r>
            <a:r>
              <a:rPr lang="en-US" dirty="0" err="1">
                <a:solidFill>
                  <a:schemeClr val="bg2"/>
                </a:solidFill>
                <a:cs typeface="Calibri"/>
              </a:rPr>
              <a:t>Cofer</a:t>
            </a:r>
            <a:endParaRPr lang="en-US" dirty="0">
              <a:solidFill>
                <a:schemeClr val="bg2"/>
              </a:solidFill>
              <a:cs typeface="Calibri"/>
            </a:endParaRPr>
          </a:p>
          <a:p>
            <a:r>
              <a:rPr lang="en-US" dirty="0">
                <a:solidFill>
                  <a:schemeClr val="bg2"/>
                </a:solidFill>
                <a:cs typeface="Calibri"/>
              </a:rPr>
              <a:t>Taylor Williams</a:t>
            </a:r>
          </a:p>
          <a:p>
            <a:r>
              <a:rPr lang="en-US" dirty="0">
                <a:solidFill>
                  <a:schemeClr val="bg2"/>
                </a:solidFill>
                <a:cs typeface="Calibri"/>
              </a:rPr>
              <a:t>Chris Jones</a:t>
            </a:r>
          </a:p>
          <a:p>
            <a:endParaRPr lang="en-US" dirty="0">
              <a:solidFill>
                <a:schemeClr val="bg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9CF8B-2CD4-4EEA-806A-84574C8CD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Existing Interface and Proposed Changes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2F6816-E8DD-4953-B12B-05493F9850F2}"/>
              </a:ext>
            </a:extLst>
          </p:cNvPr>
          <p:cNvSpPr/>
          <p:nvPr/>
        </p:nvSpPr>
        <p:spPr>
          <a:xfrm>
            <a:off x="711776" y="1932709"/>
            <a:ext cx="5039590" cy="4286248"/>
          </a:xfrm>
          <a:prstGeom prst="round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C15B2A-9048-4293-A522-7F6A4404B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7966"/>
            <a:ext cx="5257800" cy="41608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solidFill>
                  <a:schemeClr val="bg1">
                    <a:lumMod val="95000"/>
                  </a:schemeClr>
                </a:solidFill>
                <a:cs typeface="Calibri"/>
              </a:rPr>
              <a:t>Documentation conventions already defined</a:t>
            </a:r>
          </a:p>
          <a:p>
            <a:r>
              <a:rPr lang="en-US">
                <a:solidFill>
                  <a:schemeClr val="bg1">
                    <a:lumMod val="95000"/>
                  </a:schemeClr>
                </a:solidFill>
                <a:cs typeface="Calibri"/>
              </a:rPr>
              <a:t>Separate buttons for going to Current and Upcoming courses</a:t>
            </a:r>
          </a:p>
          <a:p>
            <a:r>
              <a:rPr lang="en-US">
                <a:solidFill>
                  <a:schemeClr val="bg1">
                    <a:lumMod val="95000"/>
                  </a:schemeClr>
                </a:solidFill>
                <a:cs typeface="Calibri"/>
              </a:rPr>
              <a:t>No calendar showing conflicts</a:t>
            </a:r>
          </a:p>
          <a:p>
            <a:r>
              <a:rPr lang="en-US">
                <a:solidFill>
                  <a:schemeClr val="bg1">
                    <a:lumMod val="95000"/>
                  </a:schemeClr>
                </a:solidFill>
                <a:cs typeface="Calibri"/>
              </a:rPr>
              <a:t>No input for Faculty to make changes to their courses, can only request for changes</a:t>
            </a:r>
          </a:p>
          <a:p>
            <a:r>
              <a:rPr lang="en-US">
                <a:solidFill>
                  <a:schemeClr val="bg1">
                    <a:lumMod val="95000"/>
                  </a:schemeClr>
                </a:solidFill>
                <a:cs typeface="Calibri"/>
              </a:rPr>
              <a:t>Faculty cannot add available times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B2EF26-A21B-418B-98AC-650E464C8179}"/>
              </a:ext>
            </a:extLst>
          </p:cNvPr>
          <p:cNvSpPr txBox="1"/>
          <p:nvPr/>
        </p:nvSpPr>
        <p:spPr>
          <a:xfrm>
            <a:off x="7166264" y="1352550"/>
            <a:ext cx="290252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accent5">
                    <a:lumMod val="75000"/>
                  </a:schemeClr>
                </a:solidFill>
                <a:cs typeface="Calibri"/>
              </a:rPr>
              <a:t>Proposed Changes</a:t>
            </a:r>
            <a:endParaRPr lang="en-US" b="1">
              <a:solidFill>
                <a:schemeClr val="accent5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C0E3BB-9CE8-4816-8A1E-E960100BCBBE}"/>
              </a:ext>
            </a:extLst>
          </p:cNvPr>
          <p:cNvSpPr txBox="1"/>
          <p:nvPr/>
        </p:nvSpPr>
        <p:spPr>
          <a:xfrm>
            <a:off x="1859973" y="135255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accent5">
                    <a:lumMod val="75000"/>
                  </a:schemeClr>
                </a:solidFill>
              </a:rPr>
              <a:t>Existing Project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2430F13-663A-4962-BF4B-F98FEA595ABE}"/>
              </a:ext>
            </a:extLst>
          </p:cNvPr>
          <p:cNvSpPr/>
          <p:nvPr/>
        </p:nvSpPr>
        <p:spPr>
          <a:xfrm>
            <a:off x="6097730" y="1976004"/>
            <a:ext cx="5039590" cy="4286248"/>
          </a:xfrm>
          <a:prstGeom prst="round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A8A310-CF7F-4ABD-BEBE-5FE064252A9D}"/>
              </a:ext>
            </a:extLst>
          </p:cNvPr>
          <p:cNvSpPr txBox="1"/>
          <p:nvPr/>
        </p:nvSpPr>
        <p:spPr>
          <a:xfrm>
            <a:off x="6343649" y="2101562"/>
            <a:ext cx="4703619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chemeClr val="bg1">
                    <a:lumMod val="95000"/>
                  </a:schemeClr>
                </a:solidFill>
                <a:cs typeface="Calibri"/>
              </a:rPr>
              <a:t>Current and Upcoming courses selectable from a dropdown menu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chemeClr val="bg1">
                    <a:lumMod val="95000"/>
                  </a:schemeClr>
                </a:solidFill>
                <a:cs typeface="Calibri"/>
              </a:rPr>
              <a:t>Conflicts shown on the calendars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chemeClr val="bg1">
                    <a:lumMod val="95000"/>
                  </a:schemeClr>
                </a:solidFill>
                <a:cs typeface="Calibri"/>
              </a:rPr>
              <a:t>Have screen show both registered courses and calendar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chemeClr val="bg1">
                    <a:lumMod val="95000"/>
                  </a:schemeClr>
                </a:solidFill>
                <a:cs typeface="Calibri"/>
              </a:rPr>
              <a:t>Faculty can register for courses and set/edit their preferences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chemeClr val="bg1">
                    <a:lumMod val="95000"/>
                  </a:schemeClr>
                </a:solidFill>
                <a:cs typeface="Calibri"/>
              </a:rPr>
              <a:t>Faculty can input the times they are available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chemeClr val="bg1">
                    <a:lumMod val="95000"/>
                  </a:schemeClr>
                </a:solidFill>
                <a:cs typeface="Calibri"/>
              </a:rPr>
              <a:t>Admins can see professor hours</a:t>
            </a:r>
          </a:p>
        </p:txBody>
      </p:sp>
    </p:spTree>
    <p:extLst>
      <p:ext uri="{BB962C8B-B14F-4D97-AF65-F5344CB8AC3E}">
        <p14:creationId xmlns:p14="http://schemas.microsoft.com/office/powerpoint/2010/main" val="3745605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F34E923A-CCA2-495D-9920-9C96B4C62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797" y="513633"/>
            <a:ext cx="9410405" cy="583073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816F3-9F9A-4ACA-B42B-A12BFB7F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270" y="35475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Activity Diagrams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042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D780F-CC12-4FDE-8F59-41AD48001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UI Principles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E9ADD9-49E2-47A6-83D1-3E631A9D7AED}"/>
              </a:ext>
            </a:extLst>
          </p:cNvPr>
          <p:cNvSpPr/>
          <p:nvPr/>
        </p:nvSpPr>
        <p:spPr>
          <a:xfrm>
            <a:off x="685799" y="1646958"/>
            <a:ext cx="3922567" cy="3065318"/>
          </a:xfrm>
          <a:prstGeom prst="round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A6CF2-CE6B-459A-B7A6-DF9F07645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>
                    <a:lumMod val="95000"/>
                  </a:schemeClr>
                </a:solidFill>
                <a:cs typeface="Calibri"/>
              </a:rPr>
              <a:t>GGC Colors</a:t>
            </a:r>
          </a:p>
          <a:p>
            <a:r>
              <a:rPr lang="en-US">
                <a:solidFill>
                  <a:schemeClr val="bg1">
                    <a:lumMod val="95000"/>
                  </a:schemeClr>
                </a:solidFill>
                <a:cs typeface="Calibri"/>
              </a:rPr>
              <a:t>Follow previous UI</a:t>
            </a:r>
          </a:p>
          <a:p>
            <a:r>
              <a:rPr lang="en-US">
                <a:solidFill>
                  <a:schemeClr val="bg1">
                    <a:lumMod val="95000"/>
                  </a:schemeClr>
                </a:solidFill>
                <a:cs typeface="Calibri"/>
              </a:rPr>
              <a:t>Each page has its own</a:t>
            </a:r>
          </a:p>
          <a:p>
            <a:pPr lvl="1"/>
            <a:r>
              <a:rPr lang="en-US">
                <a:solidFill>
                  <a:schemeClr val="bg1">
                    <a:lumMod val="95000"/>
                  </a:schemeClr>
                </a:solidFill>
                <a:cs typeface="Calibri"/>
              </a:rPr>
              <a:t>.</a:t>
            </a:r>
            <a:r>
              <a:rPr lang="en-US" err="1">
                <a:solidFill>
                  <a:schemeClr val="bg1">
                    <a:lumMod val="95000"/>
                  </a:schemeClr>
                </a:solidFill>
                <a:cs typeface="Calibri"/>
              </a:rPr>
              <a:t>css</a:t>
            </a:r>
            <a:endParaRPr lang="en-US">
              <a:solidFill>
                <a:schemeClr val="bg1">
                  <a:lumMod val="95000"/>
                </a:schemeClr>
              </a:solidFill>
              <a:cs typeface="Calibri"/>
            </a:endParaRPr>
          </a:p>
          <a:p>
            <a:pPr lvl="1"/>
            <a:r>
              <a:rPr lang="en-US">
                <a:solidFill>
                  <a:schemeClr val="bg1">
                    <a:lumMod val="95000"/>
                  </a:schemeClr>
                </a:solidFill>
                <a:cs typeface="Calibri"/>
              </a:rPr>
              <a:t>.html</a:t>
            </a:r>
          </a:p>
          <a:p>
            <a:pPr lvl="1"/>
            <a:r>
              <a:rPr lang="en-US">
                <a:solidFill>
                  <a:schemeClr val="bg1">
                    <a:lumMod val="95000"/>
                  </a:schemeClr>
                </a:solidFill>
                <a:cs typeface="Calibri"/>
              </a:rPr>
              <a:t>.</a:t>
            </a:r>
            <a:r>
              <a:rPr lang="en-US" err="1">
                <a:solidFill>
                  <a:schemeClr val="bg1">
                    <a:lumMod val="95000"/>
                  </a:schemeClr>
                </a:solidFill>
                <a:cs typeface="Calibri"/>
              </a:rPr>
              <a:t>ts</a:t>
            </a:r>
            <a:endParaRPr lang="en-US">
              <a:solidFill>
                <a:schemeClr val="bg1">
                  <a:lumMod val="95000"/>
                </a:schemeClr>
              </a:solidFill>
              <a:cs typeface="Calibri"/>
            </a:endParaRP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A3BC02-AD26-4CA1-AFC7-B5045D1B6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641" y="3485532"/>
            <a:ext cx="6010275" cy="314188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5" descr="Screen of a cell phone screen with text&#10;&#10;Description automatically generated">
            <a:extLst>
              <a:ext uri="{FF2B5EF4-FFF2-40B4-BE49-F238E27FC236}">
                <a16:creationId xmlns:a16="http://schemas.microsoft.com/office/drawing/2014/main" id="{718081B0-27FF-4C8F-8662-1222AFC44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207" y="240742"/>
            <a:ext cx="2422814" cy="289382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9675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016C52-D8BB-45D9-9A04-1DDC1B7170BC}"/>
              </a:ext>
            </a:extLst>
          </p:cNvPr>
          <p:cNvSpPr/>
          <p:nvPr/>
        </p:nvSpPr>
        <p:spPr>
          <a:xfrm>
            <a:off x="611459" y="592874"/>
            <a:ext cx="10946778" cy="1589047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CBAEA-F8F6-489D-B42F-AFBB79A7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Future UI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C0917-9971-4E79-BF0B-C7642464D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Switching between Current and Upcoming semester view for both Faculty and Admin calendar.</a:t>
            </a:r>
            <a:endParaRPr lang="en-US" sz="2200" dirty="0">
              <a:solidFill>
                <a:schemeClr val="bg1">
                  <a:lumMod val="95000"/>
                </a:schemeClr>
              </a:solidFill>
              <a:cs typeface="Calibri"/>
            </a:endParaRP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Allow professors to set priority for courses they register for.</a:t>
            </a:r>
            <a:endParaRPr lang="en-US" sz="2200" dirty="0">
              <a:solidFill>
                <a:schemeClr val="bg1">
                  <a:lumMod val="95000"/>
                </a:schemeClr>
              </a:solidFill>
              <a:cs typeface="Calibri"/>
            </a:endParaRP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cs typeface="Calibri"/>
              </a:rPr>
              <a:t>Store professors' available hours and allows the addition of more lines or to remove additional lines for each day of the week.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cs typeface="Calibri"/>
              </a:rPr>
              <a:t>Link Faculty's registered hours to Admin's view for faculty hours.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cs typeface="Calibri"/>
              </a:rPr>
              <a:t>Have Admin calendar catch conflicting schedules between multiple professors that register for the same class and to give their contact.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cs typeface="Calibri"/>
              </a:rPr>
              <a:t>Allow Admins to upload a schedule.</a:t>
            </a:r>
          </a:p>
        </p:txBody>
      </p:sp>
    </p:spTree>
    <p:extLst>
      <p:ext uri="{BB962C8B-B14F-4D97-AF65-F5344CB8AC3E}">
        <p14:creationId xmlns:p14="http://schemas.microsoft.com/office/powerpoint/2010/main" val="61034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B1236-3AFB-4B04-9CC0-B5414270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Client's Vision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63B9FED-ED38-41DB-8C73-D257AB99238F}"/>
              </a:ext>
            </a:extLst>
          </p:cNvPr>
          <p:cNvSpPr/>
          <p:nvPr/>
        </p:nvSpPr>
        <p:spPr>
          <a:xfrm>
            <a:off x="4902777" y="1352549"/>
            <a:ext cx="6658839" cy="5256067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31062-D850-4D1B-A871-8AB46954A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900" dirty="0">
                <a:solidFill>
                  <a:schemeClr val="bg1">
                    <a:lumMod val="95000"/>
                  </a:schemeClr>
                </a:solidFill>
                <a:cs typeface="Calibri"/>
              </a:rPr>
              <a:t>Our client, Dr. </a:t>
            </a:r>
            <a:r>
              <a:rPr lang="en-US" sz="1900" dirty="0" err="1">
                <a:solidFill>
                  <a:schemeClr val="bg1">
                    <a:lumMod val="95000"/>
                  </a:schemeClr>
                </a:solidFill>
                <a:cs typeface="Calibri"/>
              </a:rPr>
              <a:t>Brannock</a:t>
            </a:r>
            <a:r>
              <a:rPr lang="en-US" sz="1900" dirty="0">
                <a:solidFill>
                  <a:schemeClr val="bg1">
                    <a:lumMod val="95000"/>
                  </a:schemeClr>
                </a:solidFill>
                <a:cs typeface="Calibri"/>
              </a:rPr>
              <a:t>, has envisioned a scheduler application that does the following:</a:t>
            </a:r>
          </a:p>
          <a:p>
            <a:pPr marL="914400" lvl="1" indent="-457200">
              <a:buAutoNum type="arabicPeriod"/>
            </a:pPr>
            <a:r>
              <a:rPr lang="en-US" sz="1900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The scheduler keeps track of the professors' accumulated hours.</a:t>
            </a:r>
            <a:endParaRPr lang="en-US" sz="1900" dirty="0">
              <a:solidFill>
                <a:schemeClr val="bg1">
                  <a:lumMod val="95000"/>
                </a:schemeClr>
              </a:solidFill>
              <a:cs typeface="Calibri"/>
            </a:endParaRPr>
          </a:p>
          <a:p>
            <a:pPr marL="914400" lvl="1" indent="-457200">
              <a:buAutoNum type="arabicPeriod"/>
            </a:pPr>
            <a:r>
              <a:rPr lang="en-US" sz="1900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The scheduler shows the professor’s accumulated hours to administrators.</a:t>
            </a:r>
            <a:endParaRPr lang="en-US" sz="1900" dirty="0">
              <a:solidFill>
                <a:schemeClr val="bg1">
                  <a:lumMod val="95000"/>
                </a:schemeClr>
              </a:solidFill>
              <a:cs typeface="Calibri"/>
            </a:endParaRPr>
          </a:p>
          <a:p>
            <a:pPr marL="914400" lvl="1" indent="-457200">
              <a:buAutoNum type="arabicPeriod"/>
            </a:pPr>
            <a:r>
              <a:rPr lang="en-US" sz="1900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There is a ranking system where professors allocate a certain preference level to the courses/sections they want to show how much they want it.</a:t>
            </a:r>
            <a:endParaRPr lang="en-US" sz="1900" dirty="0">
              <a:solidFill>
                <a:schemeClr val="bg1">
                  <a:lumMod val="95000"/>
                </a:schemeClr>
              </a:solidFill>
              <a:cs typeface="Calibri"/>
            </a:endParaRPr>
          </a:p>
          <a:p>
            <a:pPr marL="914400" lvl="1" indent="-457200">
              <a:buAutoNum type="arabicPeriod"/>
            </a:pPr>
            <a:r>
              <a:rPr lang="en-US" sz="1900" dirty="0">
                <a:solidFill>
                  <a:schemeClr val="bg1">
                    <a:lumMod val="95000"/>
                  </a:schemeClr>
                </a:solidFill>
                <a:cs typeface="Calibri"/>
              </a:rPr>
              <a:t>Professors with conflicting courses will be provided each other's information to solve the conflict.</a:t>
            </a:r>
          </a:p>
          <a:p>
            <a:pPr marL="914400" lvl="1" indent="-457200">
              <a:buAutoNum type="arabicPeriod"/>
            </a:pPr>
            <a:r>
              <a:rPr lang="en-US" sz="1900" dirty="0">
                <a:solidFill>
                  <a:schemeClr val="bg1">
                    <a:lumMod val="95000"/>
                  </a:schemeClr>
                </a:solidFill>
                <a:cs typeface="Calibri"/>
              </a:rPr>
              <a:t>The</a:t>
            </a:r>
            <a:r>
              <a:rPr lang="en-US" sz="1900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classes can be downloaded as a Microsoft Excel spreadsheet.</a:t>
            </a:r>
            <a:endParaRPr lang="en-US" sz="1900" dirty="0">
              <a:solidFill>
                <a:schemeClr val="bg1">
                  <a:lumMod val="95000"/>
                </a:schemeClr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4580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31003-71F8-4723-A707-B985C7F97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800">
                <a:cs typeface="Calibri Light"/>
              </a:rPr>
              <a:t>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459355-BBA2-4849-969C-B69EE833D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6896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0542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3C7A-BCC4-4748-9C8C-EC86966E2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cs typeface="Calibri Light"/>
              </a:rPr>
              <a:t>Team Breakdown and Agile Philosophy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757F18-1735-45FB-A02B-58F1946AC0FA}"/>
              </a:ext>
            </a:extLst>
          </p:cNvPr>
          <p:cNvSpPr/>
          <p:nvPr/>
        </p:nvSpPr>
        <p:spPr>
          <a:xfrm>
            <a:off x="4737411" y="722972"/>
            <a:ext cx="6616388" cy="4971583"/>
          </a:xfrm>
          <a:prstGeom prst="round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30A01-D6EF-4546-9284-F58A83C2B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Roles</a:t>
            </a:r>
          </a:p>
          <a:p>
            <a:pPr lvl="1"/>
            <a:r>
              <a:rPr lang="en-US" sz="2200" dirty="0" err="1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Taisann</a:t>
            </a:r>
            <a:r>
              <a:rPr lang="en-US" sz="2200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 Kham – UI/UX Lead &amp; Documentation Lead</a:t>
            </a:r>
          </a:p>
          <a:p>
            <a:pPr lvl="1"/>
            <a:r>
              <a:rPr lang="en-US" sz="2200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Taylor Williams – Testing Lead &amp; Client Liaison</a:t>
            </a:r>
          </a:p>
          <a:p>
            <a:pPr lvl="1"/>
            <a:r>
              <a:rPr lang="en-US" sz="2200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Dustin Cofer – Data Modeler &amp; Testing</a:t>
            </a:r>
          </a:p>
          <a:p>
            <a:pPr lvl="1"/>
            <a:r>
              <a:rPr lang="en-US" sz="2200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Chris Jones – Lead Programmer &amp; Project Manager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200" dirty="0">
                <a:solidFill>
                  <a:schemeClr val="tx1">
                    <a:lumMod val="95000"/>
                  </a:schemeClr>
                </a:solidFill>
                <a:cs typeface="Calibri"/>
              </a:rPr>
              <a:t>Show client existing system and ask for new elements/changes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200" dirty="0">
                <a:solidFill>
                  <a:schemeClr val="tx1">
                    <a:lumMod val="95000"/>
                  </a:schemeClr>
                </a:solidFill>
                <a:cs typeface="Calibri"/>
              </a:rPr>
              <a:t>Work in small sprints to show the client designs, implementations, and demos</a:t>
            </a:r>
          </a:p>
          <a:p>
            <a:r>
              <a:rPr lang="en-US" sz="2200" dirty="0">
                <a:solidFill>
                  <a:schemeClr val="tx1">
                    <a:lumMod val="95000"/>
                  </a:schemeClr>
                </a:solidFill>
                <a:cs typeface="Calibri"/>
              </a:rPr>
              <a:t>Multiple meetings a week with the team</a:t>
            </a:r>
          </a:p>
          <a:p>
            <a:endParaRPr lang="en-US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527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3">
            <a:extLst>
              <a:ext uri="{FF2B5EF4-FFF2-40B4-BE49-F238E27FC236}">
                <a16:creationId xmlns:a16="http://schemas.microsoft.com/office/drawing/2014/main" id="{C88715CE-1CC6-4A9C-8A3B-D36E835E98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0667051"/>
              </p:ext>
            </p:extLst>
          </p:nvPr>
        </p:nvGraphicFramePr>
        <p:xfrm>
          <a:off x="1271155" y="1937583"/>
          <a:ext cx="3677723" cy="3949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08" name="TextBox 507">
            <a:extLst>
              <a:ext uri="{FF2B5EF4-FFF2-40B4-BE49-F238E27FC236}">
                <a16:creationId xmlns:a16="http://schemas.microsoft.com/office/drawing/2014/main" id="{8B47B649-86CD-4460-8E8F-6E1BB62E3823}"/>
              </a:ext>
            </a:extLst>
          </p:cNvPr>
          <p:cNvSpPr txBox="1"/>
          <p:nvPr/>
        </p:nvSpPr>
        <p:spPr>
          <a:xfrm>
            <a:off x="1338696" y="715241"/>
            <a:ext cx="391217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Project Plan</a:t>
            </a:r>
            <a:endParaRPr lang="en-US" sz="4800">
              <a:cs typeface="Calibri" panose="020F0502020204030204"/>
            </a:endParaRPr>
          </a:p>
        </p:txBody>
      </p:sp>
      <p:graphicFrame>
        <p:nvGraphicFramePr>
          <p:cNvPr id="3" name="Diagram 4">
            <a:extLst>
              <a:ext uri="{FF2B5EF4-FFF2-40B4-BE49-F238E27FC236}">
                <a16:creationId xmlns:a16="http://schemas.microsoft.com/office/drawing/2014/main" id="{B762D215-83E5-4658-9F12-A723AE3651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1900031"/>
              </p:ext>
            </p:extLst>
          </p:nvPr>
        </p:nvGraphicFramePr>
        <p:xfrm>
          <a:off x="6526859" y="1937582"/>
          <a:ext cx="4038964" cy="4113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16" name="TextBox 615">
            <a:extLst>
              <a:ext uri="{FF2B5EF4-FFF2-40B4-BE49-F238E27FC236}">
                <a16:creationId xmlns:a16="http://schemas.microsoft.com/office/drawing/2014/main" id="{D158C888-684C-4C96-A14A-E17023D5C859}"/>
              </a:ext>
            </a:extLst>
          </p:cNvPr>
          <p:cNvSpPr txBox="1"/>
          <p:nvPr/>
        </p:nvSpPr>
        <p:spPr>
          <a:xfrm>
            <a:off x="6577446" y="715241"/>
            <a:ext cx="394681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First Sprint</a:t>
            </a:r>
            <a:endParaRPr lang="en-US" sz="48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33290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8" descr="A picture containing drawing&#10;&#10;Description automatically generated">
            <a:extLst>
              <a:ext uri="{FF2B5EF4-FFF2-40B4-BE49-F238E27FC236}">
                <a16:creationId xmlns:a16="http://schemas.microsoft.com/office/drawing/2014/main" id="{570136DA-67DC-4D7F-924A-1C2CFDCA9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84" y="346167"/>
            <a:ext cx="1588946" cy="158894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8" name="Picture 78" descr="A stop sign&#10;&#10;Description automatically generated">
            <a:extLst>
              <a:ext uri="{FF2B5EF4-FFF2-40B4-BE49-F238E27FC236}">
                <a16:creationId xmlns:a16="http://schemas.microsoft.com/office/drawing/2014/main" id="{604C1D16-305D-450E-B306-A0130961B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713" y="346167"/>
            <a:ext cx="1586330" cy="158633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7" name="Picture 7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0CE9B6F-7B0D-4B57-A4F2-749451E52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893" y="346166"/>
            <a:ext cx="1544583" cy="158632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8" name="Picture 88" descr="A close up of a logo&#10;&#10;Description automatically generated">
            <a:extLst>
              <a:ext uri="{FF2B5EF4-FFF2-40B4-BE49-F238E27FC236}">
                <a16:creationId xmlns:a16="http://schemas.microsoft.com/office/drawing/2014/main" id="{73ACC496-466C-46C7-9D85-2496F91BD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7689" y="2639045"/>
            <a:ext cx="1588934" cy="15889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6" name="Picture 76" descr="A picture containing clock&#10;&#10;Description automatically generated">
            <a:extLst>
              <a:ext uri="{FF2B5EF4-FFF2-40B4-BE49-F238E27FC236}">
                <a16:creationId xmlns:a16="http://schemas.microsoft.com/office/drawing/2014/main" id="{12BF1A88-A62B-4240-9D78-01A8CF2168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1419" y="4930536"/>
            <a:ext cx="1618309" cy="15826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0DCF7F-2B6A-4212-90C4-EBC0E7E4D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1973" y="2892583"/>
            <a:ext cx="6868620" cy="101689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Technology</a:t>
            </a:r>
          </a:p>
        </p:txBody>
      </p:sp>
      <p:pic>
        <p:nvPicPr>
          <p:cNvPr id="79" name="Picture 79" descr="A close up of a sign&#10;&#10;Description automatically generated">
            <a:extLst>
              <a:ext uri="{FF2B5EF4-FFF2-40B4-BE49-F238E27FC236}">
                <a16:creationId xmlns:a16="http://schemas.microsoft.com/office/drawing/2014/main" id="{763C8D83-555E-454E-900B-CCF75F96B8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36996" y="346166"/>
            <a:ext cx="1536425" cy="15863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A59A368-4F3E-487B-8666-4AB0503250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7202168"/>
              </p:ext>
            </p:extLst>
          </p:nvPr>
        </p:nvGraphicFramePr>
        <p:xfrm>
          <a:off x="4485180" y="4101152"/>
          <a:ext cx="6868620" cy="2075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760114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1592-FB3A-409A-9E20-32EF30895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File Structure and Major Components</a:t>
            </a:r>
          </a:p>
        </p:txBody>
      </p:sp>
      <p:pic>
        <p:nvPicPr>
          <p:cNvPr id="4" name="Picture 4" descr="A picture containing phone&#10;&#10;Description automatically generated">
            <a:extLst>
              <a:ext uri="{FF2B5EF4-FFF2-40B4-BE49-F238E27FC236}">
                <a16:creationId xmlns:a16="http://schemas.microsoft.com/office/drawing/2014/main" id="{BD06AEEF-8C97-425F-893D-46FE5E49A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670" y="2155999"/>
            <a:ext cx="1362075" cy="3486150"/>
          </a:xfrm>
        </p:spPr>
      </p:pic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8DC2A9-2840-46AF-91E4-D1E736FDF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126" y="2448157"/>
            <a:ext cx="1238250" cy="2895600"/>
          </a:xfrm>
          <a:prstGeom prst="rect">
            <a:avLst/>
          </a:prstGeom>
        </p:spPr>
      </p:pic>
      <p:pic>
        <p:nvPicPr>
          <p:cNvPr id="6" name="Picture 6" descr="A screen shot of a person&#10;&#10;Description automatically generated">
            <a:extLst>
              <a:ext uri="{FF2B5EF4-FFF2-40B4-BE49-F238E27FC236}">
                <a16:creationId xmlns:a16="http://schemas.microsoft.com/office/drawing/2014/main" id="{A0626D38-305E-466D-9691-A532E36AA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3907" y="3103059"/>
            <a:ext cx="1590675" cy="1581150"/>
          </a:xfrm>
          <a:prstGeom prst="rect">
            <a:avLst/>
          </a:prstGeom>
        </p:spPr>
      </p:pic>
      <p:pic>
        <p:nvPicPr>
          <p:cNvPr id="7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613010-E881-4F0A-BC62-CEDB674A7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9189" y="2245577"/>
            <a:ext cx="1533525" cy="33147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3C47304A-2450-41AC-96A0-545D8B680F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8476" y="3412622"/>
            <a:ext cx="2266950" cy="96202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49ECC3-4924-4FBE-A382-4D1ABE66EF3C}"/>
              </a:ext>
            </a:extLst>
          </p:cNvPr>
          <p:cNvCxnSpPr/>
          <p:nvPr/>
        </p:nvCxnSpPr>
        <p:spPr>
          <a:xfrm>
            <a:off x="1382751" y="3455018"/>
            <a:ext cx="1341863" cy="2360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DF44FB-FC49-4F06-BC6D-728C8B24E2D4}"/>
              </a:ext>
            </a:extLst>
          </p:cNvPr>
          <p:cNvCxnSpPr>
            <a:cxnSpLocks/>
          </p:cNvCxnSpPr>
          <p:nvPr/>
        </p:nvCxnSpPr>
        <p:spPr>
          <a:xfrm>
            <a:off x="3510776" y="2600092"/>
            <a:ext cx="1248937" cy="11931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979A0B-809C-4E2E-861B-52D679826BA8}"/>
              </a:ext>
            </a:extLst>
          </p:cNvPr>
          <p:cNvCxnSpPr>
            <a:cxnSpLocks/>
          </p:cNvCxnSpPr>
          <p:nvPr/>
        </p:nvCxnSpPr>
        <p:spPr>
          <a:xfrm>
            <a:off x="6168482" y="3259871"/>
            <a:ext cx="867937" cy="5241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696FA4-91BE-44AC-B058-9543DAC91491}"/>
              </a:ext>
            </a:extLst>
          </p:cNvPr>
          <p:cNvCxnSpPr>
            <a:cxnSpLocks/>
          </p:cNvCxnSpPr>
          <p:nvPr/>
        </p:nvCxnSpPr>
        <p:spPr>
          <a:xfrm>
            <a:off x="8268628" y="2423530"/>
            <a:ext cx="709962" cy="12954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E7A51FC-3981-44ED-BB51-40B2CB50745C}"/>
              </a:ext>
            </a:extLst>
          </p:cNvPr>
          <p:cNvSpPr txBox="1"/>
          <p:nvPr/>
        </p:nvSpPr>
        <p:spPr>
          <a:xfrm>
            <a:off x="1066568" y="1717055"/>
            <a:ext cx="8939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Project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307412-2435-413A-BF75-DDBE789F9E1E}"/>
              </a:ext>
            </a:extLst>
          </p:cNvPr>
          <p:cNvSpPr txBox="1"/>
          <p:nvPr/>
        </p:nvSpPr>
        <p:spPr>
          <a:xfrm>
            <a:off x="3268933" y="2033006"/>
            <a:ext cx="8939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src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EBBB71-57BE-4600-A471-D9E837E4ADA8}"/>
              </a:ext>
            </a:extLst>
          </p:cNvPr>
          <p:cNvSpPr txBox="1"/>
          <p:nvPr/>
        </p:nvSpPr>
        <p:spPr>
          <a:xfrm>
            <a:off x="5434129" y="2702079"/>
            <a:ext cx="5501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app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DBF205-52BD-4366-8CD5-4FE507A2FF16}"/>
              </a:ext>
            </a:extLst>
          </p:cNvPr>
          <p:cNvSpPr txBox="1"/>
          <p:nvPr/>
        </p:nvSpPr>
        <p:spPr>
          <a:xfrm>
            <a:off x="7292665" y="1875030"/>
            <a:ext cx="14236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components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84A7F8-4A8D-46B7-9995-26292B0BDA84}"/>
              </a:ext>
            </a:extLst>
          </p:cNvPr>
          <p:cNvSpPr txBox="1"/>
          <p:nvPr/>
        </p:nvSpPr>
        <p:spPr>
          <a:xfrm>
            <a:off x="9876031" y="3008737"/>
            <a:ext cx="7917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admin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522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5FCD-8C6F-4C7C-87DF-E131C9505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8821" y="4159315"/>
            <a:ext cx="2591137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Code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Examples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1F2F6F-4F65-40AC-867E-38905BFD3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20" y="131859"/>
            <a:ext cx="4953000" cy="2085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3810DA-C208-4EDA-B76E-0C96FAE36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264" y="131859"/>
            <a:ext cx="6686550" cy="2362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667535-42AF-4334-B61B-4B8A7BFB1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20" y="2379306"/>
            <a:ext cx="4926868" cy="43468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B3158E-DF08-438F-9EBF-5610892C47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6039" y="3418601"/>
            <a:ext cx="31527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86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7928-27F4-439A-91BE-C30F9BD86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Future Coding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6" name="Diagram 6">
            <a:extLst>
              <a:ext uri="{FF2B5EF4-FFF2-40B4-BE49-F238E27FC236}">
                <a16:creationId xmlns:a16="http://schemas.microsoft.com/office/drawing/2014/main" id="{11D99E78-D985-4273-8606-7CBE3F397C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4430920"/>
              </p:ext>
            </p:extLst>
          </p:nvPr>
        </p:nvGraphicFramePr>
        <p:xfrm>
          <a:off x="494371" y="1305235"/>
          <a:ext cx="11398404" cy="5178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0631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</TotalTime>
  <Words>618</Words>
  <Application>Microsoft Office PowerPoint</Application>
  <PresentationFormat>Widescreen</PresentationFormat>
  <Paragraphs>113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Professor Course Scheduler Website</vt:lpstr>
      <vt:lpstr>Client's Vision</vt:lpstr>
      <vt:lpstr>Requirements</vt:lpstr>
      <vt:lpstr>Team Breakdown and Agile Philosophy</vt:lpstr>
      <vt:lpstr>PowerPoint Presentation</vt:lpstr>
      <vt:lpstr>Technology</vt:lpstr>
      <vt:lpstr>File Structure and Major Components</vt:lpstr>
      <vt:lpstr>Code Examples</vt:lpstr>
      <vt:lpstr>Future Coding</vt:lpstr>
      <vt:lpstr>Existing Interface and Proposed Changes</vt:lpstr>
      <vt:lpstr>Activity Diagrams</vt:lpstr>
      <vt:lpstr>UI Principles</vt:lpstr>
      <vt:lpstr>Future UI Direction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delle .</dc:creator>
  <cp:lastModifiedBy>delle .</cp:lastModifiedBy>
  <cp:revision>69</cp:revision>
  <dcterms:created xsi:type="dcterms:W3CDTF">2020-09-10T20:37:49Z</dcterms:created>
  <dcterms:modified xsi:type="dcterms:W3CDTF">2020-09-17T21:10:46Z</dcterms:modified>
</cp:coreProperties>
</file>