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7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ype="http://schemas.openxmlformats.org/officeDocument/2006/relationships/presProps" Target="presProps.xml"/>  <Relationship Id="rId14" Type="http://schemas.openxmlformats.org/officeDocument/2006/relationships/viewProps" Target="viewProps.xml"/>  <Relationship Id="rId15" Type="http://schemas.openxmlformats.org/officeDocument/2006/relationships/theme" Target="theme/theme1.xml"/>  <Relationship Id="rId16" Type="http://schemas.openxmlformats.org/officeDocument/2006/relationships/tableStyles" Target="tableStyles.xml"/>  <Relationship Id="rId17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aKOkgCtVCsrmDE_Ywi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aKeqWuLfkYc_CJmDd5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aKfsoKj_OiBL02qYF4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aKQm7Cj2p6kU8Q9EHF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aKSpKUFlVCKZE1I6kT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aKVS6Dn6n9lMwCcq8v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aKZ-af-nSUzEBkAk5L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aKa8hSa_ZlWYsXsHvV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aKbVS1y_aefa2rAfti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aKciJb0KcQmUwz4srg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aKdkLAsCXSiOkT6hFE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2021-06-04T23:59:55.218Z</dcterms:created>
  <dcterms:modified xsi:type="dcterms:W3CDTF">2021-06-04T23:59:55.218Z</dcterms:modified>
</cp:coreProperties>
</file>