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Economica-bold.fntdata"/><Relationship Id="rId34" Type="http://schemas.openxmlformats.org/officeDocument/2006/relationships/font" Target="fonts/Economica-regular.fntdata"/><Relationship Id="rId37" Type="http://schemas.openxmlformats.org/officeDocument/2006/relationships/font" Target="fonts/Economica-boldItalic.fntdata"/><Relationship Id="rId36" Type="http://schemas.openxmlformats.org/officeDocument/2006/relationships/font" Target="fonts/Economica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3509dde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3509dde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41a9d7a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41a9d7a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3509dde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3509dde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3509dde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3509dde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3509dde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3509dde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3509dde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3509dde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3509dde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3509dde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3509dde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3509dde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3509dde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33509dde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3509dde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3509dde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3509dd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3509dd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33509dde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33509dde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b5e9c9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b5e9c9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b5e9c9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b5e9c9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b5e9c9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b5e9c9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3b5e9c9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3b5e9c9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3b5e9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3b5e9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3b5e9c9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3b5e9c9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3b5e9c9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3b5e9c9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3b5e9c9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3b5e9c9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3509dde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3509dde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3509dde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3509dde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3509dde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3509dd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3509dde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3509dde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3509dde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3509dd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3509dde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3509dde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3509dde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3509dde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426150" y="2127600"/>
            <a:ext cx="22917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Type of Design Patterns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03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Decorator Pattern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확장에 대해서는 열려 있어야 하지만 코드 변경에 대해서는 닫혀 있어야 된다는 디자인 원칙을 적용시켜서 새로운 기능을 간단하게 추가하도록 함.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Troubleshooting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그래서 음료 가격 계산을 새롭게 할 방법으로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특정음료에서 시작해서 추가재료로 그 음료를 Decorate하는 방법을 채택.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Ex) 손님이 모카와 휘핑 크림을 추가한 다크로스트 커피를 주문하면은…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DarkRoast 객체 소환 -&gt; Mocha객체로 장식 -&gt; Whip객체로 장식 -&gt; cost()메소드 호출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추가재료 가격은 추가재료 객체들이 알아서 함(위임).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Troubleshooting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Troubleshooting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0740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Class Diagram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25" y="0"/>
            <a:ext cx="4306575" cy="50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Class Diagram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6160251" cy="35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Code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225225"/>
            <a:ext cx="5622525" cy="21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428" y="1225225"/>
            <a:ext cx="5998926" cy="34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6099050" y="1657275"/>
            <a:ext cx="1485600" cy="1067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4641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Code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25225"/>
            <a:ext cx="5473800" cy="22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274" y="2053653"/>
            <a:ext cx="4191075" cy="24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/>
          <p:nvPr/>
        </p:nvSpPr>
        <p:spPr>
          <a:xfrm>
            <a:off x="3680300" y="3023400"/>
            <a:ext cx="2403900" cy="1097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650" y="2053650"/>
            <a:ext cx="2239500" cy="261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6166225" y="2903950"/>
            <a:ext cx="776400" cy="612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Code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6"/>
            <a:ext cx="5182674" cy="9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572" y="1926272"/>
            <a:ext cx="4982426" cy="2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6285675" y="3322000"/>
            <a:ext cx="1112400" cy="619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Code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5225"/>
            <a:ext cx="40100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221" y="1225233"/>
            <a:ext cx="4429976" cy="25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5648025" y="3135375"/>
            <a:ext cx="3000900" cy="701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725" y="3053250"/>
            <a:ext cx="1492200" cy="16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/>
          <p:nvPr/>
        </p:nvSpPr>
        <p:spPr>
          <a:xfrm>
            <a:off x="4383662" y="4095496"/>
            <a:ext cx="1084500" cy="586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Code - Test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6494250" cy="24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Definition of Decorator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Decorator 패턴은 상황에 따라서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객체에다 추가 기능을 동적으로 확장시킬수 있는 패턴임.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Code - Test Result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00" y="2359900"/>
            <a:ext cx="6436800" cy="8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피자가게 주문관리 만들었음.</a:t>
            </a:r>
            <a:endParaRPr/>
          </a:p>
        </p:txBody>
      </p:sp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Made by Del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250" y="484576"/>
            <a:ext cx="1991999" cy="409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Made by Del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225225"/>
            <a:ext cx="5291150" cy="12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Made by Del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395875" cy="25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Made by Del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35"/>
            <a:ext cx="6362825" cy="21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Made by Del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30"/>
            <a:ext cx="4393082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Made by Del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5213"/>
            <a:ext cx="41814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175" y="1225225"/>
            <a:ext cx="4339125" cy="181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128" y="1316675"/>
            <a:ext cx="2948222" cy="34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ConcreteComponent의 타입과 Decorator의 타입은 모두 Component로 같음.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한 객체를 여러 데코레이터로 감쌀 수 있음.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필요한 데코레이터를 마음대로 적용가능.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Roboto"/>
                <a:ea typeface="Roboto"/>
                <a:cs typeface="Roboto"/>
                <a:sym typeface="Roboto"/>
              </a:rPr>
              <a:t>결국 데코레이터패턴 정의는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Roboto"/>
                <a:ea typeface="Roboto"/>
                <a:cs typeface="Roboto"/>
                <a:sym typeface="Roboto"/>
              </a:rPr>
              <a:t>자기가 감싸고 있는 객체의 메소드를호출한 결과에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Roboto"/>
                <a:ea typeface="Roboto"/>
                <a:cs typeface="Roboto"/>
                <a:sym typeface="Roboto"/>
              </a:rPr>
              <a:t>새로운 기능을 더해서 확장을 한다는 거임.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정리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상속을 통해 확장을 할 수 있지만, 그것은 별로 좋지 않음.(유지보수적인 측면)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기존 코드를 수정하지 않고 기능을 확장 할려면 데코레이터 패턴임.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데코레이터 패턴 사용하면 객체들이 많이 추가될 수 있고, 데코레이터를 많이 사용하면 코드가 더러워질 수 있음.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Summary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When is Decorator used?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Example)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스타버즈 카페를 예시로 들었다.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스타버즈카페의 주문시스템이다.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25" y="1147225"/>
            <a:ext cx="4723224" cy="30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그리고, 커피를 주문할 때에는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여러가지 요구사항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(스팀우유, 두유, 초콜릿, 휘핑크림 추가 등)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이 있을 수 있어서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이렇게 했음.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When is Decorator used?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320" y="1225213"/>
            <a:ext cx="3641024" cy="31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이러한 모양의 단점)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커피 메뉴와 추가재료가 늘어날 수록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만들어야 할 클래스의 수는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엄청나게 많아짐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When is Decorator used?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178" y="739450"/>
            <a:ext cx="4725424" cy="40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또한, 가격이 변경되면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그것을 일일이 </a:t>
            </a:r>
            <a:r>
              <a:rPr lang="ko" sz="2500"/>
              <a:t>다</a:t>
            </a:r>
            <a:r>
              <a:rPr lang="ko"/>
              <a:t> 수정해야됨.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When is Decorator used?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350" y="1073150"/>
            <a:ext cx="4337250" cy="37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그래서 바꿔봄.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Beverage라는 슈퍼클래스에다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각각의 음료라는 서브클래스가 있음.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해당재료가 음료에쓰였는지를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판별해서 총 가격을 구하는 디자인임.</a:t>
            </a:r>
            <a:endParaRPr sz="1500"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When is Decorator used?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25" y="1623275"/>
            <a:ext cx="5203499" cy="30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문제점)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재료가 추가되면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Beverage에서 getter와 setter를 추가해줘야됨.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(코드 수정이 불가피함)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특정재료가 사용되지 않는 음료에도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그 재료의 코드가 들어감.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손님이 특정재료를 두번 요구하는 경우는?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(ex: 모카에다가 더블샷을 요구한 경우)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When is Decorator used?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650" y="1147225"/>
            <a:ext cx="4693625" cy="27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상황)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스타버즈 카페는 메뉴와 추가재료가 늘어날 때 마다 많은 양의 클래스들을 수정하거나 만들어야됨.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상속을 이용한 총 가격 계산 방법은 나쁨.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Roboto"/>
                <a:ea typeface="Roboto"/>
                <a:cs typeface="Roboto"/>
                <a:sym typeface="Roboto"/>
              </a:rPr>
              <a:t>(클래스가 많아짐, 슈퍼클래스의 쓸모없는 기능을 서브클래스에 추가될 수도 있음)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Roboto"/>
                <a:ea typeface="Roboto"/>
                <a:cs typeface="Roboto"/>
                <a:sym typeface="Roboto"/>
              </a:rPr>
              <a:t>When is Decorator used?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