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0BCB57-EADC-4199-A176-F7D10CEC7D4B}">
  <a:tblStyle styleId="{D10BCB57-EADC-4199-A176-F7D10CEC7D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4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fe28959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fe28959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fe2895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fe2895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fe28959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fe28959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fe28959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fe28959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fe28959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fe28959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fe28959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fe28959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fe28959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fe28959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fe28959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fe28959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fe28959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0fe28959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fe28959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fe28959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fe2895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fe2895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0fe28959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0fe28959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0fe28959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0fe28959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fe28959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fe28959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fe28959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0fe28959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fe2895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0fe2895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0fe28959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0fe28959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84c28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84c28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184c289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184c289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84c289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84c289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84c289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84c289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fe28959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fe28959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184c289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184c289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184c289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184c289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184c289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184c289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fe28959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fe28959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fe2895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fe2895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fe28959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fe28959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fe2895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fe2895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fe28959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fe28959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fe28959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fe28959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9014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Type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Patterns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01 - Strategy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Joe는 그냥 클래스를 추가할 때마다 오버라이드하는 걸로 문제를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			방관하기로함.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1800"/>
            <a:ext cx="3321300" cy="2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Joe는 6개월마다 제품을 갱신하기로 했다는 소식을 들음.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결국 더 깔끔한 방법을 찾아야됨.</a:t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664" y="1225225"/>
            <a:ext cx="1598636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달라지는 부분</a:t>
            </a:r>
            <a:r>
              <a:rPr lang="ko" sz="2000"/>
              <a:t>을 찾아내고, </a:t>
            </a:r>
            <a:r>
              <a:rPr b="1" lang="ko" sz="2000"/>
              <a:t>달라지지 않는 부분</a:t>
            </a:r>
            <a:r>
              <a:rPr lang="ko" sz="2000"/>
              <a:t>으로 부터 </a:t>
            </a:r>
            <a:r>
              <a:rPr b="1" lang="ko" sz="2000"/>
              <a:t>분리</a:t>
            </a:r>
            <a:r>
              <a:rPr lang="ko" sz="2000"/>
              <a:t> 시키기.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fly()와 quack()는 오리마다 달라지는 부분을 가짐.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Duck클래스로부터 떼어내기 위해 각 행동을 나타낼 클래스 집합을 만듦.</a:t>
            </a:r>
            <a:endParaRPr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Open Sans"/>
                <a:ea typeface="Open Sans"/>
                <a:cs typeface="Open Sans"/>
                <a:sym typeface="Open Sans"/>
              </a:rPr>
              <a:t>Design principle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512" y="1711928"/>
            <a:ext cx="2775375" cy="20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오리 행동 디자인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200"/>
              <a:t>동적으로 바꿔서 Runtime 환경에서도 행동을 바꿀수 있도록 하자.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200"/>
              <a:t>ㄴ setter 사용</a:t>
            </a:r>
            <a:endParaRPr b="1" sz="2200"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Open Sans"/>
                <a:ea typeface="Open Sans"/>
                <a:cs typeface="Open Sans"/>
                <a:sym typeface="Open Sans"/>
              </a:rPr>
              <a:t>Design principle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050" y="2283100"/>
            <a:ext cx="2577349" cy="23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구현이 아닌 인터페이스에 맞춰서 프로그래밍 한다.</a:t>
            </a:r>
            <a:endParaRPr/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Open Sans"/>
                <a:ea typeface="Open Sans"/>
                <a:cs typeface="Open Sans"/>
                <a:sym typeface="Open Sans"/>
              </a:rPr>
              <a:t>Design principle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475" y="1733550"/>
            <a:ext cx="4601950" cy="1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90" y="1733550"/>
            <a:ext cx="3922675" cy="18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Open Sans"/>
                <a:ea typeface="Open Sans"/>
                <a:cs typeface="Open Sans"/>
                <a:sym typeface="Open Sans"/>
              </a:rPr>
              <a:t>Design principle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5" y="1225225"/>
            <a:ext cx="3349825" cy="19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550" y="1225235"/>
            <a:ext cx="4662425" cy="15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FlyBehavior &amp; QuackBehavior를 사용함으로 기존의 코드를 재사용가능함.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또한, Duck클래스를 수정하지 않고 새로운 Behavior를 추가 할 수있음.</a:t>
            </a:r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Open Sans"/>
                <a:ea typeface="Open Sans"/>
                <a:cs typeface="Open Sans"/>
                <a:sym typeface="Open Sans"/>
              </a:rPr>
              <a:t>Design principle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38" y="2134388"/>
            <a:ext cx="17240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latin typeface="Open Sans"/>
                <a:ea typeface="Open Sans"/>
                <a:cs typeface="Open Sans"/>
                <a:sym typeface="Open Sans"/>
              </a:rPr>
              <a:t>Example of Strategy Pattern use in HFDP Class Diagram</a:t>
            </a:r>
            <a:endParaRPr sz="250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581825" cy="34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Package Info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242055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latin typeface="Open Sans"/>
                <a:ea typeface="Open Sans"/>
                <a:cs typeface="Open Sans"/>
                <a:sym typeface="Open Sans"/>
              </a:rPr>
              <a:t>Class Info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600" y="105225"/>
            <a:ext cx="4863200" cy="4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Strategy Pattern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Strategy - 전략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상황에 따라 알고리즘을 교체해서 쓸 수 있게하는 패턴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Open Sans"/>
                <a:ea typeface="Open Sans"/>
                <a:cs typeface="Open Sans"/>
                <a:sym typeface="Open Sans"/>
              </a:rPr>
              <a:t>Class Info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5564775" cy="24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Open Sans"/>
                <a:ea typeface="Open Sans"/>
                <a:cs typeface="Open Sans"/>
                <a:sym typeface="Open Sans"/>
              </a:rPr>
              <a:t>Class Info in flySeries Package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225225"/>
            <a:ext cx="4319325" cy="16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74108"/>
            <a:ext cx="6310556" cy="1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Open Sans"/>
                <a:ea typeface="Open Sans"/>
                <a:cs typeface="Open Sans"/>
                <a:sym typeface="Open Sans"/>
              </a:rPr>
              <a:t>Class Info in quackSeries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36"/>
            <a:ext cx="4165251" cy="13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7" y="2571757"/>
            <a:ext cx="5142650" cy="16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300">
                <a:latin typeface="Open Sans"/>
                <a:ea typeface="Open Sans"/>
                <a:cs typeface="Open Sans"/>
                <a:sym typeface="Open Sans"/>
              </a:rPr>
              <a:t>Class Info in main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25225"/>
            <a:ext cx="4668067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775" y="1225225"/>
            <a:ext cx="3852525" cy="243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use Strategy Pattern - </a:t>
            </a:r>
            <a:r>
              <a:rPr lang="ko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Scenario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Playable 캐릭터에게 다양한 무기를 사용하게 할려함.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무기 종류는 레이피어, 대검, 돌격소총임.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기능 정리하고 바뀌는 부분 분리.</a:t>
            </a:r>
            <a:endParaRPr/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use Strategy Pattern - </a:t>
            </a:r>
            <a:r>
              <a:rPr lang="ko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Scenario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755900" y="25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{D10BCB57-EADC-4199-A176-F7D10CEC7D4B}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캐릭터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움직임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점프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무기(공격)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레이피어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대검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use Strategy Pattern - </a:t>
            </a:r>
            <a:r>
              <a:rPr lang="ko" sz="3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Package Info</a:t>
            </a:r>
            <a:endParaRPr sz="3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4" y="1225239"/>
            <a:ext cx="2695546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use Strategy Pattern - Character 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6"/>
            <a:ext cx="4018500" cy="3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7666286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400">
                <a:latin typeface="Open Sans"/>
                <a:ea typeface="Open Sans"/>
                <a:cs typeface="Open Sans"/>
                <a:sym typeface="Open Sans"/>
              </a:rPr>
              <a:t>use Strategy Pattern - weapon Interface</a:t>
            </a: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use Strategy Pattern - </a:t>
            </a:r>
            <a:r>
              <a:rPr lang="ko" sz="3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Package Info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8" y="1225243"/>
            <a:ext cx="7542500" cy="29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Class Diagram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321275" cy="34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use Strategy Pattern - </a:t>
            </a:r>
            <a:r>
              <a:rPr lang="ko" sz="3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Main Class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675617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use Strategy Pattern - Result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47"/>
            <a:ext cx="5981225" cy="25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use Strategy Pattern - </a:t>
            </a:r>
            <a:r>
              <a:rPr lang="ko" sz="3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5225"/>
            <a:ext cx="6370325" cy="34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Joe라고 불리는 남자는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SimUDuck</a:t>
            </a:r>
            <a:r>
              <a:rPr lang="ko"/>
              <a:t>라는 이름의 오리연못 시뮬레이션 게임을 만드는 회사에 다님.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1238"/>
            <a:ext cx="23622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Joe는 Duck이라는 클래스를 만들고 많은 종류의 오리가 Duck를 상속받도록 만듦.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55" y="1987825"/>
            <a:ext cx="8429949" cy="260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136725" cy="18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425" y="2334791"/>
            <a:ext cx="4383875" cy="224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오리가 날 수 있게해주세요! 라는 요청사항이 들어와서 Duck클래스에 fly() 추가함.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720700"/>
            <a:ext cx="3948450" cy="3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발생!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/>
              <a:t>실제 생물이 아닌 오리들도 같이 </a:t>
            </a:r>
            <a:r>
              <a:rPr lang="ko" sz="1600"/>
              <a:t>업데이트되면</a:t>
            </a:r>
            <a:r>
              <a:rPr lang="ko" sz="1600"/>
              <a:t>서 가짜 오리들이 날아다니고 우는거임!</a:t>
            </a:r>
            <a:endParaRPr sz="1600"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183900"/>
            <a:ext cx="3717926" cy="27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Joe는 Duck의 모든 서브클래스가 날 수 있는게 아니라는걸 깜박함.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그래서 프로그램 전체에 부작용이 발생함. ex) 날아다니는 고무오리</a:t>
            </a:r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Open Sans"/>
                <a:ea typeface="Open Sans"/>
                <a:cs typeface="Open Sans"/>
                <a:sym typeface="Open Sans"/>
              </a:rPr>
              <a:t>Example of Strategy Pattern use in HFDP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6481"/>
            <a:ext cx="3857875" cy="28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