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A00CEE-4833-4A14-8B7C-248CD13D8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457" y="1924334"/>
            <a:ext cx="10167582" cy="2784143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Arial Black" panose="020B0A04020102020204" pitchFamily="34" charset="0"/>
              </a:rPr>
              <a:t>Welcome to my project on the </a:t>
            </a:r>
            <a:r>
              <a:rPr lang="en-GB" b="1" dirty="0" smtClean="0">
                <a:latin typeface="Arial Black" panose="020B0A04020102020204" pitchFamily="34" charset="0"/>
              </a:rPr>
              <a:t>development of a hotel management system desktop application</a:t>
            </a:r>
            <a:endParaRPr lang="en-GB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8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4494"/>
            <a:ext cx="10364451" cy="1251226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Laundry services</a:t>
            </a:r>
            <a:r>
              <a:rPr lang="en-GB" sz="4400" dirty="0" smtClean="0">
                <a:latin typeface="Arial Black" panose="020B0A04020102020204" pitchFamily="34" charset="0"/>
              </a:rPr>
              <a:t> </a:t>
            </a:r>
            <a:r>
              <a:rPr lang="en-GB" sz="4400" dirty="0">
                <a:latin typeface="Arial Black" panose="020B0A04020102020204" pitchFamily="34" charset="0"/>
              </a:rPr>
              <a:t>PAGE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12" y="1405721"/>
            <a:ext cx="9196774" cy="5281682"/>
          </a:xfrm>
        </p:spPr>
      </p:pic>
    </p:spTree>
    <p:extLst>
      <p:ext uri="{BB962C8B-B14F-4D97-AF65-F5344CB8AC3E}">
        <p14:creationId xmlns:p14="http://schemas.microsoft.com/office/powerpoint/2010/main" val="137887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181790"/>
            <a:ext cx="10364451" cy="1128396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APPLY NOW </a:t>
            </a:r>
            <a:r>
              <a:rPr lang="en-GB" sz="4400" dirty="0">
                <a:latin typeface="Arial Black" panose="020B0A04020102020204" pitchFamily="34" charset="0"/>
              </a:rPr>
              <a:t>PAGE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1310187"/>
            <a:ext cx="10364451" cy="5390864"/>
          </a:xfrm>
        </p:spPr>
      </p:pic>
    </p:spTree>
    <p:extLst>
      <p:ext uri="{BB962C8B-B14F-4D97-AF65-F5344CB8AC3E}">
        <p14:creationId xmlns:p14="http://schemas.microsoft.com/office/powerpoint/2010/main" val="314411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68142"/>
            <a:ext cx="10364451" cy="1169340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View records</a:t>
            </a:r>
            <a:r>
              <a:rPr lang="en-GB" sz="4400" dirty="0" smtClean="0">
                <a:latin typeface="Arial Black" panose="020B0A04020102020204" pitchFamily="34" charset="0"/>
              </a:rPr>
              <a:t> </a:t>
            </a:r>
            <a:r>
              <a:rPr lang="en-GB" sz="4400" dirty="0">
                <a:latin typeface="Arial Black" panose="020B0A04020102020204" pitchFamily="34" charset="0"/>
              </a:rPr>
              <a:t>PAGE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62" y="1337483"/>
            <a:ext cx="9338476" cy="5336272"/>
          </a:xfrm>
        </p:spPr>
      </p:pic>
    </p:spTree>
    <p:extLst>
      <p:ext uri="{BB962C8B-B14F-4D97-AF65-F5344CB8AC3E}">
        <p14:creationId xmlns:p14="http://schemas.microsoft.com/office/powerpoint/2010/main" val="210526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6C2A-E61A-4A44-8258-9BA4245A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8712"/>
            <a:ext cx="10364451" cy="1596177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Arial Black" panose="020B0A0402010202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1342E7-D73D-47B6-9030-3122CF13ED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992086"/>
            <a:ext cx="10363826" cy="4163054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cap="none" dirty="0" smtClean="0">
                <a:latin typeface="Arial Black" panose="020B0A04020102020204" pitchFamily="34" charset="0"/>
              </a:rPr>
              <a:t>Deciding on a </a:t>
            </a:r>
            <a:r>
              <a:rPr lang="en-GB" sz="3600" cap="none" dirty="0" smtClean="0">
                <a:latin typeface="Arial Black" panose="020B0A04020102020204" pitchFamily="34" charset="0"/>
              </a:rPr>
              <a:t>design/colour to use in building the application</a:t>
            </a:r>
            <a:r>
              <a:rPr lang="en-GB" sz="3600" cap="none" dirty="0" smtClean="0">
                <a:latin typeface="Arial Black" panose="020B0A04020102020204" pitchFamily="34" charset="0"/>
              </a:rPr>
              <a:t>. </a:t>
            </a:r>
            <a:endParaRPr lang="en-GB" sz="3600" cap="none" dirty="0" smtClean="0">
              <a:latin typeface="Arial Black" panose="020B0A040201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600" cap="none" dirty="0">
                <a:latin typeface="Arial Black" panose="020B0A04020102020204" pitchFamily="34" charset="0"/>
              </a:rPr>
              <a:t>Implementing </a:t>
            </a:r>
            <a:r>
              <a:rPr lang="en-GB" sz="3600" cap="none" dirty="0" smtClean="0">
                <a:latin typeface="Arial Black" panose="020B0A04020102020204" pitchFamily="34" charset="0"/>
              </a:rPr>
              <a:t>functionality (YouTube videos were of great help with this)</a:t>
            </a:r>
            <a:r>
              <a:rPr lang="en-GB" sz="3600" cap="none" dirty="0" smtClean="0">
                <a:latin typeface="Arial Black" panose="020B0A04020102020204" pitchFamily="34" charset="0"/>
              </a:rPr>
              <a:t>.</a:t>
            </a:r>
            <a:endParaRPr lang="en-GB" sz="3600" cap="none" dirty="0">
              <a:latin typeface="Arial Black" panose="020B0A040201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600" cap="none" dirty="0" smtClean="0">
                <a:latin typeface="Arial Black" panose="020B0A04020102020204" pitchFamily="34" charset="0"/>
              </a:rPr>
              <a:t>Documentation</a:t>
            </a:r>
            <a:r>
              <a:rPr lang="en-GB" sz="3600" cap="none" dirty="0">
                <a:latin typeface="Arial Black" panose="020B0A04020102020204" pitchFamily="34" charset="0"/>
              </a:rPr>
              <a:t>.</a:t>
            </a:r>
            <a:endParaRPr lang="en-GB" sz="3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GB" sz="3600" cap="none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03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06C57C-1CA9-4E35-8E26-14D0017C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16" y="1792225"/>
            <a:ext cx="10364451" cy="3149919"/>
          </a:xfrm>
        </p:spPr>
        <p:txBody>
          <a:bodyPr>
            <a:normAutofit/>
          </a:bodyPr>
          <a:lstStyle/>
          <a:p>
            <a:r>
              <a:rPr lang="en-GB" sz="7200" dirty="0">
                <a:latin typeface="Arial Black" panose="020B0A040201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97093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BA12F4-FFA1-4329-BF56-41C5185364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7020" y="2272420"/>
            <a:ext cx="10363826" cy="14397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5100" dirty="0"/>
              <a:t> </a:t>
            </a:r>
            <a:r>
              <a:rPr lang="en-GB" sz="19200" cap="none" dirty="0">
                <a:solidFill>
                  <a:srgbClr val="00B050"/>
                </a:solidFill>
                <a:latin typeface="Arial Black" panose="020B0A04020102020204" pitchFamily="34" charset="0"/>
              </a:rPr>
              <a:t>Designed, and Presented by:  </a:t>
            </a:r>
            <a:r>
              <a:rPr lang="en-GB" sz="19200" cap="none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Saba Ayodele</a:t>
            </a:r>
            <a:endParaRPr lang="en-GB" sz="19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B50862-B7E1-4CE6-8278-928B1E7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82847"/>
            <a:ext cx="10364451" cy="1596177"/>
          </a:xfrm>
        </p:spPr>
        <p:txBody>
          <a:bodyPr/>
          <a:lstStyle/>
          <a:p>
            <a:r>
              <a:rPr lang="en-GB" sz="4800" dirty="0"/>
              <a:t>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FB2873-A975-47A4-9993-83A925370B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081" y="1979024"/>
            <a:ext cx="11232107" cy="34241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sz="5700" cap="none" dirty="0">
                <a:latin typeface="Arial Black" panose="020B0A04020102020204" pitchFamily="34" charset="0"/>
              </a:rPr>
              <a:t>This</a:t>
            </a:r>
            <a:r>
              <a:rPr lang="en-GB" sz="4400" cap="none" dirty="0">
                <a:latin typeface="Arial Black" panose="020B0A04020102020204" pitchFamily="34" charset="0"/>
              </a:rPr>
              <a:t> is to certify that this </a:t>
            </a:r>
            <a:r>
              <a:rPr lang="en-GB" sz="4400" cap="none" dirty="0" smtClean="0">
                <a:latin typeface="Arial Black" panose="020B0A04020102020204" pitchFamily="34" charset="0"/>
              </a:rPr>
              <a:t>project work titled</a:t>
            </a:r>
            <a:endParaRPr lang="en-GB" sz="4400" cap="none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GB" sz="4400" cap="none" dirty="0" smtClean="0">
                <a:latin typeface="Arial Black" panose="020B0A04020102020204" pitchFamily="34" charset="0"/>
              </a:rPr>
              <a:t>University of NIIT </a:t>
            </a:r>
            <a:r>
              <a:rPr lang="en-GB" sz="4400" cap="none" dirty="0">
                <a:latin typeface="Arial Black" panose="020B0A04020102020204" pitchFamily="34" charset="0"/>
              </a:rPr>
              <a:t>embodies </a:t>
            </a:r>
            <a:r>
              <a:rPr lang="en-GB" sz="4400" cap="none" dirty="0" smtClean="0">
                <a:latin typeface="Arial Black" panose="020B0A04020102020204" pitchFamily="34" charset="0"/>
              </a:rPr>
              <a:t>the project </a:t>
            </a:r>
            <a:r>
              <a:rPr lang="en-GB" sz="4400" cap="none" dirty="0">
                <a:latin typeface="Arial Black" panose="020B0A04020102020204" pitchFamily="34" charset="0"/>
              </a:rPr>
              <a:t>done by </a:t>
            </a:r>
            <a:r>
              <a:rPr lang="en-GB" sz="5600" cap="none" dirty="0" smtClean="0">
                <a:latin typeface="Arial Black" panose="020B0A04020102020204" pitchFamily="34" charset="0"/>
              </a:rPr>
              <a:t>Saba Ayodele</a:t>
            </a:r>
            <a:r>
              <a:rPr lang="en-GB" sz="4400" cap="none" dirty="0" smtClean="0">
                <a:latin typeface="Arial Black" panose="020B0A04020102020204" pitchFamily="34" charset="0"/>
              </a:rPr>
              <a:t> </a:t>
            </a:r>
            <a:r>
              <a:rPr lang="en-GB" sz="4400" cap="none" dirty="0">
                <a:latin typeface="Arial Black" panose="020B0A04020102020204" pitchFamily="34" charset="0"/>
              </a:rPr>
              <a:t>in partial </a:t>
            </a:r>
            <a:r>
              <a:rPr lang="en-GB" sz="4400" cap="none" dirty="0" smtClean="0">
                <a:latin typeface="Arial Black" panose="020B0A04020102020204" pitchFamily="34" charset="0"/>
              </a:rPr>
              <a:t>fulfilment </a:t>
            </a:r>
            <a:r>
              <a:rPr lang="en-GB" sz="4400" cap="none" dirty="0">
                <a:latin typeface="Arial Black" panose="020B0A04020102020204" pitchFamily="34" charset="0"/>
              </a:rPr>
              <a:t>of the course requirement in NIIT </a:t>
            </a:r>
            <a:r>
              <a:rPr lang="en-GB" sz="4400" cap="none" dirty="0" smtClean="0">
                <a:latin typeface="Arial Black" panose="020B0A04020102020204" pitchFamily="34" charset="0"/>
              </a:rPr>
              <a:t>.</a:t>
            </a:r>
            <a:endParaRPr lang="en-GB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0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72831" y="1534578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>
                <a:latin typeface="Arial Black" panose="020B0A04020102020204" pitchFamily="34" charset="0"/>
              </a:rPr>
              <a:t>THE NEXT SET OF SLIDES CONTAIN IMAGES OF THE PAGES OF THE </a:t>
            </a:r>
            <a:r>
              <a:rPr lang="en-GB" sz="4000" dirty="0" smtClean="0">
                <a:latin typeface="Arial Black" panose="020B0A04020102020204" pitchFamily="34" charset="0"/>
              </a:rPr>
              <a:t>application</a:t>
            </a:r>
            <a:r>
              <a:rPr lang="en-GB" sz="4000" dirty="0" smtClean="0">
                <a:latin typeface="Arial Black" panose="020B0A04020102020204" pitchFamily="34" charset="0"/>
              </a:rPr>
              <a:t> </a:t>
            </a:r>
            <a:r>
              <a:rPr lang="en-GB" sz="4000" dirty="0" smtClean="0">
                <a:latin typeface="Arial Black" panose="020B0A04020102020204" pitchFamily="34" charset="0"/>
              </a:rPr>
              <a:t>DEVELOPED.</a:t>
            </a:r>
            <a:endParaRPr lang="en-GB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0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323" y="181789"/>
            <a:ext cx="10364451" cy="15961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login</a:t>
            </a:r>
            <a:r>
              <a:rPr lang="en-GB" sz="4400" dirty="0" smtClean="0">
                <a:latin typeface="Arial Black" panose="020B0A04020102020204" pitchFamily="34" charset="0"/>
              </a:rPr>
              <a:t> </a:t>
            </a:r>
            <a:r>
              <a:rPr lang="en-GB" sz="4400" dirty="0" smtClean="0">
                <a:latin typeface="Arial Black" panose="020B0A04020102020204" pitchFamily="34" charset="0"/>
              </a:rPr>
              <a:t>PAGE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85" y="1501254"/>
            <a:ext cx="9123528" cy="5213445"/>
          </a:xfrm>
        </p:spPr>
      </p:pic>
    </p:spTree>
    <p:extLst>
      <p:ext uri="{BB962C8B-B14F-4D97-AF65-F5344CB8AC3E}">
        <p14:creationId xmlns:p14="http://schemas.microsoft.com/office/powerpoint/2010/main" val="17055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8032"/>
            <a:ext cx="10364451" cy="15961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welcome</a:t>
            </a:r>
            <a:r>
              <a:rPr lang="en-GB" sz="4400" dirty="0" smtClean="0">
                <a:latin typeface="Arial Black" panose="020B0A04020102020204" pitchFamily="34" charset="0"/>
              </a:rPr>
              <a:t> </a:t>
            </a:r>
            <a:r>
              <a:rPr lang="en-GB" sz="4400" dirty="0" smtClean="0">
                <a:latin typeface="Arial Black" panose="020B0A04020102020204" pitchFamily="34" charset="0"/>
              </a:rPr>
              <a:t>PAGE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37" y="1460311"/>
            <a:ext cx="9257573" cy="5295332"/>
          </a:xfrm>
        </p:spPr>
      </p:pic>
    </p:spTree>
    <p:extLst>
      <p:ext uri="{BB962C8B-B14F-4D97-AF65-F5344CB8AC3E}">
        <p14:creationId xmlns:p14="http://schemas.microsoft.com/office/powerpoint/2010/main" val="148816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68142"/>
            <a:ext cx="10364451" cy="1374056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booking</a:t>
            </a:r>
            <a:r>
              <a:rPr lang="en-GB" sz="4400" dirty="0" smtClean="0">
                <a:latin typeface="Arial Black" panose="020B0A04020102020204" pitchFamily="34" charset="0"/>
              </a:rPr>
              <a:t> </a:t>
            </a:r>
            <a:r>
              <a:rPr lang="en-GB" sz="4400" dirty="0" smtClean="0">
                <a:latin typeface="Arial Black" panose="020B0A04020102020204" pitchFamily="34" charset="0"/>
              </a:rPr>
              <a:t>PAGE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31" y="1241425"/>
            <a:ext cx="9606762" cy="5500569"/>
          </a:xfrm>
        </p:spPr>
      </p:pic>
    </p:spTree>
    <p:extLst>
      <p:ext uri="{BB962C8B-B14F-4D97-AF65-F5344CB8AC3E}">
        <p14:creationId xmlns:p14="http://schemas.microsoft.com/office/powerpoint/2010/main" val="379955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09084"/>
            <a:ext cx="10364451" cy="15961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Edit details</a:t>
            </a:r>
            <a:r>
              <a:rPr lang="en-GB" sz="4400" dirty="0" smtClean="0">
                <a:latin typeface="Arial Black" panose="020B0A04020102020204" pitchFamily="34" charset="0"/>
              </a:rPr>
              <a:t> </a:t>
            </a:r>
            <a:r>
              <a:rPr lang="en-GB" sz="4400" dirty="0" smtClean="0">
                <a:latin typeface="Arial Black" panose="020B0A04020102020204" pitchFamily="34" charset="0"/>
              </a:rPr>
              <a:t>PAGE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32" y="1651379"/>
            <a:ext cx="8874134" cy="5063320"/>
          </a:xfrm>
        </p:spPr>
      </p:pic>
    </p:spTree>
    <p:extLst>
      <p:ext uri="{BB962C8B-B14F-4D97-AF65-F5344CB8AC3E}">
        <p14:creationId xmlns:p14="http://schemas.microsoft.com/office/powerpoint/2010/main" val="302978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13551"/>
            <a:ext cx="10364451" cy="1346760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Restaurant services</a:t>
            </a:r>
            <a:r>
              <a:rPr lang="en-GB" sz="4400" dirty="0" smtClean="0">
                <a:latin typeface="Arial Black" panose="020B0A04020102020204" pitchFamily="34" charset="0"/>
              </a:rPr>
              <a:t> </a:t>
            </a:r>
            <a:r>
              <a:rPr lang="en-GB" sz="4400" dirty="0">
                <a:latin typeface="Arial Black" panose="020B0A04020102020204" pitchFamily="34" charset="0"/>
              </a:rPr>
              <a:t>PAGE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33" y="1460311"/>
            <a:ext cx="9108733" cy="5199796"/>
          </a:xfrm>
        </p:spPr>
      </p:pic>
    </p:spTree>
    <p:extLst>
      <p:ext uri="{BB962C8B-B14F-4D97-AF65-F5344CB8AC3E}">
        <p14:creationId xmlns:p14="http://schemas.microsoft.com/office/powerpoint/2010/main" val="8927790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413</TotalTime>
  <Words>119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Tw Cen MT</vt:lpstr>
      <vt:lpstr>Droplet</vt:lpstr>
      <vt:lpstr>Welcome to my project on the development of a hotel management system desktop application</vt:lpstr>
      <vt:lpstr>PowerPoint Presentation</vt:lpstr>
      <vt:lpstr>certificate</vt:lpstr>
      <vt:lpstr>PowerPoint Presentation</vt:lpstr>
      <vt:lpstr>login PAGE</vt:lpstr>
      <vt:lpstr>welcome PAGE</vt:lpstr>
      <vt:lpstr>booking PAGE</vt:lpstr>
      <vt:lpstr>Edit details PAGE</vt:lpstr>
      <vt:lpstr>Restaurant services PAGE</vt:lpstr>
      <vt:lpstr>Laundry services PAGE</vt:lpstr>
      <vt:lpstr>APPLY NOW PAGE</vt:lpstr>
      <vt:lpstr>View records PAGE</vt:lpstr>
      <vt:lpstr>challenges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my PROJECT</dc:title>
  <dc:creator>Hp</dc:creator>
  <cp:lastModifiedBy>Saba Ayodele</cp:lastModifiedBy>
  <cp:revision>24</cp:revision>
  <dcterms:created xsi:type="dcterms:W3CDTF">2019-01-21T23:41:16Z</dcterms:created>
  <dcterms:modified xsi:type="dcterms:W3CDTF">2020-01-31T09:03:04Z</dcterms:modified>
</cp:coreProperties>
</file>