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00CEE-4833-4A14-8B7C-248CD13D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57" y="1924334"/>
            <a:ext cx="10167582" cy="278414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>Welcome to my project on the development of the university of </a:t>
            </a:r>
            <a:r>
              <a:rPr lang="en-GB" b="1" dirty="0" err="1" smtClean="0">
                <a:latin typeface="Arial Black" panose="020B0A04020102020204" pitchFamily="34" charset="0"/>
              </a:rPr>
              <a:t>niit</a:t>
            </a:r>
            <a:r>
              <a:rPr lang="en-GB" b="1" dirty="0" smtClean="0">
                <a:latin typeface="Arial Black" panose="020B0A04020102020204" pitchFamily="34" charset="0"/>
              </a:rPr>
              <a:t> website</a:t>
            </a:r>
            <a:endParaRPr lang="en-GB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494"/>
            <a:ext cx="10364451" cy="125122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COURSES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405721"/>
            <a:ext cx="10364451" cy="5281682"/>
          </a:xfrm>
        </p:spPr>
      </p:pic>
    </p:spTree>
    <p:extLst>
      <p:ext uri="{BB962C8B-B14F-4D97-AF65-F5344CB8AC3E}">
        <p14:creationId xmlns:p14="http://schemas.microsoft.com/office/powerpoint/2010/main" val="137887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81790"/>
            <a:ext cx="10364451" cy="112839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APPLY NOW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310187"/>
            <a:ext cx="10364451" cy="5390864"/>
          </a:xfrm>
        </p:spPr>
      </p:pic>
    </p:spTree>
    <p:extLst>
      <p:ext uri="{BB962C8B-B14F-4D97-AF65-F5344CB8AC3E}">
        <p14:creationId xmlns:p14="http://schemas.microsoft.com/office/powerpoint/2010/main" val="314411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8142"/>
            <a:ext cx="10364451" cy="1169340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CONTACT US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337483"/>
            <a:ext cx="10364450" cy="5336272"/>
          </a:xfrm>
        </p:spPr>
      </p:pic>
    </p:spTree>
    <p:extLst>
      <p:ext uri="{BB962C8B-B14F-4D97-AF65-F5344CB8AC3E}">
        <p14:creationId xmlns:p14="http://schemas.microsoft.com/office/powerpoint/2010/main" val="210526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6380"/>
            <a:ext cx="10364451" cy="107380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CONTACT US </a:t>
            </a:r>
            <a:r>
              <a:rPr lang="en-GB" sz="4400" dirty="0">
                <a:latin typeface="Arial Black" panose="020B0A04020102020204" pitchFamily="34" charset="0"/>
              </a:rPr>
              <a:t>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310186"/>
            <a:ext cx="10364450" cy="5445456"/>
          </a:xfrm>
        </p:spPr>
      </p:pic>
    </p:spTree>
    <p:extLst>
      <p:ext uri="{BB962C8B-B14F-4D97-AF65-F5344CB8AC3E}">
        <p14:creationId xmlns:p14="http://schemas.microsoft.com/office/powerpoint/2010/main" val="191134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4494"/>
            <a:ext cx="10364451" cy="1019214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FOOTER SECTION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173709"/>
            <a:ext cx="10364451" cy="5513694"/>
          </a:xfrm>
        </p:spPr>
      </p:pic>
    </p:spTree>
    <p:extLst>
      <p:ext uri="{BB962C8B-B14F-4D97-AF65-F5344CB8AC3E}">
        <p14:creationId xmlns:p14="http://schemas.microsoft.com/office/powerpoint/2010/main" val="27837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6C2A-E61A-4A44-8258-9BA4245A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1342E7-D73D-47B6-9030-3122CF13ED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992086"/>
            <a:ext cx="10363826" cy="368538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cap="none" dirty="0" smtClean="0">
                <a:latin typeface="Arial Black" panose="020B0A04020102020204" pitchFamily="34" charset="0"/>
              </a:rPr>
              <a:t>Deciding on a frame model of the web   page</a:t>
            </a:r>
            <a:r>
              <a:rPr lang="en-GB" sz="3600" cap="none" dirty="0" smtClean="0">
                <a:latin typeface="Arial Black" panose="020B0A04020102020204" pitchFamily="34" charset="0"/>
              </a:rPr>
              <a:t>. 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cap="none" dirty="0">
                <a:latin typeface="Arial Black" panose="020B0A04020102020204" pitchFamily="34" charset="0"/>
              </a:rPr>
              <a:t>Implementing Styling and Scripting designs to fit the project work.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cap="none" dirty="0">
                <a:latin typeface="Arial Black" panose="020B0A04020102020204" pitchFamily="34" charset="0"/>
              </a:rPr>
              <a:t>3. Documentation.</a:t>
            </a:r>
            <a:endParaRPr lang="en-GB" sz="36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GB" sz="3600" cap="none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6C57C-1CA9-4E35-8E26-14D0017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6" y="1792225"/>
            <a:ext cx="10364451" cy="3149919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Arial Black" panose="020B0A040201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709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A12F4-FFA1-4329-BF56-41C5185364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7020" y="2272420"/>
            <a:ext cx="10363826" cy="14397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100" dirty="0"/>
              <a:t> </a:t>
            </a:r>
            <a:r>
              <a:rPr lang="en-GB" sz="19200" cap="none" dirty="0">
                <a:solidFill>
                  <a:srgbClr val="00B050"/>
                </a:solidFill>
                <a:latin typeface="Arial Black" panose="020B0A04020102020204" pitchFamily="34" charset="0"/>
              </a:rPr>
              <a:t>Designed, and Presented by:  </a:t>
            </a:r>
            <a:r>
              <a:rPr lang="en-GB" sz="19200" cap="none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Saba Ayodele</a:t>
            </a:r>
            <a:endParaRPr lang="en-GB" sz="19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0862-B7E1-4CE6-8278-928B1E7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82847"/>
            <a:ext cx="10364451" cy="1596177"/>
          </a:xfrm>
        </p:spPr>
        <p:txBody>
          <a:bodyPr/>
          <a:lstStyle/>
          <a:p>
            <a:r>
              <a:rPr lang="en-GB" sz="4800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FB2873-A975-47A4-9993-83A925370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081" y="1979024"/>
            <a:ext cx="11232107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sz="5700" cap="none" dirty="0">
                <a:latin typeface="Arial Black" panose="020B0A04020102020204" pitchFamily="34" charset="0"/>
              </a:rPr>
              <a:t>This</a:t>
            </a:r>
            <a:r>
              <a:rPr lang="en-GB" sz="4400" cap="none" dirty="0">
                <a:latin typeface="Arial Black" panose="020B0A04020102020204" pitchFamily="34" charset="0"/>
              </a:rPr>
              <a:t> is to certify that this </a:t>
            </a:r>
            <a:r>
              <a:rPr lang="en-GB" sz="4400" cap="none" dirty="0" smtClean="0">
                <a:latin typeface="Arial Black" panose="020B0A04020102020204" pitchFamily="34" charset="0"/>
              </a:rPr>
              <a:t>project </a:t>
            </a:r>
            <a:r>
              <a:rPr lang="en-GB" sz="4400" cap="none" dirty="0" smtClean="0">
                <a:latin typeface="Arial Black" panose="020B0A04020102020204" pitchFamily="34" charset="0"/>
              </a:rPr>
              <a:t>work titled</a:t>
            </a:r>
            <a:endParaRPr lang="en-GB" sz="4400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GB" sz="4400" cap="none" dirty="0" smtClean="0">
                <a:latin typeface="Arial Black" panose="020B0A04020102020204" pitchFamily="34" charset="0"/>
              </a:rPr>
              <a:t>University of NIIT</a:t>
            </a:r>
            <a:r>
              <a:rPr lang="en-GB" sz="4400" cap="none" dirty="0" smtClean="0">
                <a:latin typeface="Arial Black" panose="020B0A04020102020204" pitchFamily="34" charset="0"/>
              </a:rPr>
              <a:t> </a:t>
            </a:r>
            <a:r>
              <a:rPr lang="en-GB" sz="4400" cap="none" dirty="0">
                <a:latin typeface="Arial Black" panose="020B0A04020102020204" pitchFamily="34" charset="0"/>
              </a:rPr>
              <a:t>embodies </a:t>
            </a:r>
            <a:r>
              <a:rPr lang="en-GB" sz="4400" cap="none" dirty="0" smtClean="0">
                <a:latin typeface="Arial Black" panose="020B0A04020102020204" pitchFamily="34" charset="0"/>
              </a:rPr>
              <a:t>the project </a:t>
            </a:r>
            <a:r>
              <a:rPr lang="en-GB" sz="4400" cap="none" dirty="0">
                <a:latin typeface="Arial Black" panose="020B0A04020102020204" pitchFamily="34" charset="0"/>
              </a:rPr>
              <a:t>done by </a:t>
            </a:r>
            <a:r>
              <a:rPr lang="en-GB" sz="5600" cap="none" dirty="0" smtClean="0">
                <a:latin typeface="Arial Black" panose="020B0A04020102020204" pitchFamily="34" charset="0"/>
              </a:rPr>
              <a:t>Saba Ayodele</a:t>
            </a:r>
            <a:r>
              <a:rPr lang="en-GB" sz="4400" cap="none" dirty="0" smtClean="0">
                <a:latin typeface="Arial Black" panose="020B0A04020102020204" pitchFamily="34" charset="0"/>
              </a:rPr>
              <a:t> </a:t>
            </a:r>
            <a:r>
              <a:rPr lang="en-GB" sz="4400" cap="none" dirty="0">
                <a:latin typeface="Arial Black" panose="020B0A04020102020204" pitchFamily="34" charset="0"/>
              </a:rPr>
              <a:t>in partial </a:t>
            </a:r>
            <a:r>
              <a:rPr lang="en-GB" sz="4400" cap="none" dirty="0" smtClean="0">
                <a:latin typeface="Arial Black" panose="020B0A04020102020204" pitchFamily="34" charset="0"/>
              </a:rPr>
              <a:t>fulfilment </a:t>
            </a:r>
            <a:r>
              <a:rPr lang="en-GB" sz="4400" cap="none" dirty="0">
                <a:latin typeface="Arial Black" panose="020B0A04020102020204" pitchFamily="34" charset="0"/>
              </a:rPr>
              <a:t>of the course requirement in NIIT </a:t>
            </a:r>
            <a:r>
              <a:rPr lang="en-GB" sz="4400" cap="none" dirty="0" smtClean="0">
                <a:latin typeface="Arial Black" panose="020B0A04020102020204" pitchFamily="34" charset="0"/>
              </a:rPr>
              <a:t>.</a:t>
            </a:r>
            <a:endParaRPr lang="en-GB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2831" y="1534578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>
                <a:latin typeface="Arial Black" panose="020B0A04020102020204" pitchFamily="34" charset="0"/>
              </a:rPr>
              <a:t>THE NEXT SET OF SLIDES CONTAIN IMAGES OF THE PAGES OF THE WEBSITE DEVELOPED.</a:t>
            </a:r>
            <a:endParaRPr lang="en-GB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323" y="181789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HOME 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501254"/>
            <a:ext cx="10617958" cy="5213445"/>
          </a:xfrm>
        </p:spPr>
      </p:pic>
    </p:spTree>
    <p:extLst>
      <p:ext uri="{BB962C8B-B14F-4D97-AF65-F5344CB8AC3E}">
        <p14:creationId xmlns:p14="http://schemas.microsoft.com/office/powerpoint/2010/main" val="17055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8032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HOME 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460311"/>
            <a:ext cx="10536697" cy="5295332"/>
          </a:xfrm>
        </p:spPr>
      </p:pic>
    </p:spTree>
    <p:extLst>
      <p:ext uri="{BB962C8B-B14F-4D97-AF65-F5344CB8AC3E}">
        <p14:creationId xmlns:p14="http://schemas.microsoft.com/office/powerpoint/2010/main" val="148816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8142"/>
            <a:ext cx="10364451" cy="1374056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HOME 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6" y="1241425"/>
            <a:ext cx="10526973" cy="5500569"/>
          </a:xfrm>
        </p:spPr>
      </p:pic>
    </p:spTree>
    <p:extLst>
      <p:ext uri="{BB962C8B-B14F-4D97-AF65-F5344CB8AC3E}">
        <p14:creationId xmlns:p14="http://schemas.microsoft.com/office/powerpoint/2010/main" val="37995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9084"/>
            <a:ext cx="10364451" cy="1596177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Arial Black" panose="020B0A04020102020204" pitchFamily="34" charset="0"/>
              </a:rPr>
              <a:t>ABOUT PAGE</a:t>
            </a:r>
            <a:endParaRPr lang="en-GB" sz="4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51379"/>
            <a:ext cx="10364451" cy="5063320"/>
          </a:xfrm>
        </p:spPr>
      </p:pic>
    </p:spTree>
    <p:extLst>
      <p:ext uri="{BB962C8B-B14F-4D97-AF65-F5344CB8AC3E}">
        <p14:creationId xmlns:p14="http://schemas.microsoft.com/office/powerpoint/2010/main" val="302978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3551"/>
            <a:ext cx="10364451" cy="1346760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ABOUT PAGE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460311"/>
            <a:ext cx="10364451" cy="5199796"/>
          </a:xfrm>
        </p:spPr>
      </p:pic>
    </p:spTree>
    <p:extLst>
      <p:ext uri="{BB962C8B-B14F-4D97-AF65-F5344CB8AC3E}">
        <p14:creationId xmlns:p14="http://schemas.microsoft.com/office/powerpoint/2010/main" val="892779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395</TotalTime>
  <Words>120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Tw Cen MT</vt:lpstr>
      <vt:lpstr>Droplet</vt:lpstr>
      <vt:lpstr>Welcome to my project on the development of the university of niit website</vt:lpstr>
      <vt:lpstr>PowerPoint Presentation</vt:lpstr>
      <vt:lpstr>certificate</vt:lpstr>
      <vt:lpstr>PowerPoint Presentation</vt:lpstr>
      <vt:lpstr>HOME PAGE</vt:lpstr>
      <vt:lpstr>HOME PAGE</vt:lpstr>
      <vt:lpstr>HOME PAGE</vt:lpstr>
      <vt:lpstr>ABOUT PAGE</vt:lpstr>
      <vt:lpstr>ABOUT PAGE</vt:lpstr>
      <vt:lpstr>COURSES PAGE</vt:lpstr>
      <vt:lpstr>APPLY NOW PAGE</vt:lpstr>
      <vt:lpstr>CONTACT US PAGE</vt:lpstr>
      <vt:lpstr>CONTACT US PAGE</vt:lpstr>
      <vt:lpstr>FOOTER SECTION</vt:lpstr>
      <vt:lpstr>challenges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my PROJECT</dc:title>
  <dc:creator>Hp</dc:creator>
  <cp:lastModifiedBy>Saba Ayodele</cp:lastModifiedBy>
  <cp:revision>22</cp:revision>
  <dcterms:created xsi:type="dcterms:W3CDTF">2019-01-21T23:41:16Z</dcterms:created>
  <dcterms:modified xsi:type="dcterms:W3CDTF">2019-02-13T21:54:36Z</dcterms:modified>
</cp:coreProperties>
</file>