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3" r:id="rId4"/>
    <p:sldId id="266" r:id="rId5"/>
    <p:sldId id="265" r:id="rId6"/>
    <p:sldId id="259" r:id="rId7"/>
    <p:sldId id="258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F0D"/>
    <a:srgbClr val="004282"/>
    <a:srgbClr val="006DB7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0" autoAdjust="0"/>
    <p:restoredTop sz="94671"/>
  </p:normalViewPr>
  <p:slideViewPr>
    <p:cSldViewPr snapToGrid="0" snapToObjects="1">
      <p:cViewPr varScale="1">
        <p:scale>
          <a:sx n="108" d="100"/>
          <a:sy n="108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8A815-CB7B-4CA5-A132-79A4FBF66E51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6FF1B-D1F2-4577-8322-6B4B6DB47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6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6FF1B-D1F2-4577-8322-6B4B6DB47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8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6" y="1347682"/>
            <a:ext cx="7861604" cy="1597741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74615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391383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234150"/>
            <a:ext cx="1330200" cy="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5698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583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818482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340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164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869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3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2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79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440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0020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defRPr/>
            </a:pPr>
            <a:r>
              <a:rPr lang="en-US" altLang="en-US" sz="525" dirty="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2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4050" b="1" dirty="0"/>
              <a:t>Text-Based </a:t>
            </a:r>
            <a:br>
              <a:rPr lang="en-US" sz="4050" b="1" dirty="0"/>
            </a:br>
            <a:r>
              <a:rPr lang="en-US" sz="4050" b="1" dirty="0"/>
              <a:t>Real-Time Emotion Analysis </a:t>
            </a:r>
            <a:br>
              <a:rPr lang="en-US" sz="4050" b="1" dirty="0"/>
            </a:br>
            <a:r>
              <a:rPr lang="en-US" sz="4050" b="1" dirty="0"/>
              <a:t>On Cloud Service</a:t>
            </a:r>
            <a:br>
              <a:rPr lang="en-US" sz="4050" b="1" dirty="0"/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1743" y="2921247"/>
            <a:ext cx="3429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74E103-8961-C512-807A-CEB33818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4B1940-D93B-907D-5AD2-E7788B153406}"/>
              </a:ext>
            </a:extLst>
          </p:cNvPr>
          <p:cNvSpPr txBox="1"/>
          <p:nvPr/>
        </p:nvSpPr>
        <p:spPr>
          <a:xfrm>
            <a:off x="1111548" y="3047592"/>
            <a:ext cx="5272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ilestone02</a:t>
            </a: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2246F2-9A10-E30D-5AF0-E7F385F4CC53}"/>
              </a:ext>
            </a:extLst>
          </p:cNvPr>
          <p:cNvSpPr txBox="1"/>
          <p:nvPr/>
        </p:nvSpPr>
        <p:spPr>
          <a:xfrm>
            <a:off x="5434781" y="397962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eam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ocial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Observer </a:t>
            </a: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ZHANG  ZERU </a:t>
            </a: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t0925950@u.nus.edu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</a:t>
            </a:r>
            <a:r>
              <a:rPr lang="en-US" altLang="zh-CN" b="1" dirty="0" err="1"/>
              <a:t>ey</a:t>
            </a:r>
            <a:r>
              <a:rPr lang="en-US" altLang="zh-CN" b="1" dirty="0"/>
              <a:t> Service Part: Kinesis</a:t>
            </a:r>
            <a:endParaRPr lang="en-GB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B11C0-73E4-2AF3-ECEE-2F547BA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9639B4-71A5-546A-4C2B-6602C89D3A9B}"/>
              </a:ext>
            </a:extLst>
          </p:cNvPr>
          <p:cNvSpPr txBox="1"/>
          <p:nvPr/>
        </p:nvSpPr>
        <p:spPr>
          <a:xfrm>
            <a:off x="881217" y="1268017"/>
            <a:ext cx="7245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solidFill>
                  <a:srgbClr val="ED7F0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Amazon Kinesis is a streaming data collection and processing service. It will enable us to analyze real-time data.</a:t>
            </a:r>
            <a:endParaRPr lang="zh-CN" altLang="zh-CN" sz="1800" kern="100" dirty="0">
              <a:solidFill>
                <a:srgbClr val="ED7F0D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800" kern="100" dirty="0">
                <a:solidFill>
                  <a:srgbClr val="ED7F0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 </a:t>
            </a:r>
            <a:endParaRPr lang="zh-CN" altLang="zh-CN" sz="1800" kern="100" dirty="0">
              <a:solidFill>
                <a:srgbClr val="ED7F0D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51CA224-D578-B04A-0CAC-0B487599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17" y="2072356"/>
            <a:ext cx="7568146" cy="229513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5E44B28-A7F2-8C96-540C-78BEA9E16980}"/>
              </a:ext>
            </a:extLst>
          </p:cNvPr>
          <p:cNvSpPr/>
          <p:nvPr/>
        </p:nvSpPr>
        <p:spPr>
          <a:xfrm>
            <a:off x="4503789" y="2072356"/>
            <a:ext cx="1771650" cy="2295138"/>
          </a:xfrm>
          <a:prstGeom prst="rect">
            <a:avLst/>
          </a:prstGeom>
          <a:noFill/>
          <a:ln>
            <a:solidFill>
              <a:srgbClr val="ED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C46526B-0F15-CA63-0514-8623DD495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1" y="2469271"/>
            <a:ext cx="8072898" cy="2161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3200" b="1" dirty="0"/>
              <a:t>K</a:t>
            </a:r>
            <a:r>
              <a:rPr lang="en-US" altLang="zh-CN" sz="3200" b="1" dirty="0" err="1"/>
              <a:t>ey</a:t>
            </a:r>
            <a:r>
              <a:rPr lang="en-US" altLang="zh-CN" sz="3200" b="1" dirty="0"/>
              <a:t> Service Part: Amazon Comprehend</a:t>
            </a:r>
            <a:endParaRPr lang="en-GB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B11C0-73E4-2AF3-ECEE-2F547BA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B7EB1-6F65-2B9F-5E30-CFCDF3FA59ED}"/>
              </a:ext>
            </a:extLst>
          </p:cNvPr>
          <p:cNvSpPr txBox="1"/>
          <p:nvPr/>
        </p:nvSpPr>
        <p:spPr>
          <a:xfrm>
            <a:off x="900572" y="1409019"/>
            <a:ext cx="72433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ED7F0D"/>
                </a:solidFill>
              </a:rPr>
              <a:t>Amazon </a:t>
            </a:r>
            <a:r>
              <a:rPr lang="en-US" altLang="zh-CN" b="1" dirty="0">
                <a:solidFill>
                  <a:srgbClr val="ED7F0D"/>
                </a:solidFill>
              </a:rPr>
              <a:t>Comprehend</a:t>
            </a:r>
            <a:r>
              <a:rPr lang="zh-CN" altLang="en-US" b="1" dirty="0">
                <a:solidFill>
                  <a:srgbClr val="ED7F0D"/>
                </a:solidFill>
              </a:rPr>
              <a:t> </a:t>
            </a:r>
            <a:r>
              <a:rPr lang="zh-CN" altLang="en-US" dirty="0">
                <a:solidFill>
                  <a:srgbClr val="ED7F0D"/>
                </a:solidFill>
              </a:rPr>
              <a:t>is a natural language processing service </a:t>
            </a:r>
            <a:endParaRPr lang="en-US" altLang="zh-CN" dirty="0">
              <a:solidFill>
                <a:srgbClr val="ED7F0D"/>
              </a:solidFill>
            </a:endParaRPr>
          </a:p>
          <a:p>
            <a:r>
              <a:rPr lang="zh-CN" altLang="en-US" dirty="0">
                <a:solidFill>
                  <a:srgbClr val="ED7F0D"/>
                </a:solidFill>
              </a:rPr>
              <a:t>that utilizes deep learning techniques to implement text sentiment, named entities, analysis of key phrases, and topic classification of articles.</a:t>
            </a:r>
          </a:p>
        </p:txBody>
      </p:sp>
    </p:spTree>
    <p:extLst>
      <p:ext uri="{BB962C8B-B14F-4D97-AF65-F5344CB8AC3E}">
        <p14:creationId xmlns:p14="http://schemas.microsoft.com/office/powerpoint/2010/main" val="321866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K</a:t>
            </a:r>
            <a:r>
              <a:rPr lang="en-US" altLang="zh-CN" b="1" dirty="0" err="1"/>
              <a:t>ey</a:t>
            </a:r>
            <a:r>
              <a:rPr lang="en-US" altLang="zh-CN" b="1" dirty="0"/>
              <a:t> Service Part: OpenSearch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03" y="1268017"/>
            <a:ext cx="8556794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ED7F0D"/>
                </a:solidFill>
              </a:rPr>
              <a:t>Amazon OpenSearch Service is a managed Service that makes it easy to deploy, operate, and extend OpenSearch clusters in the AWS cloud.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B11C0-73E4-2AF3-ECEE-2F547BA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59F286-1C2C-4FDA-A03C-1D1DAC413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78" y="2171821"/>
            <a:ext cx="6681019" cy="23597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AB8EF98-DE24-8796-5C2F-148AED19183E}"/>
              </a:ext>
            </a:extLst>
          </p:cNvPr>
          <p:cNvSpPr/>
          <p:nvPr/>
        </p:nvSpPr>
        <p:spPr>
          <a:xfrm>
            <a:off x="6585155" y="3760839"/>
            <a:ext cx="1445342" cy="523567"/>
          </a:xfrm>
          <a:prstGeom prst="rect">
            <a:avLst/>
          </a:prstGeom>
          <a:noFill/>
          <a:ln>
            <a:solidFill>
              <a:srgbClr val="ED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6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K</a:t>
            </a:r>
            <a:r>
              <a:rPr lang="en-US" altLang="zh-CN" b="1" dirty="0" err="1"/>
              <a:t>ey</a:t>
            </a:r>
            <a:r>
              <a:rPr lang="en-US" altLang="zh-CN" b="1" dirty="0"/>
              <a:t> Service Part: Kibana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2238"/>
            <a:ext cx="8072898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ED7F0D"/>
                </a:solidFill>
              </a:rPr>
              <a:t>An open source analysis visualization tool for OpenSearch that interacts with data stored in the OpenSearch cluster.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B11C0-73E4-2AF3-ECEE-2F547BA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2F5B864-B3C6-7625-A5B8-C28157D1F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81" y="1862646"/>
            <a:ext cx="4873437" cy="29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1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</a:t>
            </a:r>
            <a:r>
              <a:rPr lang="en-US" altLang="zh-CN" b="1" dirty="0" err="1"/>
              <a:t>esign</a:t>
            </a:r>
            <a:r>
              <a:rPr lang="en-US" altLang="zh-CN" b="1" dirty="0"/>
              <a:t> Diagram</a:t>
            </a:r>
            <a:endParaRPr lang="en-GB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B11C0-73E4-2AF3-ECEE-2F547BA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5D643AB-E020-2CC7-BE70-EBAC078A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44" y="1195347"/>
            <a:ext cx="4983912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3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631" y="2014266"/>
            <a:ext cx="5915025" cy="2139553"/>
          </a:xfrm>
        </p:spPr>
        <p:txBody>
          <a:bodyPr anchor="ctr">
            <a:normAutofit/>
          </a:bodyPr>
          <a:lstStyle/>
          <a:p>
            <a:r>
              <a:rPr lang="en-US" sz="3300" b="1" dirty="0">
                <a:ea typeface="ＭＳ Ｐゴシック" charset="0"/>
              </a:rPr>
              <a:t>THANK YOU</a:t>
            </a:r>
            <a:endParaRPr lang="en-GB" sz="33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BD0272-6E50-BB32-8A13-C8E112EE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8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1635</TotalTime>
  <Words>168</Words>
  <Application>Microsoft Office PowerPoint</Application>
  <PresentationFormat>全屏显示(16:9)</PresentationFormat>
  <Paragraphs>30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Arial</vt:lpstr>
      <vt:lpstr>Calibri</vt:lpstr>
      <vt:lpstr>Office Theme</vt:lpstr>
      <vt:lpstr>Text-Based  Real-Time Emotion Analysis  On Cloud Service </vt:lpstr>
      <vt:lpstr>Key Service Part: Kinesis</vt:lpstr>
      <vt:lpstr>Key Service Part: Amazon Comprehend</vt:lpstr>
      <vt:lpstr>Key Service Part: OpenSearch</vt:lpstr>
      <vt:lpstr>Key Service Part: Kibana</vt:lpstr>
      <vt:lpstr>Design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张 泽儒</cp:lastModifiedBy>
  <cp:revision>30</cp:revision>
  <dcterms:created xsi:type="dcterms:W3CDTF">2018-08-16T03:57:50Z</dcterms:created>
  <dcterms:modified xsi:type="dcterms:W3CDTF">2022-07-15T07:52:40Z</dcterms:modified>
</cp:coreProperties>
</file>