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6090" y="738505"/>
            <a:ext cx="2839720" cy="1482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6560" y="2461260"/>
            <a:ext cx="314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人物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980" y="290385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左右移动</a:t>
            </a:r>
            <a:endParaRPr lang="zh-CN" altLang="en-US"/>
          </a:p>
          <a:p>
            <a:r>
              <a:rPr lang="zh-CN" altLang="en-US"/>
              <a:t>跳跃</a:t>
            </a:r>
            <a:endParaRPr lang="zh-CN" altLang="en-US"/>
          </a:p>
          <a:p>
            <a:r>
              <a:rPr lang="zh-CN" altLang="en-US"/>
              <a:t>二段跳</a:t>
            </a:r>
            <a:endParaRPr lang="zh-CN" altLang="en-US"/>
          </a:p>
          <a:p>
            <a:r>
              <a:rPr lang="zh-CN" altLang="en-US"/>
              <a:t>螳螂</a:t>
            </a:r>
            <a:r>
              <a:rPr lang="zh-CN" altLang="en-US"/>
              <a:t>爪</a:t>
            </a:r>
            <a:endParaRPr lang="zh-CN" altLang="en-US"/>
          </a:p>
          <a:p>
            <a:r>
              <a:rPr lang="zh-CN" altLang="en-US"/>
              <a:t>冲刺</a:t>
            </a:r>
            <a:endParaRPr lang="zh-CN" altLang="en-US"/>
          </a:p>
          <a:p>
            <a:r>
              <a:rPr lang="zh-CN" altLang="en-US"/>
              <a:t>普通攻击</a:t>
            </a:r>
            <a:endParaRPr lang="zh-CN" altLang="en-US"/>
          </a:p>
          <a:p>
            <a:r>
              <a:rPr lang="zh-CN" altLang="en-US"/>
              <a:t>普通防御</a:t>
            </a:r>
            <a:endParaRPr lang="zh-CN" altLang="en-US"/>
          </a:p>
          <a:p>
            <a:r>
              <a:rPr lang="zh-CN" altLang="en-US"/>
              <a:t>技能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技能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13580" y="800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3580" y="1298575"/>
            <a:ext cx="19284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测试地图</a:t>
            </a:r>
            <a:endParaRPr lang="zh-CN" altLang="en-US"/>
          </a:p>
          <a:p>
            <a:r>
              <a:rPr lang="zh-CN" altLang="en-US"/>
              <a:t>森林</a:t>
            </a:r>
            <a:endParaRPr lang="zh-CN" altLang="en-US"/>
          </a:p>
          <a:p>
            <a:r>
              <a:rPr lang="zh-CN" altLang="en-US"/>
              <a:t>沙漠</a:t>
            </a:r>
            <a:endParaRPr lang="zh-CN" altLang="en-US"/>
          </a:p>
          <a:p>
            <a:r>
              <a:rPr lang="zh-CN" altLang="en-US"/>
              <a:t>矿洞</a:t>
            </a:r>
            <a:endParaRPr lang="zh-CN" altLang="en-US"/>
          </a:p>
          <a:p>
            <a:r>
              <a:rPr lang="zh-CN" altLang="en-US">
                <a:sym typeface="+mn-ea"/>
              </a:rPr>
              <a:t>海底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火山</a:t>
            </a:r>
            <a:endParaRPr lang="zh-CN" altLang="en-US"/>
          </a:p>
          <a:p>
            <a:r>
              <a:rPr lang="zh-CN" altLang="en-US">
                <a:sym typeface="+mn-ea"/>
              </a:rPr>
              <a:t>雪山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黑夜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84720" y="14357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障碍物</a:t>
            </a:r>
            <a:endParaRPr lang="zh-CN" altLang="en-US"/>
          </a:p>
          <a:p>
            <a:pPr indent="457200"/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84720" y="2903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 W</dc:creator>
  <cp:lastModifiedBy>连</cp:lastModifiedBy>
  <cp:revision>14</cp:revision>
  <dcterms:created xsi:type="dcterms:W3CDTF">2023-08-09T12:44:00Z</dcterms:created>
  <dcterms:modified xsi:type="dcterms:W3CDTF">2025-03-19T02:19:12Z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