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66" r:id="rId5"/>
    <p:sldId id="256" r:id="rId6"/>
    <p:sldId id="258" r:id="rId7"/>
    <p:sldId id="257" r:id="rId8"/>
    <p:sldId id="259" r:id="rId9"/>
    <p:sldId id="260" r:id="rId10"/>
    <p:sldId id="270" r:id="rId11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6395" autoAdjust="0"/>
  </p:normalViewPr>
  <p:slideViewPr>
    <p:cSldViewPr snapToGrid="0" showGuides="1">
      <p:cViewPr varScale="1">
        <p:scale>
          <a:sx n="73" d="100"/>
          <a:sy n="73" d="100"/>
        </p:scale>
        <p:origin x="624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86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Ventas</c:v>
                </c:pt>
              </c:strCache>
            </c:strRef>
          </c:tx>
          <c:spPr>
            <a:ln>
              <a:noFill/>
            </a:ln>
          </c:spPr>
          <c:explosion val="1"/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7D8C-473F-91FD-A876418816A2}"/>
              </c:ext>
            </c:extLst>
          </c:dPt>
          <c:dPt>
            <c:idx val="1"/>
            <c:bubble3D val="0"/>
            <c:spPr>
              <a:solidFill>
                <a:schemeClr val="accent1">
                  <a:alpha val="50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E0A-4A49-A520-6FB0B0F0044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7D8C-473F-91FD-A876418816A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3E0A-4A49-A520-6FB0B0F00448}"/>
              </c:ext>
            </c:extLst>
          </c:dPt>
          <c:dPt>
            <c:idx val="4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E0A-4A49-A520-6FB0B0F00448}"/>
              </c:ext>
            </c:extLst>
          </c:dPt>
          <c:dPt>
            <c:idx val="5"/>
            <c:bubble3D val="0"/>
            <c:spPr>
              <a:solidFill>
                <a:schemeClr val="accent2">
                  <a:alpha val="50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3E0A-4A49-A520-6FB0B0F00448}"/>
              </c:ext>
            </c:extLst>
          </c:dPt>
          <c:cat>
            <c:strRef>
              <c:f>Sheet1!$A$2:$A$7</c:f>
              <c:strCache>
                <c:ptCount val="4"/>
                <c:pt idx="0">
                  <c:v>1.er trimestre</c:v>
                </c:pt>
                <c:pt idx="1">
                  <c:v>2.º trimestre</c:v>
                </c:pt>
                <c:pt idx="2">
                  <c:v>3.er trimestre</c:v>
                </c:pt>
                <c:pt idx="3">
                  <c:v>4.º trimestre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</c:v>
                </c:pt>
                <c:pt idx="1">
                  <c:v>25</c:v>
                </c:pt>
                <c:pt idx="2">
                  <c:v>20</c:v>
                </c:pt>
                <c:pt idx="3">
                  <c:v>10</c:v>
                </c:pt>
                <c:pt idx="4">
                  <c:v>10</c:v>
                </c:pt>
                <c:pt idx="5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E0A-4A49-A520-6FB0B0F004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2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s-GT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0.19496</cdr:x>
      <cdr:y>0.28571</cdr:y>
    </cdr:from>
    <cdr:to>
      <cdr:x>0.80504</cdr:x>
      <cdr:y>0.74409</cdr:y>
    </cdr:to>
    <cdr:pic>
      <cdr:nvPicPr>
        <cdr:cNvPr id="2" name="Imagen 1"/>
        <cdr:cNvPicPr>
          <a:picLocks xmlns:a="http://schemas.openxmlformats.org/drawingml/2006/main" noChangeAspect="1"/>
        </cdr:cNvPicPr>
      </cdr:nvPicPr>
      <cdr:blipFill rotWithShape="1"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rcRect xmlns:a="http://schemas.openxmlformats.org/drawingml/2006/main" r="63544" b="61199"/>
        <a:stretch xmlns:a="http://schemas.openxmlformats.org/drawingml/2006/main"/>
      </cdr:blipFill>
      <cdr:spPr>
        <a:xfrm xmlns:a="http://schemas.openxmlformats.org/drawingml/2006/main">
          <a:off x="1100091" y="1959430"/>
          <a:ext cx="3442570" cy="3143530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xmlns="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616F88A-1F88-4239-87EF-52B0472B12BA}" type="datetime1">
              <a:rPr lang="es-ES" smtClean="0"/>
              <a:t>23/02/2024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xmlns="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022FEE5-93F6-4794-9247-D82E88608B7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3E54B2-6DCF-4226-8291-422D9D9BECF1}" type="datetime1">
              <a:rPr lang="es-ES" smtClean="0"/>
              <a:pPr/>
              <a:t>23/02/2024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3D78A92-0141-4330-8F3E-FAADFAC23844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05939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98516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3677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1750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7016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4440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48680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 rtlCol="0">
            <a:noAutofit/>
          </a:bodyPr>
          <a:lstStyle>
            <a:lvl1pPr>
              <a:defRPr sz="6000"/>
            </a:lvl1pPr>
          </a:lstStyle>
          <a:p>
            <a:pPr rtl="0"/>
            <a:r>
              <a:rPr lang="es-ES" noProof="0" dirty="0"/>
              <a:t>PRESENTACIÓN</a:t>
            </a:r>
            <a:br>
              <a:rPr lang="es-ES" noProof="0" dirty="0"/>
            </a:br>
            <a:r>
              <a:rPr lang="es-ES" noProof="0" dirty="0"/>
              <a:t>TÍTULO    </a:t>
            </a:r>
          </a:p>
        </p:txBody>
      </p:sp>
      <p:sp>
        <p:nvSpPr>
          <p:cNvPr id="23" name="Marcador de texto 26">
            <a:extLst>
              <a:ext uri="{FF2B5EF4-FFF2-40B4-BE49-F238E27FC236}">
                <a16:creationId xmlns:a16="http://schemas.microsoft.com/office/drawing/2014/main" xmlns="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 rtlCol="0"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 dirty="0"/>
              <a:t>Mes</a:t>
            </a:r>
            <a:br>
              <a:rPr lang="es-ES" noProof="0" dirty="0"/>
            </a:br>
            <a:r>
              <a:rPr lang="es-ES" noProof="0" dirty="0"/>
              <a:t>20XX</a:t>
            </a:r>
          </a:p>
        </p:txBody>
      </p:sp>
      <p:sp>
        <p:nvSpPr>
          <p:cNvPr id="28" name="Forma libre: Forma 27">
            <a:extLst>
              <a:ext uri="{FF2B5EF4-FFF2-40B4-BE49-F238E27FC236}">
                <a16:creationId xmlns:a16="http://schemas.microsoft.com/office/drawing/2014/main" xmlns="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9" name="Forma libre: Forma 28">
            <a:extLst>
              <a:ext uri="{FF2B5EF4-FFF2-40B4-BE49-F238E27FC236}">
                <a16:creationId xmlns:a16="http://schemas.microsoft.com/office/drawing/2014/main" xmlns="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30" name="Forma libre: Forma 29">
            <a:extLst>
              <a:ext uri="{FF2B5EF4-FFF2-40B4-BE49-F238E27FC236}">
                <a16:creationId xmlns:a16="http://schemas.microsoft.com/office/drawing/2014/main" xmlns="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32" name="Forma libre: Forma 31">
            <a:extLst>
              <a:ext uri="{FF2B5EF4-FFF2-40B4-BE49-F238E27FC236}">
                <a16:creationId xmlns:a16="http://schemas.microsoft.com/office/drawing/2014/main" xmlns="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33" name="Forma libre: Forma 32">
            <a:extLst>
              <a:ext uri="{FF2B5EF4-FFF2-40B4-BE49-F238E27FC236}">
                <a16:creationId xmlns:a16="http://schemas.microsoft.com/office/drawing/2014/main" xmlns="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34" name="Forma libre: Forma 33">
            <a:extLst>
              <a:ext uri="{FF2B5EF4-FFF2-40B4-BE49-F238E27FC236}">
                <a16:creationId xmlns:a16="http://schemas.microsoft.com/office/drawing/2014/main" xmlns="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36" name="Marcador de texto 14">
            <a:extLst>
              <a:ext uri="{FF2B5EF4-FFF2-40B4-BE49-F238E27FC236}">
                <a16:creationId xmlns:a16="http://schemas.microsoft.com/office/drawing/2014/main" xmlns="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 rtlCol="0"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 rtl="0"/>
            <a:r>
              <a:rPr lang="es-ES" noProof="0" dirty="0"/>
              <a:t>Presentación</a:t>
            </a:r>
            <a:br>
              <a:rPr lang="es-ES" noProof="0" dirty="0"/>
            </a:br>
            <a:r>
              <a:rPr lang="es-ES" noProof="0" dirty="0"/>
              <a:t>Consigna</a:t>
            </a:r>
          </a:p>
        </p:txBody>
      </p:sp>
      <p:sp>
        <p:nvSpPr>
          <p:cNvPr id="40" name="Gráfico 37">
            <a:extLst>
              <a:ext uri="{FF2B5EF4-FFF2-40B4-BE49-F238E27FC236}">
                <a16:creationId xmlns:a16="http://schemas.microsoft.com/office/drawing/2014/main" xmlns="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2" name="Gráfico 36">
            <a:extLst>
              <a:ext uri="{FF2B5EF4-FFF2-40B4-BE49-F238E27FC236}">
                <a16:creationId xmlns:a16="http://schemas.microsoft.com/office/drawing/2014/main" xmlns="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1" name="Marcador de posición de imagen 20">
            <a:extLst>
              <a:ext uri="{FF2B5EF4-FFF2-40B4-BE49-F238E27FC236}">
                <a16:creationId xmlns:a16="http://schemas.microsoft.com/office/drawing/2014/main" xmlns="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agradec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Marcador de posición de imagen 25">
            <a:extLst>
              <a:ext uri="{FF2B5EF4-FFF2-40B4-BE49-F238E27FC236}">
                <a16:creationId xmlns:a16="http://schemas.microsoft.com/office/drawing/2014/main" xmlns="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 dirty="0"/>
              <a:t>¡GRACIAS!</a:t>
            </a:r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xmlns="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xmlns="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9" name="Marcador de texto 26">
            <a:extLst>
              <a:ext uri="{FF2B5EF4-FFF2-40B4-BE49-F238E27FC236}">
                <a16:creationId xmlns:a16="http://schemas.microsoft.com/office/drawing/2014/main" xmlns="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 rtlCol="0"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 dirty="0"/>
              <a:t>Sergio Valladares</a:t>
            </a:r>
          </a:p>
        </p:txBody>
      </p:sp>
      <p:sp>
        <p:nvSpPr>
          <p:cNvPr id="20" name="Marcador de texto 26">
            <a:extLst>
              <a:ext uri="{FF2B5EF4-FFF2-40B4-BE49-F238E27FC236}">
                <a16:creationId xmlns:a16="http://schemas.microsoft.com/office/drawing/2014/main" xmlns="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 dirty="0"/>
              <a:t>Teléfono:</a:t>
            </a:r>
          </a:p>
        </p:txBody>
      </p:sp>
      <p:sp>
        <p:nvSpPr>
          <p:cNvPr id="21" name="Marcador de texto 26">
            <a:extLst>
              <a:ext uri="{FF2B5EF4-FFF2-40B4-BE49-F238E27FC236}">
                <a16:creationId xmlns:a16="http://schemas.microsoft.com/office/drawing/2014/main" xmlns="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 dirty="0"/>
              <a:t>678 555-0128</a:t>
            </a:r>
          </a:p>
        </p:txBody>
      </p:sp>
      <p:sp>
        <p:nvSpPr>
          <p:cNvPr id="22" name="Marcador de texto 26">
            <a:extLst>
              <a:ext uri="{FF2B5EF4-FFF2-40B4-BE49-F238E27FC236}">
                <a16:creationId xmlns:a16="http://schemas.microsoft.com/office/drawing/2014/main" xmlns="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 dirty="0"/>
              <a:t>Correo electrónico:</a:t>
            </a:r>
          </a:p>
        </p:txBody>
      </p:sp>
      <p:sp>
        <p:nvSpPr>
          <p:cNvPr id="23" name="Marcador de texto 26">
            <a:extLst>
              <a:ext uri="{FF2B5EF4-FFF2-40B4-BE49-F238E27FC236}">
                <a16:creationId xmlns:a16="http://schemas.microsoft.com/office/drawing/2014/main" xmlns="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 dirty="0"/>
              <a:t>BERGQVIST@EXAMPLE.COM</a:t>
            </a:r>
          </a:p>
        </p:txBody>
      </p:sp>
      <p:sp>
        <p:nvSpPr>
          <p:cNvPr id="3" name="Gráfico 23">
            <a:extLst>
              <a:ext uri="{FF2B5EF4-FFF2-40B4-BE49-F238E27FC236}">
                <a16:creationId xmlns:a16="http://schemas.microsoft.com/office/drawing/2014/main" xmlns="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59200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5" name="Forma libre: Forma 24">
            <a:extLst>
              <a:ext uri="{FF2B5EF4-FFF2-40B4-BE49-F238E27FC236}">
                <a16:creationId xmlns:a16="http://schemas.microsoft.com/office/drawing/2014/main" xmlns="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 rtlCol="0">
            <a:noAutofit/>
          </a:bodyPr>
          <a:lstStyle>
            <a:lvl1pPr>
              <a:defRPr sz="6000"/>
            </a:lvl1pPr>
          </a:lstStyle>
          <a:p>
            <a:pPr rtl="0"/>
            <a:r>
              <a:rPr lang="es-ES" noProof="0" dirty="0"/>
              <a:t>PRESENTACIÓN</a:t>
            </a:r>
            <a:br>
              <a:rPr lang="es-ES" noProof="0" dirty="0"/>
            </a:br>
            <a:r>
              <a:rPr lang="es-ES" noProof="0" dirty="0"/>
              <a:t>TÍTULO    </a:t>
            </a:r>
          </a:p>
        </p:txBody>
      </p:sp>
      <p:sp>
        <p:nvSpPr>
          <p:cNvPr id="28" name="Forma libre: Forma 27">
            <a:extLst>
              <a:ext uri="{FF2B5EF4-FFF2-40B4-BE49-F238E27FC236}">
                <a16:creationId xmlns:a16="http://schemas.microsoft.com/office/drawing/2014/main" xmlns="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9" name="Forma libre: Forma 28">
            <a:extLst>
              <a:ext uri="{FF2B5EF4-FFF2-40B4-BE49-F238E27FC236}">
                <a16:creationId xmlns:a16="http://schemas.microsoft.com/office/drawing/2014/main" xmlns="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30" name="Forma libre: Forma 29">
            <a:extLst>
              <a:ext uri="{FF2B5EF4-FFF2-40B4-BE49-F238E27FC236}">
                <a16:creationId xmlns:a16="http://schemas.microsoft.com/office/drawing/2014/main" xmlns="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32" name="Forma libre: Forma 31">
            <a:extLst>
              <a:ext uri="{FF2B5EF4-FFF2-40B4-BE49-F238E27FC236}">
                <a16:creationId xmlns:a16="http://schemas.microsoft.com/office/drawing/2014/main" xmlns="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33" name="Forma libre: Forma 32">
            <a:extLst>
              <a:ext uri="{FF2B5EF4-FFF2-40B4-BE49-F238E27FC236}">
                <a16:creationId xmlns:a16="http://schemas.microsoft.com/office/drawing/2014/main" xmlns="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34" name="Forma libre: Forma 33">
            <a:extLst>
              <a:ext uri="{FF2B5EF4-FFF2-40B4-BE49-F238E27FC236}">
                <a16:creationId xmlns:a16="http://schemas.microsoft.com/office/drawing/2014/main" xmlns="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0" name="Gráfico 37">
            <a:extLst>
              <a:ext uri="{FF2B5EF4-FFF2-40B4-BE49-F238E27FC236}">
                <a16:creationId xmlns:a16="http://schemas.microsoft.com/office/drawing/2014/main" xmlns="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2" name="Gráfico 36">
            <a:extLst>
              <a:ext uri="{FF2B5EF4-FFF2-40B4-BE49-F238E27FC236}">
                <a16:creationId xmlns:a16="http://schemas.microsoft.com/office/drawing/2014/main" xmlns="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xmlns="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 rtl="0"/>
            <a:r>
              <a:rPr lang="es-ES" noProof="0" smtClean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Elipse 33">
            <a:extLst>
              <a:ext uri="{FF2B5EF4-FFF2-40B4-BE49-F238E27FC236}">
                <a16:creationId xmlns:a16="http://schemas.microsoft.com/office/drawing/2014/main" xmlns="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5" name="Gráfico 12">
            <a:extLst>
              <a:ext uri="{FF2B5EF4-FFF2-40B4-BE49-F238E27FC236}">
                <a16:creationId xmlns:a16="http://schemas.microsoft.com/office/drawing/2014/main" xmlns="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xmlns="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5" name="Forma libre: Forma 24">
            <a:extLst>
              <a:ext uri="{FF2B5EF4-FFF2-40B4-BE49-F238E27FC236}">
                <a16:creationId xmlns:a16="http://schemas.microsoft.com/office/drawing/2014/main" xmlns="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rtlCol="0"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pPr rtl="0"/>
            <a:r>
              <a:rPr lang="es-ES" noProof="0" dirty="0"/>
              <a:t>DIAPOSITIVA DIVISORIA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 rtlCol="0"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smtClean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24" name="Gráfico 22">
            <a:extLst>
              <a:ext uri="{FF2B5EF4-FFF2-40B4-BE49-F238E27FC236}">
                <a16:creationId xmlns:a16="http://schemas.microsoft.com/office/drawing/2014/main" xmlns="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xmlns="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38" name="Forma libre: Forma 37">
            <a:extLst>
              <a:ext uri="{FF2B5EF4-FFF2-40B4-BE49-F238E27FC236}">
                <a16:creationId xmlns:a16="http://schemas.microsoft.com/office/drawing/2014/main" xmlns="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 dirty="0"/>
          </a:p>
        </p:txBody>
      </p:sp>
      <p:sp>
        <p:nvSpPr>
          <p:cNvPr id="36" name="Forma libre: Forma 35">
            <a:extLst>
              <a:ext uri="{FF2B5EF4-FFF2-40B4-BE49-F238E27FC236}">
                <a16:creationId xmlns:a16="http://schemas.microsoft.com/office/drawing/2014/main" xmlns="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 dirty="0"/>
          </a:p>
        </p:txBody>
      </p:sp>
      <p:sp>
        <p:nvSpPr>
          <p:cNvPr id="30" name="Forma libre: Forma 29">
            <a:extLst>
              <a:ext uri="{FF2B5EF4-FFF2-40B4-BE49-F238E27FC236}">
                <a16:creationId xmlns:a16="http://schemas.microsoft.com/office/drawing/2014/main" xmlns="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 dirty="0"/>
              <a:t>DD.MM.20XX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xmlns="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Elipse 47">
            <a:extLst>
              <a:ext uri="{FF2B5EF4-FFF2-40B4-BE49-F238E27FC236}">
                <a16:creationId xmlns:a16="http://schemas.microsoft.com/office/drawing/2014/main" xmlns="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49" name="Gráfico 12">
            <a:extLst>
              <a:ext uri="{FF2B5EF4-FFF2-40B4-BE49-F238E27FC236}">
                <a16:creationId xmlns:a16="http://schemas.microsoft.com/office/drawing/2014/main" xmlns="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7" name="Marcador de fecha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5816818"/>
            <a:ext cx="2743200" cy="365125"/>
          </a:xfrm>
        </p:spPr>
        <p:txBody>
          <a:bodyPr rtlCol="0"/>
          <a:lstStyle>
            <a:lvl1pPr rtl="0">
              <a:defRPr/>
            </a:lvl1pPr>
          </a:lstStyle>
          <a:p>
            <a:r>
              <a:rPr lang="es-ES" dirty="0"/>
              <a:t>DD.MM.20XX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t>‹Nº›</a:t>
            </a:fld>
            <a:endParaRPr lang="es-ES" noProof="0" dirty="0"/>
          </a:p>
        </p:txBody>
      </p:sp>
      <p:grpSp>
        <p:nvGrpSpPr>
          <p:cNvPr id="41" name="Gráfico 39">
            <a:extLst>
              <a:ext uri="{FF2B5EF4-FFF2-40B4-BE49-F238E27FC236}">
                <a16:creationId xmlns:a16="http://schemas.microsoft.com/office/drawing/2014/main" xmlns="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xmlns="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3" name="Forma libre: Forma 42">
              <a:extLst>
                <a:ext uri="{FF2B5EF4-FFF2-40B4-BE49-F238E27FC236}">
                  <a16:creationId xmlns:a16="http://schemas.microsoft.com/office/drawing/2014/main" xmlns="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xmlns="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5" name="Forma libre: Forma 44">
              <a:extLst>
                <a:ext uri="{FF2B5EF4-FFF2-40B4-BE49-F238E27FC236}">
                  <a16:creationId xmlns:a16="http://schemas.microsoft.com/office/drawing/2014/main" xmlns="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xmlns="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7" name="Forma libre: Forma 46">
              <a:extLst>
                <a:ext uri="{FF2B5EF4-FFF2-40B4-BE49-F238E27FC236}">
                  <a16:creationId xmlns:a16="http://schemas.microsoft.com/office/drawing/2014/main" xmlns="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</p:grp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xmlns="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xmlns="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20" name="Gráfico 19">
            <a:extLst>
              <a:ext uri="{FF2B5EF4-FFF2-40B4-BE49-F238E27FC236}">
                <a16:creationId xmlns:a16="http://schemas.microsoft.com/office/drawing/2014/main" xmlns="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Elipse 47">
            <a:extLst>
              <a:ext uri="{FF2B5EF4-FFF2-40B4-BE49-F238E27FC236}">
                <a16:creationId xmlns:a16="http://schemas.microsoft.com/office/drawing/2014/main" xmlns="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49" name="Gráfico 12">
            <a:extLst>
              <a:ext uri="{FF2B5EF4-FFF2-40B4-BE49-F238E27FC236}">
                <a16:creationId xmlns:a16="http://schemas.microsoft.com/office/drawing/2014/main" xmlns="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dirty="0"/>
              <a:t>DD.MM.20XX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t>‹Nº›</a:t>
            </a:fld>
            <a:endParaRPr lang="es-ES" noProof="0" dirty="0"/>
          </a:p>
        </p:txBody>
      </p:sp>
      <p:grpSp>
        <p:nvGrpSpPr>
          <p:cNvPr id="41" name="Gráfico 39">
            <a:extLst>
              <a:ext uri="{FF2B5EF4-FFF2-40B4-BE49-F238E27FC236}">
                <a16:creationId xmlns:a16="http://schemas.microsoft.com/office/drawing/2014/main" xmlns="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xmlns="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3" name="Forma libre: Forma 42">
              <a:extLst>
                <a:ext uri="{FF2B5EF4-FFF2-40B4-BE49-F238E27FC236}">
                  <a16:creationId xmlns:a16="http://schemas.microsoft.com/office/drawing/2014/main" xmlns="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xmlns="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5" name="Forma libre: Forma 44">
              <a:extLst>
                <a:ext uri="{FF2B5EF4-FFF2-40B4-BE49-F238E27FC236}">
                  <a16:creationId xmlns:a16="http://schemas.microsoft.com/office/drawing/2014/main" xmlns="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xmlns="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7" name="Forma libre: Forma 46">
              <a:extLst>
                <a:ext uri="{FF2B5EF4-FFF2-40B4-BE49-F238E27FC236}">
                  <a16:creationId xmlns:a16="http://schemas.microsoft.com/office/drawing/2014/main" xmlns="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xmlns="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20" name="Gráfico 19">
            <a:extLst>
              <a:ext uri="{FF2B5EF4-FFF2-40B4-BE49-F238E27FC236}">
                <a16:creationId xmlns:a16="http://schemas.microsoft.com/office/drawing/2014/main" xmlns="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7" name="Marcador de texto 2">
            <a:extLst>
              <a:ext uri="{FF2B5EF4-FFF2-40B4-BE49-F238E27FC236}">
                <a16:creationId xmlns:a16="http://schemas.microsoft.com/office/drawing/2014/main" xmlns="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19" name="Marcador de posición de contenido 3">
            <a:extLst>
              <a:ext uri="{FF2B5EF4-FFF2-40B4-BE49-F238E27FC236}">
                <a16:creationId xmlns:a16="http://schemas.microsoft.com/office/drawing/2014/main" xmlns="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21" name="Marcador de posición de texto 4">
            <a:extLst>
              <a:ext uri="{FF2B5EF4-FFF2-40B4-BE49-F238E27FC236}">
                <a16:creationId xmlns:a16="http://schemas.microsoft.com/office/drawing/2014/main" xmlns="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22" name="Marcador de posición de contenido 5">
            <a:extLst>
              <a:ext uri="{FF2B5EF4-FFF2-40B4-BE49-F238E27FC236}">
                <a16:creationId xmlns:a16="http://schemas.microsoft.com/office/drawing/2014/main" xmlns="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Elipse 47">
            <a:extLst>
              <a:ext uri="{FF2B5EF4-FFF2-40B4-BE49-F238E27FC236}">
                <a16:creationId xmlns:a16="http://schemas.microsoft.com/office/drawing/2014/main" xmlns="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49" name="Gráfico 12">
            <a:extLst>
              <a:ext uri="{FF2B5EF4-FFF2-40B4-BE49-F238E27FC236}">
                <a16:creationId xmlns:a16="http://schemas.microsoft.com/office/drawing/2014/main" xmlns="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noProof="0" dirty="0"/>
              <a:t>DD.MM.20XX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t>‹Nº›</a:t>
            </a:fld>
            <a:endParaRPr lang="es-ES" noProof="0" dirty="0"/>
          </a:p>
        </p:txBody>
      </p:sp>
      <p:grpSp>
        <p:nvGrpSpPr>
          <p:cNvPr id="41" name="Gráfico 39">
            <a:extLst>
              <a:ext uri="{FF2B5EF4-FFF2-40B4-BE49-F238E27FC236}">
                <a16:creationId xmlns:a16="http://schemas.microsoft.com/office/drawing/2014/main" xmlns="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xmlns="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3" name="Forma libre: Forma 42">
              <a:extLst>
                <a:ext uri="{FF2B5EF4-FFF2-40B4-BE49-F238E27FC236}">
                  <a16:creationId xmlns:a16="http://schemas.microsoft.com/office/drawing/2014/main" xmlns="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xmlns="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5" name="Forma libre: Forma 44">
              <a:extLst>
                <a:ext uri="{FF2B5EF4-FFF2-40B4-BE49-F238E27FC236}">
                  <a16:creationId xmlns:a16="http://schemas.microsoft.com/office/drawing/2014/main" xmlns="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xmlns="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7" name="Forma libre: Forma 46">
              <a:extLst>
                <a:ext uri="{FF2B5EF4-FFF2-40B4-BE49-F238E27FC236}">
                  <a16:creationId xmlns:a16="http://schemas.microsoft.com/office/drawing/2014/main" xmlns="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xmlns="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20" name="Gráfico 19">
            <a:extLst>
              <a:ext uri="{FF2B5EF4-FFF2-40B4-BE49-F238E27FC236}">
                <a16:creationId xmlns:a16="http://schemas.microsoft.com/office/drawing/2014/main" xmlns="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3" name="Marcador de contenido 2">
            <a:extLst>
              <a:ext uri="{FF2B5EF4-FFF2-40B4-BE49-F238E27FC236}">
                <a16:creationId xmlns:a16="http://schemas.microsoft.com/office/drawing/2014/main" xmlns="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24" name="Marcador de contenido 3">
            <a:extLst>
              <a:ext uri="{FF2B5EF4-FFF2-40B4-BE49-F238E27FC236}">
                <a16:creationId xmlns:a16="http://schemas.microsoft.com/office/drawing/2014/main" xmlns="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Marcador de posición de imagen 56">
            <a:extLst>
              <a:ext uri="{FF2B5EF4-FFF2-40B4-BE49-F238E27FC236}">
                <a16:creationId xmlns:a16="http://schemas.microsoft.com/office/drawing/2014/main" xmlns="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xmlns="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6" name="Gráfico 12">
            <a:extLst>
              <a:ext uri="{FF2B5EF4-FFF2-40B4-BE49-F238E27FC236}">
                <a16:creationId xmlns:a16="http://schemas.microsoft.com/office/drawing/2014/main" xmlns="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noProof="0" dirty="0"/>
              <a:t>DD.MM.20XX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38" name="Forma libre: Forma 37">
            <a:extLst>
              <a:ext uri="{FF2B5EF4-FFF2-40B4-BE49-F238E27FC236}">
                <a16:creationId xmlns:a16="http://schemas.microsoft.com/office/drawing/2014/main" xmlns="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 dirty="0"/>
          </a:p>
        </p:txBody>
      </p:sp>
      <p:sp>
        <p:nvSpPr>
          <p:cNvPr id="3" name="Gráfico 33">
            <a:extLst>
              <a:ext uri="{FF2B5EF4-FFF2-40B4-BE49-F238E27FC236}">
                <a16:creationId xmlns:a16="http://schemas.microsoft.com/office/drawing/2014/main" xmlns="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33" name="Forma libre: Forma 32">
            <a:extLst>
              <a:ext uri="{FF2B5EF4-FFF2-40B4-BE49-F238E27FC236}">
                <a16:creationId xmlns:a16="http://schemas.microsoft.com/office/drawing/2014/main" xmlns="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1" name="Forma libre: Forma 40">
            <a:extLst>
              <a:ext uri="{FF2B5EF4-FFF2-40B4-BE49-F238E27FC236}">
                <a16:creationId xmlns:a16="http://schemas.microsoft.com/office/drawing/2014/main" xmlns="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xmlns="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20" name="Marcador de texto 3">
            <a:extLst>
              <a:ext uri="{FF2B5EF4-FFF2-40B4-BE49-F238E27FC236}">
                <a16:creationId xmlns:a16="http://schemas.microsoft.com/office/drawing/2014/main" xmlns="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Elipse 34">
            <a:extLst>
              <a:ext uri="{FF2B5EF4-FFF2-40B4-BE49-F238E27FC236}">
                <a16:creationId xmlns:a16="http://schemas.microsoft.com/office/drawing/2014/main" xmlns="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6" name="Gráfico 12">
            <a:extLst>
              <a:ext uri="{FF2B5EF4-FFF2-40B4-BE49-F238E27FC236}">
                <a16:creationId xmlns:a16="http://schemas.microsoft.com/office/drawing/2014/main" xmlns="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noProof="0" dirty="0"/>
              <a:t>DD.MM.20XX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38" name="Forma libre: Forma 37">
            <a:extLst>
              <a:ext uri="{FF2B5EF4-FFF2-40B4-BE49-F238E27FC236}">
                <a16:creationId xmlns:a16="http://schemas.microsoft.com/office/drawing/2014/main" xmlns="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 dirty="0"/>
          </a:p>
        </p:txBody>
      </p:sp>
      <p:sp>
        <p:nvSpPr>
          <p:cNvPr id="3" name="Gráfico 33">
            <a:extLst>
              <a:ext uri="{FF2B5EF4-FFF2-40B4-BE49-F238E27FC236}">
                <a16:creationId xmlns:a16="http://schemas.microsoft.com/office/drawing/2014/main" xmlns="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33" name="Forma libre: Forma 32">
            <a:extLst>
              <a:ext uri="{FF2B5EF4-FFF2-40B4-BE49-F238E27FC236}">
                <a16:creationId xmlns:a16="http://schemas.microsoft.com/office/drawing/2014/main" xmlns="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1" name="Forma libre: Forma 40">
            <a:extLst>
              <a:ext uri="{FF2B5EF4-FFF2-40B4-BE49-F238E27FC236}">
                <a16:creationId xmlns:a16="http://schemas.microsoft.com/office/drawing/2014/main" xmlns="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xmlns="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20" name="Marcador de texto 3">
            <a:extLst>
              <a:ext uri="{FF2B5EF4-FFF2-40B4-BE49-F238E27FC236}">
                <a16:creationId xmlns:a16="http://schemas.microsoft.com/office/drawing/2014/main" xmlns="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14" name="Marcador de posición de contenido 2">
            <a:extLst>
              <a:ext uri="{FF2B5EF4-FFF2-40B4-BE49-F238E27FC236}">
                <a16:creationId xmlns:a16="http://schemas.microsoft.com/office/drawing/2014/main" xmlns="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Elipse 47">
            <a:extLst>
              <a:ext uri="{FF2B5EF4-FFF2-40B4-BE49-F238E27FC236}">
                <a16:creationId xmlns:a16="http://schemas.microsoft.com/office/drawing/2014/main" xmlns="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49" name="Gráfico 12">
            <a:extLst>
              <a:ext uri="{FF2B5EF4-FFF2-40B4-BE49-F238E27FC236}">
                <a16:creationId xmlns:a16="http://schemas.microsoft.com/office/drawing/2014/main" xmlns="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noProof="0" dirty="0"/>
              <a:t>DD.MM.20XX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t>‹Nº›</a:t>
            </a:fld>
            <a:endParaRPr lang="es-ES" noProof="0" dirty="0"/>
          </a:p>
        </p:txBody>
      </p:sp>
      <p:grpSp>
        <p:nvGrpSpPr>
          <p:cNvPr id="41" name="Gráfico 39">
            <a:extLst>
              <a:ext uri="{FF2B5EF4-FFF2-40B4-BE49-F238E27FC236}">
                <a16:creationId xmlns:a16="http://schemas.microsoft.com/office/drawing/2014/main" xmlns="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xmlns="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3" name="Forma libre: Forma 42">
              <a:extLst>
                <a:ext uri="{FF2B5EF4-FFF2-40B4-BE49-F238E27FC236}">
                  <a16:creationId xmlns:a16="http://schemas.microsoft.com/office/drawing/2014/main" xmlns="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xmlns="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5" name="Forma libre: Forma 44">
              <a:extLst>
                <a:ext uri="{FF2B5EF4-FFF2-40B4-BE49-F238E27FC236}">
                  <a16:creationId xmlns:a16="http://schemas.microsoft.com/office/drawing/2014/main" xmlns="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xmlns="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7" name="Forma libre: Forma 46">
              <a:extLst>
                <a:ext uri="{FF2B5EF4-FFF2-40B4-BE49-F238E27FC236}">
                  <a16:creationId xmlns:a16="http://schemas.microsoft.com/office/drawing/2014/main" xmlns="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</p:grpSp>
      <p:sp>
        <p:nvSpPr>
          <p:cNvPr id="18" name="Gráfico 19">
            <a:extLst>
              <a:ext uri="{FF2B5EF4-FFF2-40B4-BE49-F238E27FC236}">
                <a16:creationId xmlns:a16="http://schemas.microsoft.com/office/drawing/2014/main" xmlns="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408000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9" name="Título 6">
            <a:extLst>
              <a:ext uri="{FF2B5EF4-FFF2-40B4-BE49-F238E27FC236}">
                <a16:creationId xmlns:a16="http://schemas.microsoft.com/office/drawing/2014/main" xmlns="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Elipse 47">
            <a:extLst>
              <a:ext uri="{FF2B5EF4-FFF2-40B4-BE49-F238E27FC236}">
                <a16:creationId xmlns:a16="http://schemas.microsoft.com/office/drawing/2014/main" xmlns="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49" name="Gráfico 12">
            <a:extLst>
              <a:ext uri="{FF2B5EF4-FFF2-40B4-BE49-F238E27FC236}">
                <a16:creationId xmlns:a16="http://schemas.microsoft.com/office/drawing/2014/main" xmlns="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noProof="0" dirty="0"/>
              <a:t>DD.MM.20XX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t>‹Nº›</a:t>
            </a:fld>
            <a:endParaRPr lang="es-ES" noProof="0" dirty="0"/>
          </a:p>
        </p:txBody>
      </p:sp>
      <p:grpSp>
        <p:nvGrpSpPr>
          <p:cNvPr id="41" name="Gráfico 39">
            <a:extLst>
              <a:ext uri="{FF2B5EF4-FFF2-40B4-BE49-F238E27FC236}">
                <a16:creationId xmlns:a16="http://schemas.microsoft.com/office/drawing/2014/main" xmlns="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xmlns="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3" name="Forma libre: Forma 42">
              <a:extLst>
                <a:ext uri="{FF2B5EF4-FFF2-40B4-BE49-F238E27FC236}">
                  <a16:creationId xmlns:a16="http://schemas.microsoft.com/office/drawing/2014/main" xmlns="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xmlns="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5" name="Forma libre: Forma 44">
              <a:extLst>
                <a:ext uri="{FF2B5EF4-FFF2-40B4-BE49-F238E27FC236}">
                  <a16:creationId xmlns:a16="http://schemas.microsoft.com/office/drawing/2014/main" xmlns="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xmlns="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7" name="Forma libre: Forma 46">
              <a:extLst>
                <a:ext uri="{FF2B5EF4-FFF2-40B4-BE49-F238E27FC236}">
                  <a16:creationId xmlns:a16="http://schemas.microsoft.com/office/drawing/2014/main" xmlns="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Marcador de posición de imagen 38">
            <a:extLst>
              <a:ext uri="{FF2B5EF4-FFF2-40B4-BE49-F238E27FC236}">
                <a16:creationId xmlns:a16="http://schemas.microsoft.com/office/drawing/2014/main" xmlns="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xmlns="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5" name="Gráfico 12">
            <a:extLst>
              <a:ext uri="{FF2B5EF4-FFF2-40B4-BE49-F238E27FC236}">
                <a16:creationId xmlns:a16="http://schemas.microsoft.com/office/drawing/2014/main" xmlns="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xmlns="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5" name="Forma libre: Forma 24">
            <a:extLst>
              <a:ext uri="{FF2B5EF4-FFF2-40B4-BE49-F238E27FC236}">
                <a16:creationId xmlns:a16="http://schemas.microsoft.com/office/drawing/2014/main" xmlns="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rtlCol="0"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pPr rtl="0"/>
            <a:r>
              <a:rPr lang="es-ES" noProof="0" dirty="0"/>
              <a:t>DIAPOSITIVA DIVISORIA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 rtlCol="0"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smtClean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dirty="0"/>
              <a:t>DD.MM.20XX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24" name="Gráfico 22">
            <a:extLst>
              <a:ext uri="{FF2B5EF4-FFF2-40B4-BE49-F238E27FC236}">
                <a16:creationId xmlns:a16="http://schemas.microsoft.com/office/drawing/2014/main" xmlns="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5724000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xmlns="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38" name="Forma libre: Forma 37">
            <a:extLst>
              <a:ext uri="{FF2B5EF4-FFF2-40B4-BE49-F238E27FC236}">
                <a16:creationId xmlns:a16="http://schemas.microsoft.com/office/drawing/2014/main" xmlns="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 dirty="0"/>
          </a:p>
        </p:txBody>
      </p:sp>
      <p:sp>
        <p:nvSpPr>
          <p:cNvPr id="36" name="Forma libre: Forma 35">
            <a:extLst>
              <a:ext uri="{FF2B5EF4-FFF2-40B4-BE49-F238E27FC236}">
                <a16:creationId xmlns:a16="http://schemas.microsoft.com/office/drawing/2014/main" xmlns="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 dirty="0"/>
          </a:p>
        </p:txBody>
      </p:sp>
      <p:sp>
        <p:nvSpPr>
          <p:cNvPr id="30" name="Forma libre: Forma 29">
            <a:extLst>
              <a:ext uri="{FF2B5EF4-FFF2-40B4-BE49-F238E27FC236}">
                <a16:creationId xmlns:a16="http://schemas.microsoft.com/office/drawing/2014/main" xmlns="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subtítulo, imagen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Marcador de posición de imagen 25">
            <a:extLst>
              <a:ext uri="{FF2B5EF4-FFF2-40B4-BE49-F238E27FC236}">
                <a16:creationId xmlns:a16="http://schemas.microsoft.com/office/drawing/2014/main" xmlns="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xmlns="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5" name="Gráfico 12">
            <a:extLst>
              <a:ext uri="{FF2B5EF4-FFF2-40B4-BE49-F238E27FC236}">
                <a16:creationId xmlns:a16="http://schemas.microsoft.com/office/drawing/2014/main" xmlns="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 dirty="0"/>
              <a:t>DISEÑO DE TEXTO 02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dirty="0"/>
              <a:t>DD.MM.20XX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xmlns="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xmlns="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6" name="Marcador de texto 14">
            <a:extLst>
              <a:ext uri="{FF2B5EF4-FFF2-40B4-BE49-F238E27FC236}">
                <a16:creationId xmlns:a16="http://schemas.microsoft.com/office/drawing/2014/main" xmlns="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 rtlCol="0"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17" name="Marcador de texto 14">
            <a:extLst>
              <a:ext uri="{FF2B5EF4-FFF2-40B4-BE49-F238E27FC236}">
                <a16:creationId xmlns:a16="http://schemas.microsoft.com/office/drawing/2014/main" xmlns="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3" name="Gráfico 22">
            <a:extLst>
              <a:ext uri="{FF2B5EF4-FFF2-40B4-BE49-F238E27FC236}">
                <a16:creationId xmlns:a16="http://schemas.microsoft.com/office/drawing/2014/main" xmlns="" id="{827885C7-FA6F-4513-83BC-BEAD42F63D5B}"/>
              </a:ext>
            </a:extLst>
          </p:cNvPr>
          <p:cNvSpPr/>
          <p:nvPr userDrawn="1"/>
        </p:nvSpPr>
        <p:spPr>
          <a:xfrm>
            <a:off x="6981946" y="1726672"/>
            <a:ext cx="4284000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2" name="Forma libre: Forma 21">
            <a:extLst>
              <a:ext uri="{FF2B5EF4-FFF2-40B4-BE49-F238E27FC236}">
                <a16:creationId xmlns:a16="http://schemas.microsoft.com/office/drawing/2014/main" xmlns="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Marcador de posición de imagen 41">
            <a:extLst>
              <a:ext uri="{FF2B5EF4-FFF2-40B4-BE49-F238E27FC236}">
                <a16:creationId xmlns:a16="http://schemas.microsoft.com/office/drawing/2014/main" xmlns="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xmlns="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6" name="Gráfico 12">
            <a:extLst>
              <a:ext uri="{FF2B5EF4-FFF2-40B4-BE49-F238E27FC236}">
                <a16:creationId xmlns:a16="http://schemas.microsoft.com/office/drawing/2014/main" xmlns="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 dirty="0"/>
              <a:t>DISEÑO DE TEXTO 02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dirty="0"/>
              <a:t>DD.MM.20XX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8" name="Marcador de texto 14">
            <a:extLst>
              <a:ext uri="{FF2B5EF4-FFF2-40B4-BE49-F238E27FC236}">
                <a16:creationId xmlns:a16="http://schemas.microsoft.com/office/drawing/2014/main" xmlns="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38" name="Forma libre: Forma 37">
            <a:extLst>
              <a:ext uri="{FF2B5EF4-FFF2-40B4-BE49-F238E27FC236}">
                <a16:creationId xmlns:a16="http://schemas.microsoft.com/office/drawing/2014/main" xmlns="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 dirty="0"/>
          </a:p>
        </p:txBody>
      </p:sp>
      <p:sp>
        <p:nvSpPr>
          <p:cNvPr id="29" name="Forma libre: Forma 28">
            <a:extLst>
              <a:ext uri="{FF2B5EF4-FFF2-40B4-BE49-F238E27FC236}">
                <a16:creationId xmlns:a16="http://schemas.microsoft.com/office/drawing/2014/main" xmlns="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 dirty="0"/>
          </a:p>
        </p:txBody>
      </p:sp>
      <p:sp>
        <p:nvSpPr>
          <p:cNvPr id="26" name="Forma libre: Forma 25">
            <a:extLst>
              <a:ext uri="{FF2B5EF4-FFF2-40B4-BE49-F238E27FC236}">
                <a16:creationId xmlns:a16="http://schemas.microsoft.com/office/drawing/2014/main" xmlns="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 dirty="0"/>
          </a:p>
        </p:txBody>
      </p:sp>
      <p:sp>
        <p:nvSpPr>
          <p:cNvPr id="28" name="Marcador de texto 26">
            <a:extLst>
              <a:ext uri="{FF2B5EF4-FFF2-40B4-BE49-F238E27FC236}">
                <a16:creationId xmlns:a16="http://schemas.microsoft.com/office/drawing/2014/main" xmlns="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 rtlCol="0"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31" name="Marcador de texto 29">
            <a:extLst>
              <a:ext uri="{FF2B5EF4-FFF2-40B4-BE49-F238E27FC236}">
                <a16:creationId xmlns:a16="http://schemas.microsoft.com/office/drawing/2014/main" xmlns="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 rtlCol="0"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3" name="Gráfico 33">
            <a:extLst>
              <a:ext uri="{FF2B5EF4-FFF2-40B4-BE49-F238E27FC236}">
                <a16:creationId xmlns:a16="http://schemas.microsoft.com/office/drawing/2014/main" xmlns="" id="{38956B41-4EE0-4C7C-8436-027F5DE8B1BC}"/>
              </a:ext>
            </a:extLst>
          </p:cNvPr>
          <p:cNvSpPr/>
          <p:nvPr userDrawn="1"/>
        </p:nvSpPr>
        <p:spPr>
          <a:xfrm>
            <a:off x="887581" y="2045662"/>
            <a:ext cx="4320000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33" name="Forma libre: Forma 32">
            <a:extLst>
              <a:ext uri="{FF2B5EF4-FFF2-40B4-BE49-F238E27FC236}">
                <a16:creationId xmlns:a16="http://schemas.microsoft.com/office/drawing/2014/main" xmlns="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1" name="Forma libre: Forma 40">
            <a:extLst>
              <a:ext uri="{FF2B5EF4-FFF2-40B4-BE49-F238E27FC236}">
                <a16:creationId xmlns:a16="http://schemas.microsoft.com/office/drawing/2014/main" xmlns="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 con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Elipse 47">
            <a:extLst>
              <a:ext uri="{FF2B5EF4-FFF2-40B4-BE49-F238E27FC236}">
                <a16:creationId xmlns:a16="http://schemas.microsoft.com/office/drawing/2014/main" xmlns="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49" name="Gráfico 12">
            <a:extLst>
              <a:ext uri="{FF2B5EF4-FFF2-40B4-BE49-F238E27FC236}">
                <a16:creationId xmlns:a16="http://schemas.microsoft.com/office/drawing/2014/main" xmlns="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rtlCol="0" anchor="b">
            <a:normAutofit/>
          </a:bodyPr>
          <a:lstStyle>
            <a:lvl1pPr algn="ctr">
              <a:defRPr sz="4000"/>
            </a:lvl1pPr>
          </a:lstStyle>
          <a:p>
            <a:pPr rtl="0"/>
            <a:r>
              <a:rPr lang="es-ES" noProof="0" dirty="0"/>
              <a:t>COMPARACIÓN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11311" y="2959593"/>
            <a:ext cx="4365625" cy="365125"/>
          </a:xfrm>
        </p:spPr>
        <p:txBody>
          <a:bodyPr rtlCol="0"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TÍTULO DE LA SECCIÓN 1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dirty="0"/>
              <a:t>DD.MM.20XX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7" name="Marcador de texto 26">
            <a:extLst>
              <a:ext uri="{FF2B5EF4-FFF2-40B4-BE49-F238E27FC236}">
                <a16:creationId xmlns:a16="http://schemas.microsoft.com/office/drawing/2014/main" xmlns="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22" name="Gráfico 19">
            <a:extLst>
              <a:ext uri="{FF2B5EF4-FFF2-40B4-BE49-F238E27FC236}">
                <a16:creationId xmlns:a16="http://schemas.microsoft.com/office/drawing/2014/main" xmlns="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xmlns="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5973985" y="2959593"/>
            <a:ext cx="4365625" cy="365125"/>
          </a:xfrm>
        </p:spPr>
        <p:txBody>
          <a:bodyPr rtlCol="0"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TÍTULO DE LA SECCIÓN 2</a:t>
            </a:r>
          </a:p>
        </p:txBody>
      </p:sp>
      <p:sp>
        <p:nvSpPr>
          <p:cNvPr id="28" name="Marcador de texto 26">
            <a:extLst>
              <a:ext uri="{FF2B5EF4-FFF2-40B4-BE49-F238E27FC236}">
                <a16:creationId xmlns:a16="http://schemas.microsoft.com/office/drawing/2014/main" xmlns="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30" name="Marcador de texto 26">
            <a:extLst>
              <a:ext uri="{FF2B5EF4-FFF2-40B4-BE49-F238E27FC236}">
                <a16:creationId xmlns:a16="http://schemas.microsoft.com/office/drawing/2014/main" xmlns="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grpSp>
        <p:nvGrpSpPr>
          <p:cNvPr id="41" name="Gráfico 39">
            <a:extLst>
              <a:ext uri="{FF2B5EF4-FFF2-40B4-BE49-F238E27FC236}">
                <a16:creationId xmlns:a16="http://schemas.microsoft.com/office/drawing/2014/main" xmlns="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xmlns="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3" name="Forma libre: Forma 42">
              <a:extLst>
                <a:ext uri="{FF2B5EF4-FFF2-40B4-BE49-F238E27FC236}">
                  <a16:creationId xmlns:a16="http://schemas.microsoft.com/office/drawing/2014/main" xmlns="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xmlns="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5" name="Forma libre: Forma 44">
              <a:extLst>
                <a:ext uri="{FF2B5EF4-FFF2-40B4-BE49-F238E27FC236}">
                  <a16:creationId xmlns:a16="http://schemas.microsoft.com/office/drawing/2014/main" xmlns="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xmlns="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7" name="Forma libre: Forma 46">
              <a:extLst>
                <a:ext uri="{FF2B5EF4-FFF2-40B4-BE49-F238E27FC236}">
                  <a16:creationId xmlns:a16="http://schemas.microsoft.com/office/drawing/2014/main" xmlns="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con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Elipse 47">
            <a:extLst>
              <a:ext uri="{FF2B5EF4-FFF2-40B4-BE49-F238E27FC236}">
                <a16:creationId xmlns:a16="http://schemas.microsoft.com/office/drawing/2014/main" xmlns="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49" name="Gráfico 12">
            <a:extLst>
              <a:ext uri="{FF2B5EF4-FFF2-40B4-BE49-F238E27FC236}">
                <a16:creationId xmlns:a16="http://schemas.microsoft.com/office/drawing/2014/main" xmlns="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rtlCol="0" anchor="b">
            <a:normAutofit/>
          </a:bodyPr>
          <a:lstStyle>
            <a:lvl1pPr algn="l">
              <a:defRPr sz="4000"/>
            </a:lvl1pPr>
          </a:lstStyle>
          <a:p>
            <a:pPr rtl="0"/>
            <a:r>
              <a:rPr lang="es-ES" noProof="0" dirty="0"/>
              <a:t>DIAPOSITIVA CON GRÁFICO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dirty="0"/>
              <a:t>DD.MM.20XX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7" name="Marcador de texto 26">
            <a:extLst>
              <a:ext uri="{FF2B5EF4-FFF2-40B4-BE49-F238E27FC236}">
                <a16:creationId xmlns:a16="http://schemas.microsoft.com/office/drawing/2014/main" xmlns="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xmlns="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30 %</a:t>
            </a:r>
          </a:p>
        </p:txBody>
      </p:sp>
      <p:sp>
        <p:nvSpPr>
          <p:cNvPr id="30" name="Marcador de texto 26">
            <a:extLst>
              <a:ext uri="{FF2B5EF4-FFF2-40B4-BE49-F238E27FC236}">
                <a16:creationId xmlns:a16="http://schemas.microsoft.com/office/drawing/2014/main" xmlns="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es-ES" noProof="0" dirty="0"/>
              <a:t>Título de la categoría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xmlns="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10 %</a:t>
            </a:r>
          </a:p>
        </p:txBody>
      </p:sp>
      <p:sp>
        <p:nvSpPr>
          <p:cNvPr id="25" name="Marcador de texto 26">
            <a:extLst>
              <a:ext uri="{FF2B5EF4-FFF2-40B4-BE49-F238E27FC236}">
                <a16:creationId xmlns:a16="http://schemas.microsoft.com/office/drawing/2014/main" xmlns="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es-ES" noProof="0" dirty="0"/>
              <a:t>Título de la categoría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xmlns="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25 %</a:t>
            </a:r>
          </a:p>
        </p:txBody>
      </p:sp>
      <p:sp>
        <p:nvSpPr>
          <p:cNvPr id="29" name="Marcador de texto 26">
            <a:extLst>
              <a:ext uri="{FF2B5EF4-FFF2-40B4-BE49-F238E27FC236}">
                <a16:creationId xmlns:a16="http://schemas.microsoft.com/office/drawing/2014/main" xmlns="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es-ES" noProof="0" dirty="0"/>
              <a:t>Título de la categoría</a:t>
            </a:r>
          </a:p>
        </p:txBody>
      </p:sp>
      <p:sp>
        <p:nvSpPr>
          <p:cNvPr id="32" name="Marcador de texto 2">
            <a:extLst>
              <a:ext uri="{FF2B5EF4-FFF2-40B4-BE49-F238E27FC236}">
                <a16:creationId xmlns:a16="http://schemas.microsoft.com/office/drawing/2014/main" xmlns="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10 %</a:t>
            </a:r>
          </a:p>
        </p:txBody>
      </p:sp>
      <p:sp>
        <p:nvSpPr>
          <p:cNvPr id="33" name="Marcador de texto 26">
            <a:extLst>
              <a:ext uri="{FF2B5EF4-FFF2-40B4-BE49-F238E27FC236}">
                <a16:creationId xmlns:a16="http://schemas.microsoft.com/office/drawing/2014/main" xmlns="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es-ES" noProof="0" dirty="0"/>
              <a:t>Título de la categoría</a:t>
            </a:r>
          </a:p>
        </p:txBody>
      </p:sp>
      <p:sp>
        <p:nvSpPr>
          <p:cNvPr id="35" name="Marcador de texto 2">
            <a:extLst>
              <a:ext uri="{FF2B5EF4-FFF2-40B4-BE49-F238E27FC236}">
                <a16:creationId xmlns:a16="http://schemas.microsoft.com/office/drawing/2014/main" xmlns="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20 %</a:t>
            </a:r>
          </a:p>
        </p:txBody>
      </p:sp>
      <p:sp>
        <p:nvSpPr>
          <p:cNvPr id="36" name="Marcador de texto 26">
            <a:extLst>
              <a:ext uri="{FF2B5EF4-FFF2-40B4-BE49-F238E27FC236}">
                <a16:creationId xmlns:a16="http://schemas.microsoft.com/office/drawing/2014/main" xmlns="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es-ES" noProof="0" dirty="0"/>
              <a:t>Título de la categoría</a:t>
            </a:r>
          </a:p>
        </p:txBody>
      </p:sp>
      <p:sp>
        <p:nvSpPr>
          <p:cNvPr id="38" name="Marcador de texto 2">
            <a:extLst>
              <a:ext uri="{FF2B5EF4-FFF2-40B4-BE49-F238E27FC236}">
                <a16:creationId xmlns:a16="http://schemas.microsoft.com/office/drawing/2014/main" xmlns="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5 %</a:t>
            </a:r>
          </a:p>
        </p:txBody>
      </p:sp>
      <p:sp>
        <p:nvSpPr>
          <p:cNvPr id="39" name="Marcador de texto 26">
            <a:extLst>
              <a:ext uri="{FF2B5EF4-FFF2-40B4-BE49-F238E27FC236}">
                <a16:creationId xmlns:a16="http://schemas.microsoft.com/office/drawing/2014/main" xmlns="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es-ES" noProof="0" dirty="0"/>
              <a:t>Título de la categoría</a:t>
            </a:r>
          </a:p>
        </p:txBody>
      </p:sp>
      <p:sp>
        <p:nvSpPr>
          <p:cNvPr id="19" name="Marcador de posición de gráfico 18">
            <a:extLst>
              <a:ext uri="{FF2B5EF4-FFF2-40B4-BE49-F238E27FC236}">
                <a16:creationId xmlns:a16="http://schemas.microsoft.com/office/drawing/2014/main" xmlns="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 gráfico</a:t>
            </a:r>
            <a:endParaRPr lang="es-ES" noProof="0" dirty="0"/>
          </a:p>
        </p:txBody>
      </p:sp>
      <p:grpSp>
        <p:nvGrpSpPr>
          <p:cNvPr id="41" name="Gráfico 39">
            <a:extLst>
              <a:ext uri="{FF2B5EF4-FFF2-40B4-BE49-F238E27FC236}">
                <a16:creationId xmlns:a16="http://schemas.microsoft.com/office/drawing/2014/main" xmlns="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xmlns="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3" name="Forma libre: Forma 42">
              <a:extLst>
                <a:ext uri="{FF2B5EF4-FFF2-40B4-BE49-F238E27FC236}">
                  <a16:creationId xmlns:a16="http://schemas.microsoft.com/office/drawing/2014/main" xmlns="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xmlns="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5" name="Forma libre: Forma 44">
              <a:extLst>
                <a:ext uri="{FF2B5EF4-FFF2-40B4-BE49-F238E27FC236}">
                  <a16:creationId xmlns:a16="http://schemas.microsoft.com/office/drawing/2014/main" xmlns="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xmlns="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7" name="Forma libre: Forma 46">
              <a:extLst>
                <a:ext uri="{FF2B5EF4-FFF2-40B4-BE49-F238E27FC236}">
                  <a16:creationId xmlns:a16="http://schemas.microsoft.com/office/drawing/2014/main" xmlns="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</p:grpSp>
      <p:sp>
        <p:nvSpPr>
          <p:cNvPr id="3" name="Gráfico 50">
            <a:extLst>
              <a:ext uri="{FF2B5EF4-FFF2-40B4-BE49-F238E27FC236}">
                <a16:creationId xmlns:a16="http://schemas.microsoft.com/office/drawing/2014/main" xmlns="" id="{33AA43FA-C2DC-406C-BFE6-A2A804112236}"/>
              </a:ext>
            </a:extLst>
          </p:cNvPr>
          <p:cNvSpPr/>
          <p:nvPr/>
        </p:nvSpPr>
        <p:spPr>
          <a:xfrm>
            <a:off x="5731818" y="2267879"/>
            <a:ext cx="3672000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Elipse 51">
            <a:extLst>
              <a:ext uri="{FF2B5EF4-FFF2-40B4-BE49-F238E27FC236}">
                <a16:creationId xmlns:a16="http://schemas.microsoft.com/office/drawing/2014/main" xmlns="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53" name="Gráfico 12">
            <a:extLst>
              <a:ext uri="{FF2B5EF4-FFF2-40B4-BE49-F238E27FC236}">
                <a16:creationId xmlns:a16="http://schemas.microsoft.com/office/drawing/2014/main" xmlns="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dirty="0"/>
              <a:t>DD.MM.20XX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7" name="Marcador de texto 26">
            <a:extLst>
              <a:ext uri="{FF2B5EF4-FFF2-40B4-BE49-F238E27FC236}">
                <a16:creationId xmlns:a16="http://schemas.microsoft.com/office/drawing/2014/main" xmlns="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18" name="Marcador de posición de tabla 17">
            <a:extLst>
              <a:ext uri="{FF2B5EF4-FFF2-40B4-BE49-F238E27FC236}">
                <a16:creationId xmlns:a16="http://schemas.microsoft.com/office/drawing/2014/main" xmlns="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una tabla</a:t>
            </a:r>
            <a:endParaRPr lang="es-ES" noProof="0" dirty="0"/>
          </a:p>
        </p:txBody>
      </p:sp>
      <p:grpSp>
        <p:nvGrpSpPr>
          <p:cNvPr id="45" name="Gráfico 39">
            <a:extLst>
              <a:ext uri="{FF2B5EF4-FFF2-40B4-BE49-F238E27FC236}">
                <a16:creationId xmlns:a16="http://schemas.microsoft.com/office/drawing/2014/main" xmlns="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xmlns="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7" name="Forma libre: Forma 46">
              <a:extLst>
                <a:ext uri="{FF2B5EF4-FFF2-40B4-BE49-F238E27FC236}">
                  <a16:creationId xmlns:a16="http://schemas.microsoft.com/office/drawing/2014/main" xmlns="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8" name="Forma libre: Forma 47">
              <a:extLst>
                <a:ext uri="{FF2B5EF4-FFF2-40B4-BE49-F238E27FC236}">
                  <a16:creationId xmlns:a16="http://schemas.microsoft.com/office/drawing/2014/main" xmlns="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9" name="Forma libre: Forma 48">
              <a:extLst>
                <a:ext uri="{FF2B5EF4-FFF2-40B4-BE49-F238E27FC236}">
                  <a16:creationId xmlns:a16="http://schemas.microsoft.com/office/drawing/2014/main" xmlns="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50" name="Forma libre: Forma 49">
              <a:extLst>
                <a:ext uri="{FF2B5EF4-FFF2-40B4-BE49-F238E27FC236}">
                  <a16:creationId xmlns:a16="http://schemas.microsoft.com/office/drawing/2014/main" xmlns="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51" name="Forma libre: Forma 50">
              <a:extLst>
                <a:ext uri="{FF2B5EF4-FFF2-40B4-BE49-F238E27FC236}">
                  <a16:creationId xmlns:a16="http://schemas.microsoft.com/office/drawing/2014/main" xmlns="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</p:grpSp>
      <p:sp>
        <p:nvSpPr>
          <p:cNvPr id="3" name="Gráfico 54">
            <a:extLst>
              <a:ext uri="{FF2B5EF4-FFF2-40B4-BE49-F238E27FC236}">
                <a16:creationId xmlns:a16="http://schemas.microsoft.com/office/drawing/2014/main" xmlns="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360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rtlCol="0" anchor="b">
            <a:normAutofit/>
          </a:bodyPr>
          <a:lstStyle>
            <a:lvl1pPr algn="l">
              <a:defRPr sz="4000"/>
            </a:lvl1pPr>
          </a:lstStyle>
          <a:p>
            <a:pPr rtl="0"/>
            <a:r>
              <a:rPr lang="es-ES" noProof="0" dirty="0"/>
              <a:t>DIAPOSITIVA DE TABLA</a:t>
            </a:r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 e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Marcador de posición de imagen 50">
            <a:extLst>
              <a:ext uri="{FF2B5EF4-FFF2-40B4-BE49-F238E27FC236}">
                <a16:creationId xmlns:a16="http://schemas.microsoft.com/office/drawing/2014/main" xmlns="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6" name="Forma libre: Forma 45">
            <a:extLst>
              <a:ext uri="{FF2B5EF4-FFF2-40B4-BE49-F238E27FC236}">
                <a16:creationId xmlns:a16="http://schemas.microsoft.com/office/drawing/2014/main" xmlns="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7" name="Forma libre: Forma 46">
            <a:extLst>
              <a:ext uri="{FF2B5EF4-FFF2-40B4-BE49-F238E27FC236}">
                <a16:creationId xmlns:a16="http://schemas.microsoft.com/office/drawing/2014/main" xmlns="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5" name="Forma libre: Forma 44">
            <a:extLst>
              <a:ext uri="{FF2B5EF4-FFF2-40B4-BE49-F238E27FC236}">
                <a16:creationId xmlns:a16="http://schemas.microsoft.com/office/drawing/2014/main" xmlns="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xmlns="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5" name="Gráfico 12">
            <a:extLst>
              <a:ext uri="{FF2B5EF4-FFF2-40B4-BE49-F238E27FC236}">
                <a16:creationId xmlns:a16="http://schemas.microsoft.com/office/drawing/2014/main" xmlns="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IMAGEN GRANDE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1" name="Marcador de texto 26">
            <a:extLst>
              <a:ext uri="{FF2B5EF4-FFF2-40B4-BE49-F238E27FC236}">
                <a16:creationId xmlns:a16="http://schemas.microsoft.com/office/drawing/2014/main" xmlns="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pic>
        <p:nvPicPr>
          <p:cNvPr id="22" name="Gráfico 21">
            <a:extLst>
              <a:ext uri="{FF2B5EF4-FFF2-40B4-BE49-F238E27FC236}">
                <a16:creationId xmlns:a16="http://schemas.microsoft.com/office/drawing/2014/main" xmlns="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orma libre: Forma 39">
            <a:extLst>
              <a:ext uri="{FF2B5EF4-FFF2-40B4-BE49-F238E27FC236}">
                <a16:creationId xmlns:a16="http://schemas.microsoft.com/office/drawing/2014/main" xmlns="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1" name="Forma libre: Forma 40">
            <a:extLst>
              <a:ext uri="{FF2B5EF4-FFF2-40B4-BE49-F238E27FC236}">
                <a16:creationId xmlns:a16="http://schemas.microsoft.com/office/drawing/2014/main" xmlns="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2" name="Forma libre: Forma 41">
            <a:extLst>
              <a:ext uri="{FF2B5EF4-FFF2-40B4-BE49-F238E27FC236}">
                <a16:creationId xmlns:a16="http://schemas.microsoft.com/office/drawing/2014/main" xmlns="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4" name="Forma libre: Forma 43">
            <a:extLst>
              <a:ext uri="{FF2B5EF4-FFF2-40B4-BE49-F238E27FC236}">
                <a16:creationId xmlns:a16="http://schemas.microsoft.com/office/drawing/2014/main" xmlns="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8" name="Forma libre: Forma 47">
            <a:extLst>
              <a:ext uri="{FF2B5EF4-FFF2-40B4-BE49-F238E27FC236}">
                <a16:creationId xmlns:a16="http://schemas.microsoft.com/office/drawing/2014/main" xmlns="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de ví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lipse 24">
            <a:extLst>
              <a:ext uri="{FF2B5EF4-FFF2-40B4-BE49-F238E27FC236}">
                <a16:creationId xmlns:a16="http://schemas.microsoft.com/office/drawing/2014/main" xmlns="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6" name="Gráfico 12">
            <a:extLst>
              <a:ext uri="{FF2B5EF4-FFF2-40B4-BE49-F238E27FC236}">
                <a16:creationId xmlns:a16="http://schemas.microsoft.com/office/drawing/2014/main" xmlns="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8" name="Marcador de posición de elemento multimedia 7">
            <a:extLst>
              <a:ext uri="{FF2B5EF4-FFF2-40B4-BE49-F238E27FC236}">
                <a16:creationId xmlns:a16="http://schemas.microsoft.com/office/drawing/2014/main" xmlns="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medios</a:t>
            </a:r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xmlns="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xmlns="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xmlns="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xmlns="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xmlns="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9" name="Título 2">
            <a:extLst>
              <a:ext uri="{FF2B5EF4-FFF2-40B4-BE49-F238E27FC236}">
                <a16:creationId xmlns:a16="http://schemas.microsoft.com/office/drawing/2014/main" xmlns="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rtlCol="0"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xmlns="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orma libre: Forma 2">
              <a:extLst>
                <a:ext uri="{FF2B5EF4-FFF2-40B4-BE49-F238E27FC236}">
                  <a16:creationId xmlns:a16="http://schemas.microsoft.com/office/drawing/2014/main" xmlns="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" name="Forma libre: Forma 3">
              <a:extLst>
                <a:ext uri="{FF2B5EF4-FFF2-40B4-BE49-F238E27FC236}">
                  <a16:creationId xmlns:a16="http://schemas.microsoft.com/office/drawing/2014/main" xmlns="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5" name="Forma libre: Forma 4">
              <a:extLst>
                <a:ext uri="{FF2B5EF4-FFF2-40B4-BE49-F238E27FC236}">
                  <a16:creationId xmlns:a16="http://schemas.microsoft.com/office/drawing/2014/main" xmlns="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9" name="Forma libre: Forma 8">
              <a:extLst>
                <a:ext uri="{FF2B5EF4-FFF2-40B4-BE49-F238E27FC236}">
                  <a16:creationId xmlns:a16="http://schemas.microsoft.com/office/drawing/2014/main" xmlns="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>
            <a:extLst>
              <a:ext uri="{FF2B5EF4-FFF2-40B4-BE49-F238E27FC236}">
                <a16:creationId xmlns:a16="http://schemas.microsoft.com/office/drawing/2014/main" xmlns="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xmlns="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DD.MM.20XX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xmlns="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rtl="0"/>
            <a:fld id="{D495E168-DA5E-4888-8D8A-92B118324C14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xmlns="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588" y="1475421"/>
            <a:ext cx="5690680" cy="1517356"/>
          </a:xfrm>
        </p:spPr>
        <p:txBody>
          <a:bodyPr rtlCol="0"/>
          <a:lstStyle/>
          <a:p>
            <a:pPr rtl="0"/>
            <a:r>
              <a:rPr lang="es-ES" sz="5900" dirty="0"/>
              <a:t>PRESENTACIÓN</a:t>
            </a:r>
            <a:br>
              <a:rPr lang="es-ES" sz="5900" dirty="0"/>
            </a:br>
            <a:endParaRPr lang="es-ES" sz="5900" dirty="0"/>
          </a:p>
        </p:txBody>
      </p:sp>
      <p:pic>
        <p:nvPicPr>
          <p:cNvPr id="12" name="Marcador de posición de imagen 11" descr="Bonito pueblo con acantilados durenta puesta de sol">
            <a:extLst>
              <a:ext uri="{FF2B5EF4-FFF2-40B4-BE49-F238E27FC236}">
                <a16:creationId xmlns:a16="http://schemas.microsoft.com/office/drawing/2014/main" xmlns="" id="{A93ACF4C-E9B0-426E-B719-A441974AD9CE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3"/>
          <a:srcRect l="14573" r="421"/>
          <a:stretch/>
        </p:blipFill>
        <p:spPr>
          <a:xfrm>
            <a:off x="4614953" y="-39189"/>
            <a:ext cx="7585924" cy="5949573"/>
          </a:xfrm>
        </p:spPr>
      </p:pic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AEBC1A8D-E693-4704-8E11-5AAB4B40B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987" y="831672"/>
            <a:ext cx="9144000" cy="655621"/>
          </a:xfrm>
        </p:spPr>
        <p:txBody>
          <a:bodyPr rtlCol="0"/>
          <a:lstStyle/>
          <a:p>
            <a:pPr rtl="0"/>
            <a:r>
              <a:rPr lang="es-ES" dirty="0" smtClean="0"/>
              <a:t>Mi primer programa </a:t>
            </a:r>
            <a:endParaRPr lang="es-ES" dirty="0"/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xmlns="" id="{B5E4C005-CB50-4CBB-83F0-3393A7AC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smtClean="0"/>
              <a:pPr/>
              <a:t>2</a:t>
            </a:fld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36" t="266" r="24899" b="72016"/>
          <a:stretch/>
        </p:blipFill>
        <p:spPr>
          <a:xfrm>
            <a:off x="8712925" y="2630792"/>
            <a:ext cx="3254428" cy="202347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27" r="37403" b="37200"/>
          <a:stretch/>
        </p:blipFill>
        <p:spPr>
          <a:xfrm>
            <a:off x="378824" y="1915083"/>
            <a:ext cx="6296297" cy="426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211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4F79B87-4AA7-436A-A28E-213168C1C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853" y="1270400"/>
            <a:ext cx="4503295" cy="782638"/>
          </a:xfrm>
        </p:spPr>
        <p:txBody>
          <a:bodyPr rtlCol="0">
            <a:normAutofit/>
          </a:bodyPr>
          <a:lstStyle/>
          <a:p>
            <a:pPr rtl="0"/>
            <a:r>
              <a:rPr lang="es-ES" sz="3500" dirty="0" smtClean="0"/>
              <a:t>Tipos de datos </a:t>
            </a:r>
            <a:endParaRPr lang="es-ES" sz="35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9DFFC05B-6738-42DC-8BE6-C9279D1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smtClean="0"/>
              <a:pPr rtl="0"/>
              <a:t>3</a:t>
            </a:fld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9" t="3898" r="55324" b="51983"/>
          <a:stretch/>
        </p:blipFill>
        <p:spPr>
          <a:xfrm>
            <a:off x="7421479" y="971875"/>
            <a:ext cx="4336869" cy="249500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13" r="43248" b="22416"/>
          <a:stretch/>
        </p:blipFill>
        <p:spPr>
          <a:xfrm>
            <a:off x="213265" y="2911709"/>
            <a:ext cx="5414846" cy="3696789"/>
          </a:xfrm>
          <a:prstGeom prst="rect">
            <a:avLst/>
          </a:prstGeom>
        </p:spPr>
      </p:pic>
      <p:sp>
        <p:nvSpPr>
          <p:cNvPr id="12" name="Luna 11"/>
          <p:cNvSpPr/>
          <p:nvPr/>
        </p:nvSpPr>
        <p:spPr>
          <a:xfrm>
            <a:off x="457200" y="261257"/>
            <a:ext cx="222069" cy="431074"/>
          </a:xfrm>
          <a:prstGeom prst="moon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s-GT" dirty="0"/>
          </a:p>
        </p:txBody>
      </p:sp>
      <p:sp>
        <p:nvSpPr>
          <p:cNvPr id="16" name="Luna 15"/>
          <p:cNvSpPr/>
          <p:nvPr/>
        </p:nvSpPr>
        <p:spPr>
          <a:xfrm>
            <a:off x="3777189" y="313508"/>
            <a:ext cx="222069" cy="431074"/>
          </a:xfrm>
          <a:prstGeom prst="moon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s-GT" dirty="0"/>
          </a:p>
        </p:txBody>
      </p:sp>
      <p:sp>
        <p:nvSpPr>
          <p:cNvPr id="17" name="Luna 16"/>
          <p:cNvSpPr/>
          <p:nvPr/>
        </p:nvSpPr>
        <p:spPr>
          <a:xfrm>
            <a:off x="4497977" y="2266836"/>
            <a:ext cx="222069" cy="431074"/>
          </a:xfrm>
          <a:prstGeom prst="moon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s-GT" dirty="0"/>
          </a:p>
        </p:txBody>
      </p:sp>
      <p:sp>
        <p:nvSpPr>
          <p:cNvPr id="18" name="Luna 17"/>
          <p:cNvSpPr/>
          <p:nvPr/>
        </p:nvSpPr>
        <p:spPr>
          <a:xfrm>
            <a:off x="9849394" y="5816819"/>
            <a:ext cx="222069" cy="431074"/>
          </a:xfrm>
          <a:prstGeom prst="moon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s-GT" dirty="0"/>
          </a:p>
        </p:txBody>
      </p:sp>
      <p:sp>
        <p:nvSpPr>
          <p:cNvPr id="19" name="Luna 18"/>
          <p:cNvSpPr/>
          <p:nvPr/>
        </p:nvSpPr>
        <p:spPr>
          <a:xfrm>
            <a:off x="11353800" y="718457"/>
            <a:ext cx="222069" cy="431074"/>
          </a:xfrm>
          <a:prstGeom prst="moon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s-GT" dirty="0"/>
          </a:p>
        </p:txBody>
      </p:sp>
      <p:sp>
        <p:nvSpPr>
          <p:cNvPr id="20" name="Luna 19"/>
          <p:cNvSpPr/>
          <p:nvPr/>
        </p:nvSpPr>
        <p:spPr>
          <a:xfrm>
            <a:off x="6797040" y="4544566"/>
            <a:ext cx="222069" cy="431074"/>
          </a:xfrm>
          <a:prstGeom prst="moon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s-GT" dirty="0"/>
          </a:p>
        </p:txBody>
      </p:sp>
      <p:sp>
        <p:nvSpPr>
          <p:cNvPr id="21" name="Luna 20"/>
          <p:cNvSpPr/>
          <p:nvPr/>
        </p:nvSpPr>
        <p:spPr>
          <a:xfrm>
            <a:off x="6302726" y="718457"/>
            <a:ext cx="222069" cy="431074"/>
          </a:xfrm>
          <a:prstGeom prst="moon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023535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0" t="18681" r="65974" b="57989"/>
          <a:stretch/>
        </p:blipFill>
        <p:spPr>
          <a:xfrm>
            <a:off x="2076994" y="188905"/>
            <a:ext cx="3435532" cy="366463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E38EE8B-1608-4FFC-96B5-595AB97B8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023" y="946550"/>
            <a:ext cx="4503295" cy="782638"/>
          </a:xfrm>
        </p:spPr>
        <p:txBody>
          <a:bodyPr rtlCol="0">
            <a:normAutofit/>
          </a:bodyPr>
          <a:lstStyle/>
          <a:p>
            <a:pPr rtl="0"/>
            <a:r>
              <a:rPr lang="es-ES" sz="3500" dirty="0" smtClean="0"/>
              <a:t>Entrada y salida </a:t>
            </a:r>
            <a:endParaRPr lang="es-ES" sz="3500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smtClean="0"/>
              <a:pPr rtl="0"/>
              <a:t>4</a:t>
            </a:fld>
            <a:endParaRPr lang="es-E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2047" r="46426" b="37355"/>
          <a:stretch/>
        </p:blipFill>
        <p:spPr>
          <a:xfrm>
            <a:off x="6601349" y="2325190"/>
            <a:ext cx="5332723" cy="3291840"/>
          </a:xfrm>
          <a:prstGeom prst="rect">
            <a:avLst/>
          </a:prstGeom>
        </p:spPr>
      </p:pic>
      <p:sp>
        <p:nvSpPr>
          <p:cNvPr id="12" name="O 11"/>
          <p:cNvSpPr/>
          <p:nvPr/>
        </p:nvSpPr>
        <p:spPr>
          <a:xfrm>
            <a:off x="8861224" y="5797769"/>
            <a:ext cx="600892" cy="496389"/>
          </a:xfrm>
          <a:prstGeom prst="flowChartOr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s-GT" dirty="0"/>
          </a:p>
        </p:txBody>
      </p:sp>
      <p:sp>
        <p:nvSpPr>
          <p:cNvPr id="15" name="O 14"/>
          <p:cNvSpPr/>
          <p:nvPr/>
        </p:nvSpPr>
        <p:spPr>
          <a:xfrm>
            <a:off x="1219074" y="5617030"/>
            <a:ext cx="600892" cy="496389"/>
          </a:xfrm>
          <a:prstGeom prst="flowChartOr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s-GT" dirty="0"/>
          </a:p>
        </p:txBody>
      </p:sp>
      <p:sp>
        <p:nvSpPr>
          <p:cNvPr id="16" name="O 15"/>
          <p:cNvSpPr/>
          <p:nvPr/>
        </p:nvSpPr>
        <p:spPr>
          <a:xfrm>
            <a:off x="618182" y="2616926"/>
            <a:ext cx="600892" cy="496389"/>
          </a:xfrm>
          <a:prstGeom prst="flowChartOr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s-GT" dirty="0"/>
          </a:p>
        </p:txBody>
      </p:sp>
      <p:sp>
        <p:nvSpPr>
          <p:cNvPr id="17" name="O 16"/>
          <p:cNvSpPr/>
          <p:nvPr/>
        </p:nvSpPr>
        <p:spPr>
          <a:xfrm>
            <a:off x="5155600" y="4676502"/>
            <a:ext cx="600892" cy="496389"/>
          </a:xfrm>
          <a:prstGeom prst="flowChartOr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s-GT" dirty="0"/>
          </a:p>
        </p:txBody>
      </p:sp>
      <p:sp>
        <p:nvSpPr>
          <p:cNvPr id="18" name="O 17"/>
          <p:cNvSpPr/>
          <p:nvPr/>
        </p:nvSpPr>
        <p:spPr>
          <a:xfrm>
            <a:off x="6300903" y="188905"/>
            <a:ext cx="600892" cy="496389"/>
          </a:xfrm>
          <a:prstGeom prst="flowChartOr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s-GT" dirty="0"/>
          </a:p>
        </p:txBody>
      </p:sp>
      <p:sp>
        <p:nvSpPr>
          <p:cNvPr id="20" name="O 19"/>
          <p:cNvSpPr/>
          <p:nvPr/>
        </p:nvSpPr>
        <p:spPr>
          <a:xfrm>
            <a:off x="11053354" y="1008853"/>
            <a:ext cx="600892" cy="496389"/>
          </a:xfrm>
          <a:prstGeom prst="flowChartOr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066898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819550"/>
            <a:ext cx="10515600" cy="676275"/>
          </a:xfrm>
        </p:spPr>
        <p:txBody>
          <a:bodyPr rtlCol="0"/>
          <a:lstStyle/>
          <a:p>
            <a:pPr rtl="0"/>
            <a:r>
              <a:rPr lang="es-ES" dirty="0" smtClean="0"/>
              <a:t>Leer por teclado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smtClean="0"/>
              <a:pPr/>
              <a:t>5</a:t>
            </a:fld>
            <a:endParaRPr lang="es-ES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6" r="66624" b="69307"/>
          <a:stretch/>
        </p:blipFill>
        <p:spPr>
          <a:xfrm>
            <a:off x="557531" y="2105379"/>
            <a:ext cx="3357154" cy="154141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12" r="49091" b="24696"/>
          <a:stretch/>
        </p:blipFill>
        <p:spPr>
          <a:xfrm>
            <a:off x="6439990" y="2011679"/>
            <a:ext cx="5120640" cy="357922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Estrella de 4 puntas 15"/>
          <p:cNvSpPr/>
          <p:nvPr/>
        </p:nvSpPr>
        <p:spPr>
          <a:xfrm>
            <a:off x="744583" y="1192108"/>
            <a:ext cx="339634" cy="391886"/>
          </a:xfrm>
          <a:prstGeom prst="star4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s-GT" dirty="0"/>
          </a:p>
        </p:txBody>
      </p:sp>
      <p:sp>
        <p:nvSpPr>
          <p:cNvPr id="18" name="Estrella de 4 puntas 17"/>
          <p:cNvSpPr/>
          <p:nvPr/>
        </p:nvSpPr>
        <p:spPr>
          <a:xfrm>
            <a:off x="3006816" y="5620876"/>
            <a:ext cx="339634" cy="391886"/>
          </a:xfrm>
          <a:prstGeom prst="star4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s-GT" dirty="0"/>
          </a:p>
        </p:txBody>
      </p:sp>
      <p:sp>
        <p:nvSpPr>
          <p:cNvPr id="19" name="Estrella de 4 puntas 18"/>
          <p:cNvSpPr/>
          <p:nvPr/>
        </p:nvSpPr>
        <p:spPr>
          <a:xfrm>
            <a:off x="757646" y="6173235"/>
            <a:ext cx="339634" cy="391886"/>
          </a:xfrm>
          <a:prstGeom prst="star4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s-GT" dirty="0"/>
          </a:p>
        </p:txBody>
      </p:sp>
      <p:sp>
        <p:nvSpPr>
          <p:cNvPr id="20" name="Estrella de 4 puntas 19"/>
          <p:cNvSpPr/>
          <p:nvPr/>
        </p:nvSpPr>
        <p:spPr>
          <a:xfrm>
            <a:off x="8660676" y="427664"/>
            <a:ext cx="339634" cy="391886"/>
          </a:xfrm>
          <a:prstGeom prst="star4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s-GT" dirty="0"/>
          </a:p>
        </p:txBody>
      </p:sp>
      <p:sp>
        <p:nvSpPr>
          <p:cNvPr id="21" name="Estrella de 4 puntas 20"/>
          <p:cNvSpPr/>
          <p:nvPr/>
        </p:nvSpPr>
        <p:spPr>
          <a:xfrm>
            <a:off x="2320835" y="321525"/>
            <a:ext cx="339634" cy="391886"/>
          </a:xfrm>
          <a:prstGeom prst="star4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s-GT" dirty="0"/>
          </a:p>
        </p:txBody>
      </p:sp>
      <p:sp>
        <p:nvSpPr>
          <p:cNvPr id="22" name="Estrella de 4 puntas 21"/>
          <p:cNvSpPr/>
          <p:nvPr/>
        </p:nvSpPr>
        <p:spPr>
          <a:xfrm>
            <a:off x="4382590" y="4960919"/>
            <a:ext cx="339634" cy="391886"/>
          </a:xfrm>
          <a:prstGeom prst="star4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s-GT" dirty="0"/>
          </a:p>
        </p:txBody>
      </p:sp>
      <p:sp>
        <p:nvSpPr>
          <p:cNvPr id="23" name="Estrella de 4 puntas 22"/>
          <p:cNvSpPr/>
          <p:nvPr/>
        </p:nvSpPr>
        <p:spPr>
          <a:xfrm>
            <a:off x="2664823" y="4128992"/>
            <a:ext cx="339634" cy="391886"/>
          </a:xfrm>
          <a:prstGeom prst="star4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s-GT" dirty="0"/>
          </a:p>
        </p:txBody>
      </p:sp>
      <p:sp>
        <p:nvSpPr>
          <p:cNvPr id="24" name="Estrella de 4 puntas 23"/>
          <p:cNvSpPr/>
          <p:nvPr/>
        </p:nvSpPr>
        <p:spPr>
          <a:xfrm>
            <a:off x="6246910" y="5607495"/>
            <a:ext cx="339634" cy="391886"/>
          </a:xfrm>
          <a:prstGeom prst="star4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s-GT" dirty="0"/>
          </a:p>
        </p:txBody>
      </p:sp>
      <p:sp>
        <p:nvSpPr>
          <p:cNvPr id="25" name="Estrella de 4 puntas 24"/>
          <p:cNvSpPr/>
          <p:nvPr/>
        </p:nvSpPr>
        <p:spPr>
          <a:xfrm>
            <a:off x="5007520" y="3605347"/>
            <a:ext cx="339634" cy="391886"/>
          </a:xfrm>
          <a:prstGeom prst="star4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s-GT" dirty="0"/>
          </a:p>
        </p:txBody>
      </p:sp>
      <p:sp>
        <p:nvSpPr>
          <p:cNvPr id="26" name="Estrella de 4 puntas 25"/>
          <p:cNvSpPr/>
          <p:nvPr/>
        </p:nvSpPr>
        <p:spPr>
          <a:xfrm>
            <a:off x="1079863" y="4456648"/>
            <a:ext cx="339634" cy="391886"/>
          </a:xfrm>
          <a:prstGeom prst="star4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953500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Marcador de posición de gráfico 20" descr="Gráfico circular">
            <a:extLst>
              <a:ext uri="{FF2B5EF4-FFF2-40B4-BE49-F238E27FC236}">
                <a16:creationId xmlns:a16="http://schemas.microsoft.com/office/drawing/2014/main" xmlns="" id="{093B88E5-E854-483F-A761-6A39AF1AE58A}"/>
              </a:ext>
            </a:extLst>
          </p:cNvPr>
          <p:cNvGraphicFramePr>
            <a:graphicFrameLocks noGrp="1"/>
          </p:cNvGraphicFramePr>
          <p:nvPr>
            <p:ph type="chart" sz="quarter" idx="32"/>
            <p:extLst>
              <p:ext uri="{D42A27DB-BD31-4B8C-83A1-F6EECF244321}">
                <p14:modId xmlns:p14="http://schemas.microsoft.com/office/powerpoint/2010/main" val="4025085849"/>
              </p:ext>
            </p:extLst>
          </p:nvPr>
        </p:nvGraphicFramePr>
        <p:xfrm>
          <a:off x="0" y="0"/>
          <a:ext cx="5642753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991AEBC-6D9D-4D30-BB4C-43FE13703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2753" y="943275"/>
            <a:ext cx="4395258" cy="1246469"/>
          </a:xfrm>
        </p:spPr>
        <p:txBody>
          <a:bodyPr rtlCol="0">
            <a:normAutofit/>
          </a:bodyPr>
          <a:lstStyle/>
          <a:p>
            <a:pPr rtl="0"/>
            <a:r>
              <a:rPr lang="es-ES" dirty="0" smtClean="0"/>
              <a:t>Condiciones </a:t>
            </a:r>
            <a:endParaRPr lang="es-ES" dirty="0"/>
          </a:p>
        </p:txBody>
      </p:sp>
      <p:sp>
        <p:nvSpPr>
          <p:cNvPr id="24" name="Elipse 23" descr="Forma circular">
            <a:extLst>
              <a:ext uri="{FF2B5EF4-FFF2-40B4-BE49-F238E27FC236}">
                <a16:creationId xmlns:a16="http://schemas.microsoft.com/office/drawing/2014/main" xmlns="" id="{FC7368B7-D4B3-45CE-95D8-0AA892A56116}"/>
              </a:ext>
            </a:extLst>
          </p:cNvPr>
          <p:cNvSpPr/>
          <p:nvPr/>
        </p:nvSpPr>
        <p:spPr>
          <a:xfrm>
            <a:off x="5450729" y="279614"/>
            <a:ext cx="384048" cy="384048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rtl="0"/>
            <a:endParaRPr lang="es-ES" dirty="0"/>
          </a:p>
        </p:txBody>
      </p:sp>
      <p:sp>
        <p:nvSpPr>
          <p:cNvPr id="25" name="Elipse 24" descr="Forma circular">
            <a:extLst>
              <a:ext uri="{FF2B5EF4-FFF2-40B4-BE49-F238E27FC236}">
                <a16:creationId xmlns:a16="http://schemas.microsoft.com/office/drawing/2014/main" xmlns="" id="{CB3E6EAD-AA8B-4D6A-B852-670A3BE077FA}"/>
              </a:ext>
            </a:extLst>
          </p:cNvPr>
          <p:cNvSpPr/>
          <p:nvPr/>
        </p:nvSpPr>
        <p:spPr>
          <a:xfrm>
            <a:off x="9412609" y="632481"/>
            <a:ext cx="384048" cy="384048"/>
          </a:xfrm>
          <a:prstGeom prst="ellipse">
            <a:avLst/>
          </a:pr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rtl="0"/>
            <a:endParaRPr lang="es-ES" dirty="0"/>
          </a:p>
        </p:txBody>
      </p:sp>
      <p:sp>
        <p:nvSpPr>
          <p:cNvPr id="20" name="Elipse 19" descr="Forma circular">
            <a:extLst>
              <a:ext uri="{FF2B5EF4-FFF2-40B4-BE49-F238E27FC236}">
                <a16:creationId xmlns:a16="http://schemas.microsoft.com/office/drawing/2014/main" xmlns="" id="{46B993A4-B156-41FD-9B95-16911035EAA1}"/>
              </a:ext>
            </a:extLst>
          </p:cNvPr>
          <p:cNvSpPr/>
          <p:nvPr/>
        </p:nvSpPr>
        <p:spPr>
          <a:xfrm>
            <a:off x="5162693" y="5816819"/>
            <a:ext cx="384048" cy="384048"/>
          </a:xfrm>
          <a:prstGeom prst="ellipse">
            <a:avLst/>
          </a:pr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rtl="0"/>
            <a:endParaRPr lang="es-ES" dirty="0"/>
          </a:p>
        </p:txBody>
      </p:sp>
      <p:sp>
        <p:nvSpPr>
          <p:cNvPr id="22" name="Elipse 21" descr="Forma circular">
            <a:extLst>
              <a:ext uri="{FF2B5EF4-FFF2-40B4-BE49-F238E27FC236}">
                <a16:creationId xmlns:a16="http://schemas.microsoft.com/office/drawing/2014/main" xmlns="" id="{F25A7B72-F802-4A5B-9C15-E6092A747BDA}"/>
              </a:ext>
            </a:extLst>
          </p:cNvPr>
          <p:cNvSpPr/>
          <p:nvPr/>
        </p:nvSpPr>
        <p:spPr>
          <a:xfrm>
            <a:off x="289124" y="663662"/>
            <a:ext cx="384048" cy="384048"/>
          </a:xfrm>
          <a:prstGeom prst="ellipse">
            <a:avLst/>
          </a:prstGeom>
          <a:solidFill>
            <a:schemeClr val="accent2">
              <a:alpha val="50000"/>
            </a:schemeClr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BEDAECDC-7310-4573-BE1D-3F708C83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smtClean="0"/>
              <a:t>6</a:t>
            </a:fld>
            <a:endParaRPr lang="es-ES" dirty="0"/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6" t="11982" r="40390" b="30700"/>
          <a:stretch/>
        </p:blipFill>
        <p:spPr>
          <a:xfrm>
            <a:off x="5978468" y="2500538"/>
            <a:ext cx="5617028" cy="324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157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42E5D49-E249-409D-B751-A559433D9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744" y="1799923"/>
            <a:ext cx="3403308" cy="1049527"/>
          </a:xfrm>
        </p:spPr>
        <p:txBody>
          <a:bodyPr rtlCol="0">
            <a:noAutofit/>
          </a:bodyPr>
          <a:lstStyle/>
          <a:p>
            <a:pPr rtl="0"/>
            <a:r>
              <a:rPr lang="es-ES" sz="3500" dirty="0" err="1" smtClean="0"/>
              <a:t>using</a:t>
            </a:r>
            <a:endParaRPr lang="es-ES" sz="35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FD6DFB08-8A98-4B84-945E-34868D1E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smtClean="0"/>
              <a:t>7</a:t>
            </a:fld>
            <a:endParaRPr lang="es-ES" dirty="0"/>
          </a:p>
        </p:txBody>
      </p:sp>
      <p:sp>
        <p:nvSpPr>
          <p:cNvPr id="10" name="Hexágono 9"/>
          <p:cNvSpPr/>
          <p:nvPr/>
        </p:nvSpPr>
        <p:spPr>
          <a:xfrm>
            <a:off x="398417" y="3473715"/>
            <a:ext cx="3409406" cy="3069771"/>
          </a:xfrm>
          <a:prstGeom prst="hexagon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s-GT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9" r="79091" b="79240"/>
          <a:stretch/>
        </p:blipFill>
        <p:spPr>
          <a:xfrm>
            <a:off x="811744" y="4389119"/>
            <a:ext cx="2545160" cy="1122401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4"/>
          <a:srcRect l="749" t="8742" r="51680" b="16174"/>
          <a:stretch/>
        </p:blipFill>
        <p:spPr>
          <a:xfrm>
            <a:off x="5279170" y="670053"/>
            <a:ext cx="5799909" cy="5146766"/>
          </a:xfrm>
          <a:prstGeom prst="rect">
            <a:avLst/>
          </a:prstGeom>
        </p:spPr>
      </p:pic>
      <p:sp>
        <p:nvSpPr>
          <p:cNvPr id="13" name="Elipse 12"/>
          <p:cNvSpPr/>
          <p:nvPr/>
        </p:nvSpPr>
        <p:spPr>
          <a:xfrm>
            <a:off x="1683819" y="572014"/>
            <a:ext cx="378823" cy="391885"/>
          </a:xfrm>
          <a:prstGeom prst="ellipse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s-GT" dirty="0"/>
          </a:p>
        </p:txBody>
      </p:sp>
      <p:sp>
        <p:nvSpPr>
          <p:cNvPr id="14" name="Elipse 13"/>
          <p:cNvSpPr/>
          <p:nvPr/>
        </p:nvSpPr>
        <p:spPr>
          <a:xfrm>
            <a:off x="3043646" y="1932801"/>
            <a:ext cx="378823" cy="391885"/>
          </a:xfrm>
          <a:prstGeom prst="ellipse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s-GT" dirty="0"/>
          </a:p>
        </p:txBody>
      </p:sp>
      <p:sp>
        <p:nvSpPr>
          <p:cNvPr id="15" name="Elipse 14"/>
          <p:cNvSpPr/>
          <p:nvPr/>
        </p:nvSpPr>
        <p:spPr>
          <a:xfrm>
            <a:off x="11079079" y="527097"/>
            <a:ext cx="378823" cy="391885"/>
          </a:xfrm>
          <a:prstGeom prst="ellipse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s-GT" dirty="0"/>
          </a:p>
        </p:txBody>
      </p:sp>
      <p:sp>
        <p:nvSpPr>
          <p:cNvPr id="16" name="Elipse 15"/>
          <p:cNvSpPr/>
          <p:nvPr/>
        </p:nvSpPr>
        <p:spPr>
          <a:xfrm>
            <a:off x="4554583" y="4941610"/>
            <a:ext cx="378823" cy="391885"/>
          </a:xfrm>
          <a:prstGeom prst="ellipse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s-GT" dirty="0"/>
          </a:p>
        </p:txBody>
      </p:sp>
      <p:sp>
        <p:nvSpPr>
          <p:cNvPr id="17" name="Elipse 16"/>
          <p:cNvSpPr/>
          <p:nvPr/>
        </p:nvSpPr>
        <p:spPr>
          <a:xfrm>
            <a:off x="4554583" y="151026"/>
            <a:ext cx="378823" cy="391885"/>
          </a:xfrm>
          <a:prstGeom prst="ellipse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1138407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_30741398_TF55923798.potx" id="{4454A677-8E73-44E0-A68F-408C0C62B21B}" vid="{DE45F7DC-E4E5-496D-AA4D-4634ECE4CE4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2024DF7-0783-4549-86B7-A48B29FBA9C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vacaciones divertidas</Template>
  <TotalTime>0</TotalTime>
  <Words>28</Words>
  <Application>Microsoft Office PowerPoint</Application>
  <PresentationFormat>Panorámica</PresentationFormat>
  <Paragraphs>20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Tema de Office</vt:lpstr>
      <vt:lpstr>PRESENTACIÓN </vt:lpstr>
      <vt:lpstr>Mi primer programa </vt:lpstr>
      <vt:lpstr>Tipos de datos </vt:lpstr>
      <vt:lpstr>Entrada y salida </vt:lpstr>
      <vt:lpstr>Leer por teclado</vt:lpstr>
      <vt:lpstr>Condiciones </vt:lpstr>
      <vt:lpstr>using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2024-02-23T22:29:55Z</dcterms:created>
  <dcterms:modified xsi:type="dcterms:W3CDTF">2024-02-23T23:07:35Z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