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4"/>
  </p:notesMasterIdLst>
  <p:sldIdLst>
    <p:sldId id="268" r:id="rId5"/>
    <p:sldId id="269" r:id="rId6"/>
    <p:sldId id="270" r:id="rId7"/>
    <p:sldId id="277" r:id="rId8"/>
    <p:sldId id="271" r:id="rId9"/>
    <p:sldId id="273" r:id="rId10"/>
    <p:sldId id="295" r:id="rId11"/>
    <p:sldId id="296" r:id="rId12"/>
    <p:sldId id="278" r:id="rId13"/>
    <p:sldId id="275" r:id="rId14"/>
    <p:sldId id="276" r:id="rId15"/>
    <p:sldId id="297" r:id="rId16"/>
    <p:sldId id="298" r:id="rId17"/>
    <p:sldId id="299" r:id="rId18"/>
    <p:sldId id="300" r:id="rId19"/>
    <p:sldId id="301" r:id="rId20"/>
    <p:sldId id="30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A875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80F75-681B-45FD-9EAA-BA32D6FBA55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69A16D-D001-4F25-ABE7-658A48E26A08}">
      <dgm:prSet custT="1"/>
      <dgm:spPr/>
      <dgm:t>
        <a:bodyPr/>
        <a:lstStyle/>
        <a:p>
          <a:r>
            <a:rPr lang="en-US" sz="1600" b="0" i="0" dirty="0"/>
            <a:t>What is API testing?</a:t>
          </a:r>
          <a:endParaRPr lang="en-US" sz="1600" dirty="0"/>
        </a:p>
      </dgm:t>
    </dgm:pt>
    <dgm:pt modelId="{28B4CBC6-7279-46B3-B70F-C04202A64888}" type="parTrans" cxnId="{47519E4F-D60F-4844-B500-C2479BAEF7EE}">
      <dgm:prSet/>
      <dgm:spPr/>
      <dgm:t>
        <a:bodyPr/>
        <a:lstStyle/>
        <a:p>
          <a:endParaRPr lang="en-US" sz="1600"/>
        </a:p>
      </dgm:t>
    </dgm:pt>
    <dgm:pt modelId="{82621682-3AAD-423B-9214-B8EFEAA0FDC5}" type="sibTrans" cxnId="{47519E4F-D60F-4844-B500-C2479BAEF7EE}">
      <dgm:prSet/>
      <dgm:spPr/>
      <dgm:t>
        <a:bodyPr/>
        <a:lstStyle/>
        <a:p>
          <a:endParaRPr lang="en-US" sz="1600"/>
        </a:p>
      </dgm:t>
    </dgm:pt>
    <dgm:pt modelId="{47A70AE4-1E31-41BF-B8FC-82ED1199CE82}">
      <dgm:prSet custT="1"/>
      <dgm:spPr/>
      <dgm:t>
        <a:bodyPr/>
        <a:lstStyle/>
        <a:p>
          <a:r>
            <a:rPr lang="en-US" sz="1600" b="0" i="0"/>
            <a:t>REST vs SOAP</a:t>
          </a:r>
          <a:endParaRPr lang="en-US" sz="1600"/>
        </a:p>
      </dgm:t>
    </dgm:pt>
    <dgm:pt modelId="{68482E94-C6D5-4540-8AC8-16675215DEA2}" type="parTrans" cxnId="{2FF92762-B0F2-467C-8FE5-519343871FB9}">
      <dgm:prSet/>
      <dgm:spPr/>
      <dgm:t>
        <a:bodyPr/>
        <a:lstStyle/>
        <a:p>
          <a:endParaRPr lang="en-US" sz="1600"/>
        </a:p>
      </dgm:t>
    </dgm:pt>
    <dgm:pt modelId="{6FC95FBE-4F1E-4EE3-B8D1-C676E64C6B49}" type="sibTrans" cxnId="{2FF92762-B0F2-467C-8FE5-519343871FB9}">
      <dgm:prSet/>
      <dgm:spPr/>
      <dgm:t>
        <a:bodyPr/>
        <a:lstStyle/>
        <a:p>
          <a:endParaRPr lang="en-US" sz="1600"/>
        </a:p>
      </dgm:t>
    </dgm:pt>
    <dgm:pt modelId="{9D51AA10-1FFE-4537-AADF-0B2F12235FBC}">
      <dgm:prSet custT="1"/>
      <dgm:spPr/>
      <dgm:t>
        <a:bodyPr/>
        <a:lstStyle/>
        <a:p>
          <a:r>
            <a:rPr lang="en-US" sz="1600" b="0" i="0"/>
            <a:t>API testing types</a:t>
          </a:r>
          <a:endParaRPr lang="en-US" sz="1600"/>
        </a:p>
      </dgm:t>
    </dgm:pt>
    <dgm:pt modelId="{0996AF52-55C5-4466-AD18-7A6028E9DB19}" type="parTrans" cxnId="{477CE2FF-6DE7-49E6-8982-FB9EE2D87730}">
      <dgm:prSet/>
      <dgm:spPr/>
      <dgm:t>
        <a:bodyPr/>
        <a:lstStyle/>
        <a:p>
          <a:endParaRPr lang="en-US" sz="1600"/>
        </a:p>
      </dgm:t>
    </dgm:pt>
    <dgm:pt modelId="{69EDC98F-937C-42EB-92C7-7FF3A639F687}" type="sibTrans" cxnId="{477CE2FF-6DE7-49E6-8982-FB9EE2D87730}">
      <dgm:prSet/>
      <dgm:spPr/>
      <dgm:t>
        <a:bodyPr/>
        <a:lstStyle/>
        <a:p>
          <a:endParaRPr lang="en-US" sz="1600"/>
        </a:p>
      </dgm:t>
    </dgm:pt>
    <dgm:pt modelId="{7462F29F-5D26-407C-9078-EC2A5C302507}">
      <dgm:prSet custT="1"/>
      <dgm:spPr/>
      <dgm:t>
        <a:bodyPr/>
        <a:lstStyle/>
        <a:p>
          <a:r>
            <a:rPr lang="en-US" sz="1600"/>
            <a:t>Common testing strategy</a:t>
          </a:r>
        </a:p>
      </dgm:t>
    </dgm:pt>
    <dgm:pt modelId="{519F3348-F664-4146-A23A-CB0B2D35EB12}" type="parTrans" cxnId="{582AB83D-E4B6-4F4F-85B6-C06CBFA3C5A2}">
      <dgm:prSet/>
      <dgm:spPr/>
      <dgm:t>
        <a:bodyPr/>
        <a:lstStyle/>
        <a:p>
          <a:endParaRPr lang="en-US" sz="1600"/>
        </a:p>
      </dgm:t>
    </dgm:pt>
    <dgm:pt modelId="{9FCA19EC-2084-45D7-9750-D4FDDA1F3EF0}" type="sibTrans" cxnId="{582AB83D-E4B6-4F4F-85B6-C06CBFA3C5A2}">
      <dgm:prSet/>
      <dgm:spPr/>
      <dgm:t>
        <a:bodyPr/>
        <a:lstStyle/>
        <a:p>
          <a:endParaRPr lang="en-US" sz="1600"/>
        </a:p>
      </dgm:t>
    </dgm:pt>
    <dgm:pt modelId="{5C6A8D5C-A330-4F90-9CE8-0A59F895F2F9}">
      <dgm:prSet custT="1"/>
      <dgm:spPr/>
      <dgm:t>
        <a:bodyPr/>
        <a:lstStyle/>
        <a:p>
          <a:r>
            <a:rPr lang="en-US" sz="1600" dirty="0"/>
            <a:t>What exactly needs to be verified in API testing</a:t>
          </a:r>
        </a:p>
      </dgm:t>
    </dgm:pt>
    <dgm:pt modelId="{7E1E983D-3B6B-4D1E-9AAD-AF327DFA312C}" type="parTrans" cxnId="{39A2BA59-687B-4375-AD76-04C6890A0C9E}">
      <dgm:prSet/>
      <dgm:spPr/>
      <dgm:t>
        <a:bodyPr/>
        <a:lstStyle/>
        <a:p>
          <a:endParaRPr lang="en-US" sz="1600"/>
        </a:p>
      </dgm:t>
    </dgm:pt>
    <dgm:pt modelId="{83D6091D-FFEA-45C2-AA63-1CD6E7604B3E}" type="sibTrans" cxnId="{39A2BA59-687B-4375-AD76-04C6890A0C9E}">
      <dgm:prSet/>
      <dgm:spPr/>
      <dgm:t>
        <a:bodyPr/>
        <a:lstStyle/>
        <a:p>
          <a:endParaRPr lang="en-US" sz="1600"/>
        </a:p>
      </dgm:t>
    </dgm:pt>
    <dgm:pt modelId="{6CA3FFA3-64A2-4D85-95C0-D37B0430EA22}">
      <dgm:prSet custT="1"/>
      <dgm:spPr/>
      <dgm:t>
        <a:bodyPr/>
        <a:lstStyle/>
        <a:p>
          <a:r>
            <a:rPr lang="en-US" sz="1600"/>
            <a:t>requests library</a:t>
          </a:r>
        </a:p>
      </dgm:t>
    </dgm:pt>
    <dgm:pt modelId="{BF79D861-B9BE-4333-A1C1-3110EB9B600C}" type="parTrans" cxnId="{8DF3E417-97E6-4354-90C1-CD0382F3C658}">
      <dgm:prSet/>
      <dgm:spPr/>
      <dgm:t>
        <a:bodyPr/>
        <a:lstStyle/>
        <a:p>
          <a:endParaRPr lang="en-US" sz="1600"/>
        </a:p>
      </dgm:t>
    </dgm:pt>
    <dgm:pt modelId="{B0C46813-0E3E-4E34-8D57-BF863BE00CA2}" type="sibTrans" cxnId="{8DF3E417-97E6-4354-90C1-CD0382F3C658}">
      <dgm:prSet/>
      <dgm:spPr/>
      <dgm:t>
        <a:bodyPr/>
        <a:lstStyle/>
        <a:p>
          <a:endParaRPr lang="en-US" sz="1600"/>
        </a:p>
      </dgm:t>
    </dgm:pt>
    <dgm:pt modelId="{3879E02E-02FB-454A-AED6-E5D39D7558CA}" type="pres">
      <dgm:prSet presAssocID="{2AC80F75-681B-45FD-9EAA-BA32D6FBA55D}" presName="vert0" presStyleCnt="0">
        <dgm:presLayoutVars>
          <dgm:dir/>
          <dgm:animOne val="branch"/>
          <dgm:animLvl val="lvl"/>
        </dgm:presLayoutVars>
      </dgm:prSet>
      <dgm:spPr/>
    </dgm:pt>
    <dgm:pt modelId="{26DC51B7-E88F-4B81-9B76-A4C84A75D135}" type="pres">
      <dgm:prSet presAssocID="{7169A16D-D001-4F25-ABE7-658A48E26A08}" presName="thickLine" presStyleLbl="alignNode1" presStyleIdx="0" presStyleCnt="6"/>
      <dgm:spPr/>
    </dgm:pt>
    <dgm:pt modelId="{34F37226-8125-481C-91B8-5D50A6B4368A}" type="pres">
      <dgm:prSet presAssocID="{7169A16D-D001-4F25-ABE7-658A48E26A08}" presName="horz1" presStyleCnt="0"/>
      <dgm:spPr/>
    </dgm:pt>
    <dgm:pt modelId="{0BF72344-3358-4E8B-B1D8-AABF8F4F5BF4}" type="pres">
      <dgm:prSet presAssocID="{7169A16D-D001-4F25-ABE7-658A48E26A08}" presName="tx1" presStyleLbl="revTx" presStyleIdx="0" presStyleCnt="6"/>
      <dgm:spPr/>
    </dgm:pt>
    <dgm:pt modelId="{B8AD7D39-516F-454C-A00D-A1B599759CDC}" type="pres">
      <dgm:prSet presAssocID="{7169A16D-D001-4F25-ABE7-658A48E26A08}" presName="vert1" presStyleCnt="0"/>
      <dgm:spPr/>
    </dgm:pt>
    <dgm:pt modelId="{8555E691-7F41-4CC2-AFC4-8D66D228FC71}" type="pres">
      <dgm:prSet presAssocID="{47A70AE4-1E31-41BF-B8FC-82ED1199CE82}" presName="thickLine" presStyleLbl="alignNode1" presStyleIdx="1" presStyleCnt="6"/>
      <dgm:spPr/>
    </dgm:pt>
    <dgm:pt modelId="{FBA327C7-220E-4376-A7EC-D24BDD9C3EBF}" type="pres">
      <dgm:prSet presAssocID="{47A70AE4-1E31-41BF-B8FC-82ED1199CE82}" presName="horz1" presStyleCnt="0"/>
      <dgm:spPr/>
    </dgm:pt>
    <dgm:pt modelId="{820CBC93-8A3A-4F8A-A309-C3DE2E66CAEE}" type="pres">
      <dgm:prSet presAssocID="{47A70AE4-1E31-41BF-B8FC-82ED1199CE82}" presName="tx1" presStyleLbl="revTx" presStyleIdx="1" presStyleCnt="6"/>
      <dgm:spPr/>
    </dgm:pt>
    <dgm:pt modelId="{27B40B5E-C6B1-4D9B-BF34-78675441920C}" type="pres">
      <dgm:prSet presAssocID="{47A70AE4-1E31-41BF-B8FC-82ED1199CE82}" presName="vert1" presStyleCnt="0"/>
      <dgm:spPr/>
    </dgm:pt>
    <dgm:pt modelId="{4DB481AA-4714-4EF8-BEFB-77556DACBFC1}" type="pres">
      <dgm:prSet presAssocID="{9D51AA10-1FFE-4537-AADF-0B2F12235FBC}" presName="thickLine" presStyleLbl="alignNode1" presStyleIdx="2" presStyleCnt="6"/>
      <dgm:spPr/>
    </dgm:pt>
    <dgm:pt modelId="{E5B0085B-8382-4F5E-A003-D7772EFE641F}" type="pres">
      <dgm:prSet presAssocID="{9D51AA10-1FFE-4537-AADF-0B2F12235FBC}" presName="horz1" presStyleCnt="0"/>
      <dgm:spPr/>
    </dgm:pt>
    <dgm:pt modelId="{84857C67-756E-4DBF-803D-73C55E2D5EBB}" type="pres">
      <dgm:prSet presAssocID="{9D51AA10-1FFE-4537-AADF-0B2F12235FBC}" presName="tx1" presStyleLbl="revTx" presStyleIdx="2" presStyleCnt="6"/>
      <dgm:spPr/>
    </dgm:pt>
    <dgm:pt modelId="{CBA3D355-7DD3-4D2C-A3E5-216E8ABB02A3}" type="pres">
      <dgm:prSet presAssocID="{9D51AA10-1FFE-4537-AADF-0B2F12235FBC}" presName="vert1" presStyleCnt="0"/>
      <dgm:spPr/>
    </dgm:pt>
    <dgm:pt modelId="{DC93DE54-3A5B-4F6E-99B6-9AD16853D4A3}" type="pres">
      <dgm:prSet presAssocID="{7462F29F-5D26-407C-9078-EC2A5C302507}" presName="thickLine" presStyleLbl="alignNode1" presStyleIdx="3" presStyleCnt="6"/>
      <dgm:spPr/>
    </dgm:pt>
    <dgm:pt modelId="{D9140C48-2C7B-4DF8-87F0-D3308908FCEA}" type="pres">
      <dgm:prSet presAssocID="{7462F29F-5D26-407C-9078-EC2A5C302507}" presName="horz1" presStyleCnt="0"/>
      <dgm:spPr/>
    </dgm:pt>
    <dgm:pt modelId="{A78AB1B3-66FC-4A65-8DD2-78059EF9CCA3}" type="pres">
      <dgm:prSet presAssocID="{7462F29F-5D26-407C-9078-EC2A5C302507}" presName="tx1" presStyleLbl="revTx" presStyleIdx="3" presStyleCnt="6"/>
      <dgm:spPr/>
    </dgm:pt>
    <dgm:pt modelId="{33555158-EADA-46AF-B023-E5C018D24EAF}" type="pres">
      <dgm:prSet presAssocID="{7462F29F-5D26-407C-9078-EC2A5C302507}" presName="vert1" presStyleCnt="0"/>
      <dgm:spPr/>
    </dgm:pt>
    <dgm:pt modelId="{B7C7DE3A-BF2A-4045-8083-ED1FBC33AAA4}" type="pres">
      <dgm:prSet presAssocID="{5C6A8D5C-A330-4F90-9CE8-0A59F895F2F9}" presName="thickLine" presStyleLbl="alignNode1" presStyleIdx="4" presStyleCnt="6"/>
      <dgm:spPr/>
    </dgm:pt>
    <dgm:pt modelId="{140C226D-155B-4ADA-9A4A-3CBFED2AF22E}" type="pres">
      <dgm:prSet presAssocID="{5C6A8D5C-A330-4F90-9CE8-0A59F895F2F9}" presName="horz1" presStyleCnt="0"/>
      <dgm:spPr/>
    </dgm:pt>
    <dgm:pt modelId="{2678799C-71DC-477B-ACD6-9783C669430F}" type="pres">
      <dgm:prSet presAssocID="{5C6A8D5C-A330-4F90-9CE8-0A59F895F2F9}" presName="tx1" presStyleLbl="revTx" presStyleIdx="4" presStyleCnt="6"/>
      <dgm:spPr/>
    </dgm:pt>
    <dgm:pt modelId="{023BAC1D-E7CC-4C9F-A32A-37303F5E7B8E}" type="pres">
      <dgm:prSet presAssocID="{5C6A8D5C-A330-4F90-9CE8-0A59F895F2F9}" presName="vert1" presStyleCnt="0"/>
      <dgm:spPr/>
    </dgm:pt>
    <dgm:pt modelId="{2A10CFD1-6707-4052-B814-0B83EB6523B0}" type="pres">
      <dgm:prSet presAssocID="{6CA3FFA3-64A2-4D85-95C0-D37B0430EA22}" presName="thickLine" presStyleLbl="alignNode1" presStyleIdx="5" presStyleCnt="6"/>
      <dgm:spPr/>
    </dgm:pt>
    <dgm:pt modelId="{B2CB10B6-2908-45A1-A53D-B94843DC445E}" type="pres">
      <dgm:prSet presAssocID="{6CA3FFA3-64A2-4D85-95C0-D37B0430EA22}" presName="horz1" presStyleCnt="0"/>
      <dgm:spPr/>
    </dgm:pt>
    <dgm:pt modelId="{D12F82BA-8DFF-486D-80BC-863CE7749B9B}" type="pres">
      <dgm:prSet presAssocID="{6CA3FFA3-64A2-4D85-95C0-D37B0430EA22}" presName="tx1" presStyleLbl="revTx" presStyleIdx="5" presStyleCnt="6"/>
      <dgm:spPr/>
    </dgm:pt>
    <dgm:pt modelId="{2BD1A72A-5D05-4929-A5A9-D25FB11F6089}" type="pres">
      <dgm:prSet presAssocID="{6CA3FFA3-64A2-4D85-95C0-D37B0430EA22}" presName="vert1" presStyleCnt="0"/>
      <dgm:spPr/>
    </dgm:pt>
  </dgm:ptLst>
  <dgm:cxnLst>
    <dgm:cxn modelId="{8DF3E417-97E6-4354-90C1-CD0382F3C658}" srcId="{2AC80F75-681B-45FD-9EAA-BA32D6FBA55D}" destId="{6CA3FFA3-64A2-4D85-95C0-D37B0430EA22}" srcOrd="5" destOrd="0" parTransId="{BF79D861-B9BE-4333-A1C1-3110EB9B600C}" sibTransId="{B0C46813-0E3E-4E34-8D57-BF863BE00CA2}"/>
    <dgm:cxn modelId="{582AB83D-E4B6-4F4F-85B6-C06CBFA3C5A2}" srcId="{2AC80F75-681B-45FD-9EAA-BA32D6FBA55D}" destId="{7462F29F-5D26-407C-9078-EC2A5C302507}" srcOrd="3" destOrd="0" parTransId="{519F3348-F664-4146-A23A-CB0B2D35EB12}" sibTransId="{9FCA19EC-2084-45D7-9750-D4FDDA1F3EF0}"/>
    <dgm:cxn modelId="{2FF92762-B0F2-467C-8FE5-519343871FB9}" srcId="{2AC80F75-681B-45FD-9EAA-BA32D6FBA55D}" destId="{47A70AE4-1E31-41BF-B8FC-82ED1199CE82}" srcOrd="1" destOrd="0" parTransId="{68482E94-C6D5-4540-8AC8-16675215DEA2}" sibTransId="{6FC95FBE-4F1E-4EE3-B8D1-C676E64C6B49}"/>
    <dgm:cxn modelId="{B8AD2D64-5152-4DB8-95CE-C12B78F502B3}" type="presOf" srcId="{47A70AE4-1E31-41BF-B8FC-82ED1199CE82}" destId="{820CBC93-8A3A-4F8A-A309-C3DE2E66CAEE}" srcOrd="0" destOrd="0" presId="urn:microsoft.com/office/officeart/2008/layout/LinedList"/>
    <dgm:cxn modelId="{D98D5944-0B22-4047-BFEE-130DE65FEB8B}" type="presOf" srcId="{2AC80F75-681B-45FD-9EAA-BA32D6FBA55D}" destId="{3879E02E-02FB-454A-AED6-E5D39D7558CA}" srcOrd="0" destOrd="0" presId="urn:microsoft.com/office/officeart/2008/layout/LinedList"/>
    <dgm:cxn modelId="{47519E4F-D60F-4844-B500-C2479BAEF7EE}" srcId="{2AC80F75-681B-45FD-9EAA-BA32D6FBA55D}" destId="{7169A16D-D001-4F25-ABE7-658A48E26A08}" srcOrd="0" destOrd="0" parTransId="{28B4CBC6-7279-46B3-B70F-C04202A64888}" sibTransId="{82621682-3AAD-423B-9214-B8EFEAA0FDC5}"/>
    <dgm:cxn modelId="{39A2BA59-687B-4375-AD76-04C6890A0C9E}" srcId="{2AC80F75-681B-45FD-9EAA-BA32D6FBA55D}" destId="{5C6A8D5C-A330-4F90-9CE8-0A59F895F2F9}" srcOrd="4" destOrd="0" parTransId="{7E1E983D-3B6B-4D1E-9AAD-AF327DFA312C}" sibTransId="{83D6091D-FFEA-45C2-AA63-1CD6E7604B3E}"/>
    <dgm:cxn modelId="{3C7B0A7A-211B-4C24-AFE5-B7D48A42EEBD}" type="presOf" srcId="{9D51AA10-1FFE-4537-AADF-0B2F12235FBC}" destId="{84857C67-756E-4DBF-803D-73C55E2D5EBB}" srcOrd="0" destOrd="0" presId="urn:microsoft.com/office/officeart/2008/layout/LinedList"/>
    <dgm:cxn modelId="{6D32FC7E-1AFF-49C4-B22D-6B511B60F0A3}" type="presOf" srcId="{5C6A8D5C-A330-4F90-9CE8-0A59F895F2F9}" destId="{2678799C-71DC-477B-ACD6-9783C669430F}" srcOrd="0" destOrd="0" presId="urn:microsoft.com/office/officeart/2008/layout/LinedList"/>
    <dgm:cxn modelId="{E46AD6A5-D784-4BAA-93BD-1F6040B79A98}" type="presOf" srcId="{7169A16D-D001-4F25-ABE7-658A48E26A08}" destId="{0BF72344-3358-4E8B-B1D8-AABF8F4F5BF4}" srcOrd="0" destOrd="0" presId="urn:microsoft.com/office/officeart/2008/layout/LinedList"/>
    <dgm:cxn modelId="{A05282C5-4EDE-421D-A46F-074C6D373A43}" type="presOf" srcId="{7462F29F-5D26-407C-9078-EC2A5C302507}" destId="{A78AB1B3-66FC-4A65-8DD2-78059EF9CCA3}" srcOrd="0" destOrd="0" presId="urn:microsoft.com/office/officeart/2008/layout/LinedList"/>
    <dgm:cxn modelId="{2CADECE4-D343-4E45-A6C3-073E9D43E09F}" type="presOf" srcId="{6CA3FFA3-64A2-4D85-95C0-D37B0430EA22}" destId="{D12F82BA-8DFF-486D-80BC-863CE7749B9B}" srcOrd="0" destOrd="0" presId="urn:microsoft.com/office/officeart/2008/layout/LinedList"/>
    <dgm:cxn modelId="{477CE2FF-6DE7-49E6-8982-FB9EE2D87730}" srcId="{2AC80F75-681B-45FD-9EAA-BA32D6FBA55D}" destId="{9D51AA10-1FFE-4537-AADF-0B2F12235FBC}" srcOrd="2" destOrd="0" parTransId="{0996AF52-55C5-4466-AD18-7A6028E9DB19}" sibTransId="{69EDC98F-937C-42EB-92C7-7FF3A639F687}"/>
    <dgm:cxn modelId="{F356E3AA-96F2-447E-A194-054580957AF4}" type="presParOf" srcId="{3879E02E-02FB-454A-AED6-E5D39D7558CA}" destId="{26DC51B7-E88F-4B81-9B76-A4C84A75D135}" srcOrd="0" destOrd="0" presId="urn:microsoft.com/office/officeart/2008/layout/LinedList"/>
    <dgm:cxn modelId="{10B1512E-36DE-4CDF-BCC3-8F3BBBE2B71B}" type="presParOf" srcId="{3879E02E-02FB-454A-AED6-E5D39D7558CA}" destId="{34F37226-8125-481C-91B8-5D50A6B4368A}" srcOrd="1" destOrd="0" presId="urn:microsoft.com/office/officeart/2008/layout/LinedList"/>
    <dgm:cxn modelId="{9A7E256E-45AD-4B20-8694-AE82E481CD57}" type="presParOf" srcId="{34F37226-8125-481C-91B8-5D50A6B4368A}" destId="{0BF72344-3358-4E8B-B1D8-AABF8F4F5BF4}" srcOrd="0" destOrd="0" presId="urn:microsoft.com/office/officeart/2008/layout/LinedList"/>
    <dgm:cxn modelId="{AB07472A-E500-4FF3-9E68-99B54FFC8274}" type="presParOf" srcId="{34F37226-8125-481C-91B8-5D50A6B4368A}" destId="{B8AD7D39-516F-454C-A00D-A1B599759CDC}" srcOrd="1" destOrd="0" presId="urn:microsoft.com/office/officeart/2008/layout/LinedList"/>
    <dgm:cxn modelId="{C7EDEF5D-AF19-4E4E-A437-C8DB21A261A2}" type="presParOf" srcId="{3879E02E-02FB-454A-AED6-E5D39D7558CA}" destId="{8555E691-7F41-4CC2-AFC4-8D66D228FC71}" srcOrd="2" destOrd="0" presId="urn:microsoft.com/office/officeart/2008/layout/LinedList"/>
    <dgm:cxn modelId="{4975755D-2175-429C-A2FB-C5C615815C37}" type="presParOf" srcId="{3879E02E-02FB-454A-AED6-E5D39D7558CA}" destId="{FBA327C7-220E-4376-A7EC-D24BDD9C3EBF}" srcOrd="3" destOrd="0" presId="urn:microsoft.com/office/officeart/2008/layout/LinedList"/>
    <dgm:cxn modelId="{22A53B50-F418-483C-A08C-D27AE9E99929}" type="presParOf" srcId="{FBA327C7-220E-4376-A7EC-D24BDD9C3EBF}" destId="{820CBC93-8A3A-4F8A-A309-C3DE2E66CAEE}" srcOrd="0" destOrd="0" presId="urn:microsoft.com/office/officeart/2008/layout/LinedList"/>
    <dgm:cxn modelId="{6FC5FBEE-EA22-4425-A608-56F198D57A97}" type="presParOf" srcId="{FBA327C7-220E-4376-A7EC-D24BDD9C3EBF}" destId="{27B40B5E-C6B1-4D9B-BF34-78675441920C}" srcOrd="1" destOrd="0" presId="urn:microsoft.com/office/officeart/2008/layout/LinedList"/>
    <dgm:cxn modelId="{4906683A-DF96-4C9E-AE2F-B4477D149DDE}" type="presParOf" srcId="{3879E02E-02FB-454A-AED6-E5D39D7558CA}" destId="{4DB481AA-4714-4EF8-BEFB-77556DACBFC1}" srcOrd="4" destOrd="0" presId="urn:microsoft.com/office/officeart/2008/layout/LinedList"/>
    <dgm:cxn modelId="{B841837A-2FA5-454C-B225-2983856EB0F9}" type="presParOf" srcId="{3879E02E-02FB-454A-AED6-E5D39D7558CA}" destId="{E5B0085B-8382-4F5E-A003-D7772EFE641F}" srcOrd="5" destOrd="0" presId="urn:microsoft.com/office/officeart/2008/layout/LinedList"/>
    <dgm:cxn modelId="{C74D5899-3D7B-4528-B367-58808AB29345}" type="presParOf" srcId="{E5B0085B-8382-4F5E-A003-D7772EFE641F}" destId="{84857C67-756E-4DBF-803D-73C55E2D5EBB}" srcOrd="0" destOrd="0" presId="urn:microsoft.com/office/officeart/2008/layout/LinedList"/>
    <dgm:cxn modelId="{9153EB70-69A8-44AA-87E1-6229D5615514}" type="presParOf" srcId="{E5B0085B-8382-4F5E-A003-D7772EFE641F}" destId="{CBA3D355-7DD3-4D2C-A3E5-216E8ABB02A3}" srcOrd="1" destOrd="0" presId="urn:microsoft.com/office/officeart/2008/layout/LinedList"/>
    <dgm:cxn modelId="{809A2EC2-1641-4E0A-A6E9-29211B26AB40}" type="presParOf" srcId="{3879E02E-02FB-454A-AED6-E5D39D7558CA}" destId="{DC93DE54-3A5B-4F6E-99B6-9AD16853D4A3}" srcOrd="6" destOrd="0" presId="urn:microsoft.com/office/officeart/2008/layout/LinedList"/>
    <dgm:cxn modelId="{83566F4B-97A2-44F3-838B-E86A90381BF5}" type="presParOf" srcId="{3879E02E-02FB-454A-AED6-E5D39D7558CA}" destId="{D9140C48-2C7B-4DF8-87F0-D3308908FCEA}" srcOrd="7" destOrd="0" presId="urn:microsoft.com/office/officeart/2008/layout/LinedList"/>
    <dgm:cxn modelId="{B86DAAC4-4D0C-4582-8F1B-53F337473144}" type="presParOf" srcId="{D9140C48-2C7B-4DF8-87F0-D3308908FCEA}" destId="{A78AB1B3-66FC-4A65-8DD2-78059EF9CCA3}" srcOrd="0" destOrd="0" presId="urn:microsoft.com/office/officeart/2008/layout/LinedList"/>
    <dgm:cxn modelId="{5FFB7E50-FF2A-4007-A9D6-1373E68CD7F7}" type="presParOf" srcId="{D9140C48-2C7B-4DF8-87F0-D3308908FCEA}" destId="{33555158-EADA-46AF-B023-E5C018D24EAF}" srcOrd="1" destOrd="0" presId="urn:microsoft.com/office/officeart/2008/layout/LinedList"/>
    <dgm:cxn modelId="{FD241660-CBE2-4294-B4D5-1D3552059069}" type="presParOf" srcId="{3879E02E-02FB-454A-AED6-E5D39D7558CA}" destId="{B7C7DE3A-BF2A-4045-8083-ED1FBC33AAA4}" srcOrd="8" destOrd="0" presId="urn:microsoft.com/office/officeart/2008/layout/LinedList"/>
    <dgm:cxn modelId="{FFA67E7B-0CA0-4E7A-988D-A118ABD8A004}" type="presParOf" srcId="{3879E02E-02FB-454A-AED6-E5D39D7558CA}" destId="{140C226D-155B-4ADA-9A4A-3CBFED2AF22E}" srcOrd="9" destOrd="0" presId="urn:microsoft.com/office/officeart/2008/layout/LinedList"/>
    <dgm:cxn modelId="{E1039BE9-522F-4471-9E83-1D3121466593}" type="presParOf" srcId="{140C226D-155B-4ADA-9A4A-3CBFED2AF22E}" destId="{2678799C-71DC-477B-ACD6-9783C669430F}" srcOrd="0" destOrd="0" presId="urn:microsoft.com/office/officeart/2008/layout/LinedList"/>
    <dgm:cxn modelId="{20F5844A-4C0C-440A-9B21-2B362CB643A7}" type="presParOf" srcId="{140C226D-155B-4ADA-9A4A-3CBFED2AF22E}" destId="{023BAC1D-E7CC-4C9F-A32A-37303F5E7B8E}" srcOrd="1" destOrd="0" presId="urn:microsoft.com/office/officeart/2008/layout/LinedList"/>
    <dgm:cxn modelId="{32956F22-CCDE-48C0-A952-18018DCE9DF3}" type="presParOf" srcId="{3879E02E-02FB-454A-AED6-E5D39D7558CA}" destId="{2A10CFD1-6707-4052-B814-0B83EB6523B0}" srcOrd="10" destOrd="0" presId="urn:microsoft.com/office/officeart/2008/layout/LinedList"/>
    <dgm:cxn modelId="{6E398B37-2D7A-4629-88C4-9F59F9B96531}" type="presParOf" srcId="{3879E02E-02FB-454A-AED6-E5D39D7558CA}" destId="{B2CB10B6-2908-45A1-A53D-B94843DC445E}" srcOrd="11" destOrd="0" presId="urn:microsoft.com/office/officeart/2008/layout/LinedList"/>
    <dgm:cxn modelId="{BB8B5471-B0A3-44E1-AABF-6D04A2491AED}" type="presParOf" srcId="{B2CB10B6-2908-45A1-A53D-B94843DC445E}" destId="{D12F82BA-8DFF-486D-80BC-863CE7749B9B}" srcOrd="0" destOrd="0" presId="urn:microsoft.com/office/officeart/2008/layout/LinedList"/>
    <dgm:cxn modelId="{9576B7F2-FEA5-4796-829F-73327474FBA1}" type="presParOf" srcId="{B2CB10B6-2908-45A1-A53D-B94843DC445E}" destId="{2BD1A72A-5D05-4929-A5A9-D25FB11F60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C51B7-E88F-4B81-9B76-A4C84A75D135}">
      <dsp:nvSpPr>
        <dsp:cNvPr id="0" name=""/>
        <dsp:cNvSpPr/>
      </dsp:nvSpPr>
      <dsp:spPr>
        <a:xfrm>
          <a:off x="0" y="2410"/>
          <a:ext cx="5910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72344-3358-4E8B-B1D8-AABF8F4F5BF4}">
      <dsp:nvSpPr>
        <dsp:cNvPr id="0" name=""/>
        <dsp:cNvSpPr/>
      </dsp:nvSpPr>
      <dsp:spPr>
        <a:xfrm>
          <a:off x="0" y="2410"/>
          <a:ext cx="5910263" cy="8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What is API testing?</a:t>
          </a:r>
          <a:endParaRPr lang="en-US" sz="1600" kern="1200" dirty="0"/>
        </a:p>
      </dsp:txBody>
      <dsp:txXfrm>
        <a:off x="0" y="2410"/>
        <a:ext cx="5910263" cy="822050"/>
      </dsp:txXfrm>
    </dsp:sp>
    <dsp:sp modelId="{8555E691-7F41-4CC2-AFC4-8D66D228FC71}">
      <dsp:nvSpPr>
        <dsp:cNvPr id="0" name=""/>
        <dsp:cNvSpPr/>
      </dsp:nvSpPr>
      <dsp:spPr>
        <a:xfrm>
          <a:off x="0" y="824461"/>
          <a:ext cx="59102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CBC93-8A3A-4F8A-A309-C3DE2E66CAEE}">
      <dsp:nvSpPr>
        <dsp:cNvPr id="0" name=""/>
        <dsp:cNvSpPr/>
      </dsp:nvSpPr>
      <dsp:spPr>
        <a:xfrm>
          <a:off x="0" y="824461"/>
          <a:ext cx="5910263" cy="8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REST vs SOAP</a:t>
          </a:r>
          <a:endParaRPr lang="en-US" sz="1600" kern="1200"/>
        </a:p>
      </dsp:txBody>
      <dsp:txXfrm>
        <a:off x="0" y="824461"/>
        <a:ext cx="5910263" cy="822050"/>
      </dsp:txXfrm>
    </dsp:sp>
    <dsp:sp modelId="{4DB481AA-4714-4EF8-BEFB-77556DACBFC1}">
      <dsp:nvSpPr>
        <dsp:cNvPr id="0" name=""/>
        <dsp:cNvSpPr/>
      </dsp:nvSpPr>
      <dsp:spPr>
        <a:xfrm>
          <a:off x="0" y="1646511"/>
          <a:ext cx="59102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57C67-756E-4DBF-803D-73C55E2D5EBB}">
      <dsp:nvSpPr>
        <dsp:cNvPr id="0" name=""/>
        <dsp:cNvSpPr/>
      </dsp:nvSpPr>
      <dsp:spPr>
        <a:xfrm>
          <a:off x="0" y="1646511"/>
          <a:ext cx="5910263" cy="8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API testing types</a:t>
          </a:r>
          <a:endParaRPr lang="en-US" sz="1600" kern="1200"/>
        </a:p>
      </dsp:txBody>
      <dsp:txXfrm>
        <a:off x="0" y="1646511"/>
        <a:ext cx="5910263" cy="822050"/>
      </dsp:txXfrm>
    </dsp:sp>
    <dsp:sp modelId="{DC93DE54-3A5B-4F6E-99B6-9AD16853D4A3}">
      <dsp:nvSpPr>
        <dsp:cNvPr id="0" name=""/>
        <dsp:cNvSpPr/>
      </dsp:nvSpPr>
      <dsp:spPr>
        <a:xfrm>
          <a:off x="0" y="2468562"/>
          <a:ext cx="59102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AB1B3-66FC-4A65-8DD2-78059EF9CCA3}">
      <dsp:nvSpPr>
        <dsp:cNvPr id="0" name=""/>
        <dsp:cNvSpPr/>
      </dsp:nvSpPr>
      <dsp:spPr>
        <a:xfrm>
          <a:off x="0" y="2468562"/>
          <a:ext cx="5910263" cy="8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Common testing strategy</a:t>
          </a:r>
        </a:p>
      </dsp:txBody>
      <dsp:txXfrm>
        <a:off x="0" y="2468562"/>
        <a:ext cx="5910263" cy="822050"/>
      </dsp:txXfrm>
    </dsp:sp>
    <dsp:sp modelId="{B7C7DE3A-BF2A-4045-8083-ED1FBC33AAA4}">
      <dsp:nvSpPr>
        <dsp:cNvPr id="0" name=""/>
        <dsp:cNvSpPr/>
      </dsp:nvSpPr>
      <dsp:spPr>
        <a:xfrm>
          <a:off x="0" y="3290613"/>
          <a:ext cx="59102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8799C-71DC-477B-ACD6-9783C669430F}">
      <dsp:nvSpPr>
        <dsp:cNvPr id="0" name=""/>
        <dsp:cNvSpPr/>
      </dsp:nvSpPr>
      <dsp:spPr>
        <a:xfrm>
          <a:off x="0" y="3290613"/>
          <a:ext cx="5910263" cy="8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exactly needs to be verified in API testing</a:t>
          </a:r>
        </a:p>
      </dsp:txBody>
      <dsp:txXfrm>
        <a:off x="0" y="3290613"/>
        <a:ext cx="5910263" cy="822050"/>
      </dsp:txXfrm>
    </dsp:sp>
    <dsp:sp modelId="{2A10CFD1-6707-4052-B814-0B83EB6523B0}">
      <dsp:nvSpPr>
        <dsp:cNvPr id="0" name=""/>
        <dsp:cNvSpPr/>
      </dsp:nvSpPr>
      <dsp:spPr>
        <a:xfrm>
          <a:off x="0" y="4112663"/>
          <a:ext cx="5910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F82BA-8DFF-486D-80BC-863CE7749B9B}">
      <dsp:nvSpPr>
        <dsp:cNvPr id="0" name=""/>
        <dsp:cNvSpPr/>
      </dsp:nvSpPr>
      <dsp:spPr>
        <a:xfrm>
          <a:off x="0" y="4112663"/>
          <a:ext cx="5910263" cy="82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requests library</a:t>
          </a:r>
        </a:p>
      </dsp:txBody>
      <dsp:txXfrm>
        <a:off x="0" y="4112663"/>
        <a:ext cx="5910263" cy="82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3A1DE-634D-4146-84AF-48F5AFCD0D8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1C6C-8268-46F7-BE47-342884F5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5C43-BBC4-453C-9C1C-36631CEFDE6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5D2F-4BA9-4556-A8DB-8498D6C16C82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2881-D38E-4C48-A0F1-17D430CA23AF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96E1-12AF-4A42-8897-96B6113F6166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D3F-C9AC-482A-99BF-467F45CADADB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F740-8E8E-4D9A-B500-6358581D23E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977F-3C9A-4696-8CBF-E9B5DE1DDCAC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60D8EE0-8676-4F48-9D8B-732791AF435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F15C-7869-4A3B-A5D5-A7DE7D163E50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5C204823-3BD4-40A7-A131-F012380A1237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en/late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requests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requests.readthedocs.io/en/latest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hevodata.com/learn/soap-vs-rest-api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6000" i="0" dirty="0">
                <a:effectLst/>
              </a:rPr>
              <a:t>API Testing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544" y="4949687"/>
            <a:ext cx="3439646" cy="17393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Vasilii Aleksandrov</a:t>
            </a:r>
          </a:p>
          <a:p>
            <a:r>
              <a:rPr lang="en-US" dirty="0">
                <a:solidFill>
                  <a:srgbClr val="FFFFFF"/>
                </a:solidFill>
              </a:rPr>
              <a:t>11.2022</a:t>
            </a:r>
          </a:p>
        </p:txBody>
      </p:sp>
      <p:pic>
        <p:nvPicPr>
          <p:cNvPr id="7" name="Picture 6" descr="EPAM_LOGO_gray_blue.png">
            <a:extLst>
              <a:ext uri="{FF2B5EF4-FFF2-40B4-BE49-F238E27FC236}">
                <a16:creationId xmlns:a16="http://schemas.microsoft.com/office/drawing/2014/main" id="{834EB7CC-A184-B1AF-1A81-BCCAB64C9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Requests library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C72D5-7887-CA21-3D09-3688208A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D8CE2-9B8F-48D5-7179-A6EA84B05664}"/>
              </a:ext>
            </a:extLst>
          </p:cNvPr>
          <p:cNvSpPr txBox="1"/>
          <p:nvPr/>
        </p:nvSpPr>
        <p:spPr>
          <a:xfrm>
            <a:off x="7964112" y="5585915"/>
            <a:ext cx="380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more info: </a:t>
            </a:r>
            <a:r>
              <a:rPr lang="en-US" sz="1600" i="1" dirty="0">
                <a:hlinkClick r:id="rId3"/>
              </a:rPr>
              <a:t>requests.readthedocs.io</a:t>
            </a:r>
            <a:endParaRPr lang="en-US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53B66-75FD-CA8E-39F6-2043D42BE20D}"/>
              </a:ext>
            </a:extLst>
          </p:cNvPr>
          <p:cNvSpPr txBox="1"/>
          <p:nvPr/>
        </p:nvSpPr>
        <p:spPr>
          <a:xfrm>
            <a:off x="934560" y="2104008"/>
            <a:ext cx="1061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3E4349"/>
                </a:solidFill>
                <a:effectLst/>
              </a:rPr>
              <a:t>Requests is an elegant and simple HTTP library for Python, built for human beings ©</a:t>
            </a:r>
          </a:p>
          <a:p>
            <a:endParaRPr lang="en-US" dirty="0">
              <a:solidFill>
                <a:srgbClr val="3E4349"/>
              </a:solidFill>
            </a:endParaRPr>
          </a:p>
          <a:p>
            <a:r>
              <a:rPr lang="en-US" dirty="0">
                <a:solidFill>
                  <a:srgbClr val="3E4349"/>
                </a:solidFill>
              </a:rPr>
              <a:t>Available features: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F4E39-BBCD-A875-442F-0F7777C118A0}"/>
              </a:ext>
            </a:extLst>
          </p:cNvPr>
          <p:cNvSpPr txBox="1"/>
          <p:nvPr/>
        </p:nvSpPr>
        <p:spPr>
          <a:xfrm>
            <a:off x="1083076" y="3004623"/>
            <a:ext cx="8522563" cy="23812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Keep-Alive &amp; Connection Pooling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International Domains and URLs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Sessions with Cookie Persistence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Browser-style SSL Verification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Automatic Content Decoding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Basic/Digest Authentication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Elegant Key/Value Cookies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Automatic Decompression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Unicode Response Bodies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HTTP(S) Proxy Support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Multipart File Uploads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Streaming Downloads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Connection Timeouts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E4349"/>
                </a:solidFill>
                <a:effectLst/>
              </a:rPr>
              <a:t>Chunked Requests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21662-3037-E690-F452-28ADA33C9F20}"/>
              </a:ext>
            </a:extLst>
          </p:cNvPr>
          <p:cNvSpPr txBox="1"/>
          <p:nvPr/>
        </p:nvSpPr>
        <p:spPr>
          <a:xfrm>
            <a:off x="1012054" y="5385860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Installation:    </a:t>
            </a:r>
            <a:r>
              <a:rPr lang="en-US" i="1" dirty="0"/>
              <a:t>pip install requests</a:t>
            </a:r>
          </a:p>
        </p:txBody>
      </p:sp>
    </p:spTree>
    <p:extLst>
      <p:ext uri="{BB962C8B-B14F-4D97-AF65-F5344CB8AC3E}">
        <p14:creationId xmlns:p14="http://schemas.microsoft.com/office/powerpoint/2010/main" val="20649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Simple usage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C101E-5E2E-DBD2-40AD-3CE14721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55" y="2716566"/>
            <a:ext cx="8592489" cy="2904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3CFA5-A2F8-FADA-8C8B-5CE68B841809}"/>
              </a:ext>
            </a:extLst>
          </p:cNvPr>
          <p:cNvSpPr txBox="1"/>
          <p:nvPr/>
        </p:nvSpPr>
        <p:spPr>
          <a:xfrm>
            <a:off x="1083076" y="2058985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the official site:</a:t>
            </a:r>
          </a:p>
        </p:txBody>
      </p:sp>
    </p:spTree>
    <p:extLst>
      <p:ext uri="{BB962C8B-B14F-4D97-AF65-F5344CB8AC3E}">
        <p14:creationId xmlns:p14="http://schemas.microsoft.com/office/powerpoint/2010/main" val="162225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Response status codes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3CC65-A2F9-4761-09FF-33A02DC91B97}"/>
              </a:ext>
            </a:extLst>
          </p:cNvPr>
          <p:cNvSpPr txBox="1"/>
          <p:nvPr/>
        </p:nvSpPr>
        <p:spPr>
          <a:xfrm>
            <a:off x="1278384" y="2210540"/>
            <a:ext cx="89906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requests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"https://google.com"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expected_status_code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expected_status_code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code from URL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is not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expected_status_code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7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Headers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9888-F866-C538-3BD9-9D9F0518A5B6}"/>
              </a:ext>
            </a:extLst>
          </p:cNvPr>
          <p:cNvSpPr txBox="1"/>
          <p:nvPr/>
        </p:nvSpPr>
        <p:spPr>
          <a:xfrm>
            <a:off x="1171852" y="1946246"/>
            <a:ext cx="95257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test_with_headers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"https://somethingishere.example.com"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payload_data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headers = {"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Content-Type"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"application/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calling with headers -&gt; OK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payload_data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=headers)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f"Invalid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status code from URL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calling without headers -&gt; ERROR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payload_data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f"Invalid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status code from URL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'"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98744-0523-F8E9-11DB-CCF41C0E6320}"/>
              </a:ext>
            </a:extLst>
          </p:cNvPr>
          <p:cNvSpPr txBox="1"/>
          <p:nvPr/>
        </p:nvSpPr>
        <p:spPr>
          <a:xfrm>
            <a:off x="6738151" y="5270233"/>
            <a:ext cx="503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       </a:t>
            </a:r>
            <a:r>
              <a:rPr lang="en-US" dirty="0" err="1">
                <a:solidFill>
                  <a:srgbClr val="C00000"/>
                </a:solidFill>
              </a:rPr>
              <a:t>AssertionError</a:t>
            </a:r>
            <a:r>
              <a:rPr lang="en-US" dirty="0">
                <a:solidFill>
                  <a:srgbClr val="C00000"/>
                </a:solidFill>
              </a:rPr>
              <a:t>: Invalid status code from URL 'https://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JetBrains Mono"/>
              </a:rPr>
              <a:t>somethingishere.example.com</a:t>
            </a:r>
            <a:r>
              <a:rPr lang="en-US" dirty="0">
                <a:solidFill>
                  <a:srgbClr val="C00000"/>
                </a:solidFill>
              </a:rPr>
              <a:t>'</a:t>
            </a:r>
          </a:p>
          <a:p>
            <a:r>
              <a:rPr lang="en-US" dirty="0">
                <a:solidFill>
                  <a:srgbClr val="C00000"/>
                </a:solidFill>
              </a:rPr>
              <a:t>E       assert 405 == 200</a:t>
            </a:r>
          </a:p>
        </p:txBody>
      </p:sp>
    </p:spTree>
    <p:extLst>
      <p:ext uri="{BB962C8B-B14F-4D97-AF65-F5344CB8AC3E}">
        <p14:creationId xmlns:p14="http://schemas.microsoft.com/office/powerpoint/2010/main" val="37876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Requests with parameters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9888-F866-C538-3BD9-9D9F0518A5B6}"/>
              </a:ext>
            </a:extLst>
          </p:cNvPr>
          <p:cNvSpPr txBox="1"/>
          <p:nvPr/>
        </p:nvSpPr>
        <p:spPr>
          <a:xfrm>
            <a:off x="1171852" y="1946246"/>
            <a:ext cx="95257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test_with_headers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"https://somethingishere.example.com"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payload_data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"data"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"Something"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headers = {"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Content-Type"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"application/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calling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as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dict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payload_data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=headers)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f"Invalid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status code from URL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calling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as a str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json</a:t>
            </a:r>
            <a:r>
              <a:rPr lang="en-US" altLang="en-US" dirty="0">
                <a:latin typeface="JetBrains Mono"/>
              </a:rPr>
              <a:t>=</a:t>
            </a:r>
            <a:r>
              <a:rPr lang="en-US" altLang="en-US" dirty="0" err="1">
                <a:latin typeface="JetBrains Mono"/>
              </a:rPr>
              <a:t>json.dumps</a:t>
            </a:r>
            <a:r>
              <a:rPr lang="en-US" altLang="en-US" dirty="0"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payload_data</a:t>
            </a:r>
            <a:r>
              <a:rPr lang="en-US" altLang="en-US" dirty="0">
                <a:latin typeface="JetBrains Mono"/>
              </a:rPr>
              <a:t>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=headers)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response.status_code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\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f"Invalid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status code from URL 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'"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7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Response content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9888-F866-C538-3BD9-9D9F0518A5B6}"/>
              </a:ext>
            </a:extLst>
          </p:cNvPr>
          <p:cNvSpPr txBox="1"/>
          <p:nvPr/>
        </p:nvSpPr>
        <p:spPr>
          <a:xfrm>
            <a:off x="1171852" y="1946246"/>
            <a:ext cx="9525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test_response_content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username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passwords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“https://api.github.com/user"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=(username, password))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response.json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() -&gt;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dict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response.text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-&gt; str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“login"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 == 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“Incorrect 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assert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</a:t>
            </a:r>
            <a:r>
              <a:rPr lang="en-US" altLang="en-US" dirty="0" err="1"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“Incorrect 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6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Cookies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9888-F866-C538-3BD9-9D9F0518A5B6}"/>
              </a:ext>
            </a:extLst>
          </p:cNvPr>
          <p:cNvSpPr txBox="1"/>
          <p:nvPr/>
        </p:nvSpPr>
        <p:spPr>
          <a:xfrm>
            <a:off x="1171852" y="1946246"/>
            <a:ext cx="95257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test_cookies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getting cookies from response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"https://api.github.com/user"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</a:p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dirty="0">
                <a:latin typeface="JetBrains Mono"/>
              </a:rPr>
              <a:t>print(</a:t>
            </a:r>
            <a:r>
              <a:rPr lang="en-US" altLang="en-US" dirty="0" err="1">
                <a:latin typeface="JetBrains Mono"/>
              </a:rPr>
              <a:t>response.cookies</a:t>
            </a:r>
            <a:r>
              <a:rPr lang="en-US" altLang="en-US" dirty="0"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en-US" dirty="0" err="1">
                <a:solidFill>
                  <a:srgbClr val="6A8759"/>
                </a:solidFill>
                <a:latin typeface="JetBrains Mono"/>
              </a:rPr>
              <a:t>cookie_name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en-US" altLang="en-US" dirty="0">
                <a:latin typeface="JetBrains Mono"/>
              </a:rPr>
              <a:t>])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‘{"cookies":{"from-my": "browser"}}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’</a:t>
            </a:r>
          </a:p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calling without cookies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"https://api.github.com/user"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‘{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cookies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: {}}’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# passing cookies with requests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cookies_dict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</a:t>
            </a:r>
            <a:r>
              <a:rPr lang="en-US" altLang="en-US" dirty="0">
                <a:latin typeface="JetBrains Mono"/>
              </a:rPr>
              <a:t>y-browser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r>
              <a:rPr lang="en-US" altLang="en-US" dirty="0">
                <a:latin typeface="JetBrains Mono"/>
              </a:rPr>
              <a:t>}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response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"https://api.github.com/user"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cookies</a:t>
            </a:r>
            <a:r>
              <a:rPr lang="en-US" altLang="en-US" dirty="0">
                <a:solidFill>
                  <a:srgbClr val="6A8759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cookies_dict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response.text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‘{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cookies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y-browser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</a:t>
            </a:r>
            <a:r>
              <a:rPr lang="en-US" altLang="en-US" dirty="0">
                <a:solidFill>
                  <a:srgbClr val="808080"/>
                </a:solidFill>
                <a:latin typeface="JetBrains Mono"/>
              </a:rPr>
              <a:t>}}’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Session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7AF53-8C44-175B-DF5E-49A25E71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C9888-F866-C538-3BD9-9D9F0518A5B6}"/>
              </a:ext>
            </a:extLst>
          </p:cNvPr>
          <p:cNvSpPr txBox="1"/>
          <p:nvPr/>
        </p:nvSpPr>
        <p:spPr>
          <a:xfrm>
            <a:off x="1225118" y="1910734"/>
            <a:ext cx="9516863" cy="450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test_without_session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username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"user"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password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"password"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headers 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"Content-Type"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"application/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calling without Session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"https://api.mysite.com/user"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=(username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password)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=headers)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"https://api.mysite.com/data"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=(username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password)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=headers)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using Session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requests.Session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setting default values for the Session object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session.auth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(username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password)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session.headers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headers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session.get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"https://api.mysite.com/user"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session.get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"https://api.mysite.com/data"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1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361602-4952-D8C3-457B-378F1D65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</a:rPr>
              <a:t>Useful links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CA655F-1C93-C60C-A271-DEDAD512F6ED}"/>
              </a:ext>
            </a:extLst>
          </p:cNvPr>
          <p:cNvSpPr txBox="1"/>
          <p:nvPr/>
        </p:nvSpPr>
        <p:spPr>
          <a:xfrm>
            <a:off x="1097279" y="3232951"/>
            <a:ext cx="5977938" cy="26560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hlinkClick r:id="rId2"/>
              </a:rPr>
              <a:t>https://requests.readthedocs.io/en/latest/</a:t>
            </a: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https://realpython.com/python-requests/</a:t>
            </a: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rgbClr val="FFFFFF"/>
                </a:solidFill>
                <a:hlinkClick r:id="rId4"/>
              </a:rPr>
              <a:t>https://hevodata.com/learn/soap-vs-rest-apis/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3" name="Graphic 25" descr="Marker">
            <a:extLst>
              <a:ext uri="{FF2B5EF4-FFF2-40B4-BE49-F238E27FC236}">
                <a16:creationId xmlns:a16="http://schemas.microsoft.com/office/drawing/2014/main" id="{71245296-2FEA-6126-BCEB-D57F5DAB8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151" y="1704497"/>
            <a:ext cx="2444593" cy="24445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3F6C-C5B4-C437-1459-EB8C5897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EPAM_LOGO_gray_blue.png">
            <a:extLst>
              <a:ext uri="{FF2B5EF4-FFF2-40B4-BE49-F238E27FC236}">
                <a16:creationId xmlns:a16="http://schemas.microsoft.com/office/drawing/2014/main" id="{18A8B674-6546-9CC5-B68C-885C2B9EDE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2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27497-7269-F483-C0E7-FB1CEB53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9D289701-AA47-64F2-5D73-CBDE8C0D0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32" y="2329402"/>
            <a:ext cx="3996203" cy="2199196"/>
          </a:xfrm>
          <a:prstGeom prst="rect">
            <a:avLst/>
          </a:prstGeom>
        </p:spPr>
      </p:pic>
      <p:pic>
        <p:nvPicPr>
          <p:cNvPr id="8" name="Picture 7" descr="EPAM_LOGO_gray_blue.png">
            <a:extLst>
              <a:ext uri="{FF2B5EF4-FFF2-40B4-BE49-F238E27FC236}">
                <a16:creationId xmlns:a16="http://schemas.microsoft.com/office/drawing/2014/main" id="{1DA1C10A-A436-86F2-9512-E776408EF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5B25DF-ED3C-FB4E-6DA6-3874507F8173}"/>
              </a:ext>
            </a:extLst>
          </p:cNvPr>
          <p:cNvSpPr txBox="1"/>
          <p:nvPr/>
        </p:nvSpPr>
        <p:spPr>
          <a:xfrm>
            <a:off x="754047" y="5563986"/>
            <a:ext cx="389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Vasilii_Aleksandrov@epam.com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45A71-E19A-03E0-D105-629694357761}"/>
              </a:ext>
            </a:extLst>
          </p:cNvPr>
          <p:cNvSpPr txBox="1"/>
          <p:nvPr/>
        </p:nvSpPr>
        <p:spPr>
          <a:xfrm>
            <a:off x="337351" y="568171"/>
            <a:ext cx="3666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Questions</a:t>
            </a: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CBC22DC4-A4C9-F699-3692-85905FB379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51" y="5450699"/>
            <a:ext cx="595907" cy="5959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8A6768-CB95-BB8E-0964-3C8F8FDF96D1}"/>
              </a:ext>
            </a:extLst>
          </p:cNvPr>
          <p:cNvSpPr txBox="1"/>
          <p:nvPr/>
        </p:nvSpPr>
        <p:spPr>
          <a:xfrm>
            <a:off x="754047" y="6149638"/>
            <a:ext cx="389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VAleksandrov91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DC9DA3-1052-3172-DDCF-AA9FC87014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51" y="6039682"/>
            <a:ext cx="589244" cy="5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9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6" name="Straight Connector 9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9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B6A45-ED46-61D4-D9E4-1F437CB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AGENDA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8BCB7-D3DF-069C-B21E-FB0C33C0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EPAM_LOGO_gray_blue.png">
            <a:extLst>
              <a:ext uri="{FF2B5EF4-FFF2-40B4-BE49-F238E27FC236}">
                <a16:creationId xmlns:a16="http://schemas.microsoft.com/office/drawing/2014/main" id="{C31B3CDB-933F-E589-8F71-A232F62250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graphicFrame>
        <p:nvGraphicFramePr>
          <p:cNvPr id="21" name="TextBox 6">
            <a:extLst>
              <a:ext uri="{FF2B5EF4-FFF2-40B4-BE49-F238E27FC236}">
                <a16:creationId xmlns:a16="http://schemas.microsoft.com/office/drawing/2014/main" id="{9D7489EC-A2AD-DF0F-A5C7-2EDD8A34B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947366"/>
              </p:ext>
            </p:extLst>
          </p:nvPr>
        </p:nvGraphicFramePr>
        <p:xfrm>
          <a:off x="5302773" y="1221814"/>
          <a:ext cx="5910263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46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4B11-06ED-4E5F-848F-BF11769F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lvl="0"/>
            <a:r>
              <a:rPr lang="en-US" sz="4000" b="0" i="0" dirty="0"/>
              <a:t>What is API testing?</a:t>
            </a:r>
            <a:endParaRPr lang="en-US" sz="4000" dirty="0"/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3D29-321A-6AF5-19E4-F1EF70DE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967" y="2077308"/>
            <a:ext cx="996696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API testing is a type of software testing that analyzes an application program interface (API) </a:t>
            </a:r>
            <a:r>
              <a:rPr lang="en-US" b="1" dirty="0"/>
              <a:t>directly</a:t>
            </a:r>
            <a:r>
              <a:rPr lang="en-US" dirty="0"/>
              <a:t> to verify it fulfills its expected functionality, security, performance and reliability.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EPAM_LOGO_gray_blue.png">
            <a:extLst>
              <a:ext uri="{FF2B5EF4-FFF2-40B4-BE49-F238E27FC236}">
                <a16:creationId xmlns:a16="http://schemas.microsoft.com/office/drawing/2014/main" id="{F2C96C2C-9274-29A2-0E5A-7EE09CDC5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8B8CE-6B06-A6F3-9DD6-65D5E4D6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EA02503-6F13-D8DB-3C04-A47FC9B8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54" y="2841623"/>
            <a:ext cx="7191785" cy="2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1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361602-4952-D8C3-457B-378F1D65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API Testing Layer</a:t>
            </a:r>
            <a:r>
              <a:rPr lang="en-US" sz="4000" b="0" i="0" dirty="0">
                <a:solidFill>
                  <a:srgbClr val="FFFFFF"/>
                </a:solidFill>
                <a:effectLst/>
              </a:rPr>
              <a:t> Layer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3F6C-C5B4-C437-1459-EB8C5897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3B769BE-4D98-B633-4E2C-68C0951C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50" y="2138391"/>
            <a:ext cx="9635099" cy="3685425"/>
          </a:xfrm>
          <a:prstGeom prst="rect">
            <a:avLst/>
          </a:prstGeom>
        </p:spPr>
      </p:pic>
      <p:pic>
        <p:nvPicPr>
          <p:cNvPr id="14" name="Picture 13" descr="EPAM_LOGO_gray_blue.png">
            <a:extLst>
              <a:ext uri="{FF2B5EF4-FFF2-40B4-BE49-F238E27FC236}">
                <a16:creationId xmlns:a16="http://schemas.microsoft.com/office/drawing/2014/main" id="{0EED571D-D8EE-4C16-5748-5A40F4F0D0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7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PAM_LOGO_gray_blue.png">
            <a:extLst>
              <a:ext uri="{FF2B5EF4-FFF2-40B4-BE49-F238E27FC236}">
                <a16:creationId xmlns:a16="http://schemas.microsoft.com/office/drawing/2014/main" id="{EEABEBA0-EC5E-1274-C7AC-0984932DEA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31A2FE0-CFA9-0839-49D8-53623C0C7762}"/>
              </a:ext>
            </a:extLst>
          </p:cNvPr>
          <p:cNvSpPr txBox="1">
            <a:spLocks/>
          </p:cNvSpPr>
          <p:nvPr/>
        </p:nvSpPr>
        <p:spPr>
          <a:xfrm>
            <a:off x="360685" y="286603"/>
            <a:ext cx="10581931" cy="11598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 cap="all"/>
            </a:pPr>
            <a:endParaRPr lang="en-US" sz="4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DBC0A5-B0B2-8C0B-8B62-A27B28AD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SOAP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21B79-F511-3D5B-D58E-74ACB822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3B32-5AB2-E90E-A62B-36B4BF37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31" y="2466971"/>
            <a:ext cx="5885537" cy="32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1FFEA3-F37D-1D3E-B104-F092427BA551}"/>
              </a:ext>
            </a:extLst>
          </p:cNvPr>
          <p:cNvSpPr txBox="1"/>
          <p:nvPr/>
        </p:nvSpPr>
        <p:spPr>
          <a:xfrm>
            <a:off x="1322773" y="2212078"/>
            <a:ext cx="103513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Functional testing</a:t>
            </a:r>
          </a:p>
          <a:p>
            <a:r>
              <a:rPr lang="en-US" sz="2000" dirty="0"/>
              <a:t> Does API have expected behavior from the business side?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Security testing</a:t>
            </a:r>
          </a:p>
          <a:p>
            <a:r>
              <a:rPr lang="en-US" sz="2000" dirty="0"/>
              <a:t>Is API vulnerable? Is data and resources protected?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Performance testing</a:t>
            </a:r>
          </a:p>
          <a:p>
            <a:r>
              <a:rPr lang="en-US" sz="2000" dirty="0"/>
              <a:t>Can API handle with required load?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Acceptance testing</a:t>
            </a:r>
          </a:p>
          <a:p>
            <a:r>
              <a:rPr lang="en-US" sz="2000" dirty="0"/>
              <a:t>Was API built correctly? Is it what customer wanted?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API Testing Types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ECAB6-693B-C664-1A0D-3BDBAD2E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4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1FFEA3-F37D-1D3E-B104-F092427BA551}"/>
              </a:ext>
            </a:extLst>
          </p:cNvPr>
          <p:cNvSpPr txBox="1"/>
          <p:nvPr/>
        </p:nvSpPr>
        <p:spPr>
          <a:xfrm>
            <a:off x="1322773" y="2212078"/>
            <a:ext cx="103513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Firstly, test separate endpoints/methods of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Positive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Negative tests (invalid data, invalid format,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… everything according to tests design (boundaries, classes,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Testing scenarios – testing of business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Stub 3</a:t>
            </a:r>
            <a:r>
              <a:rPr lang="en-US" sz="2000" baseline="30000" dirty="0">
                <a:solidFill>
                  <a:prstClr val="black"/>
                </a:solidFill>
                <a:latin typeface="Franklin Gothic Book" panose="020F0502020204030204"/>
              </a:rPr>
              <a:t>rd</a:t>
            </a: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 party services – 3</a:t>
            </a:r>
            <a:r>
              <a:rPr lang="en-US" sz="2000" baseline="30000" dirty="0">
                <a:solidFill>
                  <a:prstClr val="black"/>
                </a:solidFill>
                <a:latin typeface="Franklin Gothic Book" panose="020F0502020204030204"/>
              </a:rPr>
              <a:t>rd</a:t>
            </a: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 party services shall not be an object of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Don’t check only response on requests. Check that changes happened in the system after the call as well: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Changes in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Franklin Gothic Book" panose="020F0502020204030204"/>
              </a:rPr>
              <a:t>Log files (errors in log files, for example)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Franklin Gothic Book" panose="020F0502020204030204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076" y="242214"/>
            <a:ext cx="1043658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Common testing strategy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ECAB6-693B-C664-1A0D-3BDBAD2E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7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C24C977-4D04-19E9-B57F-DE0B0CC9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6" y="242214"/>
            <a:ext cx="10587510" cy="1450757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What exactly needs to be verified in API testing</a:t>
            </a:r>
          </a:p>
        </p:txBody>
      </p:sp>
      <p:pic>
        <p:nvPicPr>
          <p:cNvPr id="9" name="Picture 8" descr="EPAM_LOGO_gray_blue.png">
            <a:extLst>
              <a:ext uri="{FF2B5EF4-FFF2-40B4-BE49-F238E27FC236}">
                <a16:creationId xmlns:a16="http://schemas.microsoft.com/office/drawing/2014/main" id="{6F0D3905-8B8E-BB13-B827-6D01FE1DF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ECAB6-693B-C664-1A0D-3BDBAD2E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2201D-9E09-B1E9-6CF0-05F3546BC212}"/>
              </a:ext>
            </a:extLst>
          </p:cNvPr>
          <p:cNvSpPr txBox="1"/>
          <p:nvPr/>
        </p:nvSpPr>
        <p:spPr>
          <a:xfrm>
            <a:off x="1207363" y="2325950"/>
            <a:ext cx="10566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status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codes in case API returns any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 checks – login/password, token, certificate,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of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Cached/non-cached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payload is well-formed (schema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payload is well-formed (schema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error payloads contains the correct error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matches the expected baseline. This can take 2 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Regression/Diff – the response payload looks the same from call to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Assertion – the individual elements in the response match your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361602-4952-D8C3-457B-378F1D65B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69" y="640080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</a:t>
            </a:r>
            <a:r>
              <a:rPr lang="en-US" sz="4400" b="0" i="0" dirty="0">
                <a:solidFill>
                  <a:srgbClr val="FFFFFF"/>
                </a:solidFill>
                <a:effectLst/>
              </a:rPr>
              <a:t>equests library</a:t>
            </a:r>
            <a:br>
              <a:rPr lang="en-US" sz="4400" dirty="0">
                <a:solidFill>
                  <a:srgbClr val="FFFFFF"/>
                </a:solidFill>
                <a:latin typeface="+mj-lt"/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CB85A59-CA2E-AAD2-6EE5-718961BE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872270"/>
            <a:ext cx="2794551" cy="35827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3F6C-C5B4-C437-1459-EB8C5897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EPAM_LOGO_gray_blue.png">
            <a:extLst>
              <a:ext uri="{FF2B5EF4-FFF2-40B4-BE49-F238E27FC236}">
                <a16:creationId xmlns:a16="http://schemas.microsoft.com/office/drawing/2014/main" id="{18A8B674-6546-9CC5-B68C-885C2B9ED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32" y="138212"/>
            <a:ext cx="1669791" cy="65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72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{383AAAFA-DD39-438B-B168-5DA0C0EAC6B9}tf33845126_win32</Template>
  <TotalTime>8729</TotalTime>
  <Words>1291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JetBrains Mono</vt:lpstr>
      <vt:lpstr>Wingdings</vt:lpstr>
      <vt:lpstr>1_RetrospectVTI</vt:lpstr>
      <vt:lpstr>API Testing</vt:lpstr>
      <vt:lpstr>AGENDA</vt:lpstr>
      <vt:lpstr>What is API testing?</vt:lpstr>
      <vt:lpstr>API Testing Layer Layer</vt:lpstr>
      <vt:lpstr>REST vs SOAP</vt:lpstr>
      <vt:lpstr>API Testing Types</vt:lpstr>
      <vt:lpstr>Common testing strategy</vt:lpstr>
      <vt:lpstr>What exactly needs to be verified in API testing</vt:lpstr>
      <vt:lpstr>Requests library </vt:lpstr>
      <vt:lpstr>Requests library</vt:lpstr>
      <vt:lpstr>Simple usage</vt:lpstr>
      <vt:lpstr>Response status codes</vt:lpstr>
      <vt:lpstr>Headers</vt:lpstr>
      <vt:lpstr>Requests with parameters</vt:lpstr>
      <vt:lpstr>Response content</vt:lpstr>
      <vt:lpstr>Cookies</vt:lpstr>
      <vt:lpstr>Session</vt:lpstr>
      <vt:lpstr>Useful links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WEB UI Automation. Selenium.</dc:title>
  <dc:creator>Vasilii Aleksandrov</dc:creator>
  <cp:lastModifiedBy>Vasilii Aleksandrov</cp:lastModifiedBy>
  <cp:revision>10</cp:revision>
  <dcterms:created xsi:type="dcterms:W3CDTF">2022-09-09T16:53:08Z</dcterms:created>
  <dcterms:modified xsi:type="dcterms:W3CDTF">2022-11-17T15:50:38Z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