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2"/>
  </p:notesMasterIdLst>
  <p:sldIdLst>
    <p:sldId id="268" r:id="rId5"/>
    <p:sldId id="269" r:id="rId6"/>
    <p:sldId id="270" r:id="rId7"/>
    <p:sldId id="277" r:id="rId8"/>
    <p:sldId id="271" r:id="rId9"/>
    <p:sldId id="273" r:id="rId10"/>
    <p:sldId id="279" r:id="rId11"/>
    <p:sldId id="272" r:id="rId12"/>
    <p:sldId id="274" r:id="rId13"/>
    <p:sldId id="278" r:id="rId14"/>
    <p:sldId id="275" r:id="rId15"/>
    <p:sldId id="276" r:id="rId16"/>
    <p:sldId id="280" r:id="rId17"/>
    <p:sldId id="281" r:id="rId18"/>
    <p:sldId id="282" r:id="rId19"/>
    <p:sldId id="283" r:id="rId20"/>
    <p:sldId id="284" r:id="rId21"/>
    <p:sldId id="285" r:id="rId22"/>
    <p:sldId id="286" r:id="rId23"/>
    <p:sldId id="287" r:id="rId24"/>
    <p:sldId id="288" r:id="rId25"/>
    <p:sldId id="291" r:id="rId26"/>
    <p:sldId id="292" r:id="rId27"/>
    <p:sldId id="289" r:id="rId28"/>
    <p:sldId id="290"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80F75-681B-45FD-9EAA-BA32D6FBA5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69A16D-D001-4F25-ABE7-658A48E26A08}">
      <dgm:prSet/>
      <dgm:spPr/>
      <dgm:t>
        <a:bodyPr/>
        <a:lstStyle/>
        <a:p>
          <a:pPr>
            <a:lnSpc>
              <a:spcPct val="100000"/>
            </a:lnSpc>
          </a:pPr>
          <a:r>
            <a:rPr lang="en-US" b="0" i="0"/>
            <a:t>Why Selenium?</a:t>
          </a:r>
          <a:endParaRPr lang="en-US"/>
        </a:p>
      </dgm:t>
    </dgm:pt>
    <dgm:pt modelId="{28B4CBC6-7279-46B3-B70F-C04202A64888}" type="parTrans" cxnId="{47519E4F-D60F-4844-B500-C2479BAEF7EE}">
      <dgm:prSet/>
      <dgm:spPr/>
      <dgm:t>
        <a:bodyPr/>
        <a:lstStyle/>
        <a:p>
          <a:endParaRPr lang="en-US"/>
        </a:p>
      </dgm:t>
    </dgm:pt>
    <dgm:pt modelId="{82621682-3AAD-423B-9214-B8EFEAA0FDC5}" type="sibTrans" cxnId="{47519E4F-D60F-4844-B500-C2479BAEF7EE}">
      <dgm:prSet/>
      <dgm:spPr/>
      <dgm:t>
        <a:bodyPr/>
        <a:lstStyle/>
        <a:p>
          <a:endParaRPr lang="en-US"/>
        </a:p>
      </dgm:t>
    </dgm:pt>
    <dgm:pt modelId="{47A70AE4-1E31-41BF-B8FC-82ED1199CE82}">
      <dgm:prSet/>
      <dgm:spPr/>
      <dgm:t>
        <a:bodyPr/>
        <a:lstStyle/>
        <a:p>
          <a:pPr>
            <a:lnSpc>
              <a:spcPct val="100000"/>
            </a:lnSpc>
          </a:pPr>
          <a:r>
            <a:rPr lang="en-US" b="0" i="0"/>
            <a:t>Base of Selenium and WebDriver</a:t>
          </a:r>
          <a:endParaRPr lang="en-US"/>
        </a:p>
      </dgm:t>
    </dgm:pt>
    <dgm:pt modelId="{68482E94-C6D5-4540-8AC8-16675215DEA2}" type="parTrans" cxnId="{2FF92762-B0F2-467C-8FE5-519343871FB9}">
      <dgm:prSet/>
      <dgm:spPr/>
      <dgm:t>
        <a:bodyPr/>
        <a:lstStyle/>
        <a:p>
          <a:endParaRPr lang="en-US"/>
        </a:p>
      </dgm:t>
    </dgm:pt>
    <dgm:pt modelId="{6FC95FBE-4F1E-4EE3-B8D1-C676E64C6B49}" type="sibTrans" cxnId="{2FF92762-B0F2-467C-8FE5-519343871FB9}">
      <dgm:prSet/>
      <dgm:spPr/>
      <dgm:t>
        <a:bodyPr/>
        <a:lstStyle/>
        <a:p>
          <a:endParaRPr lang="en-US"/>
        </a:p>
      </dgm:t>
    </dgm:pt>
    <dgm:pt modelId="{9D51AA10-1FFE-4537-AADF-0B2F12235FBC}">
      <dgm:prSet/>
      <dgm:spPr/>
      <dgm:t>
        <a:bodyPr/>
        <a:lstStyle/>
        <a:p>
          <a:pPr>
            <a:lnSpc>
              <a:spcPct val="100000"/>
            </a:lnSpc>
          </a:pPr>
          <a:r>
            <a:rPr lang="en-US" b="0" i="0"/>
            <a:t>WebDriver setup</a:t>
          </a:r>
          <a:endParaRPr lang="en-US"/>
        </a:p>
      </dgm:t>
    </dgm:pt>
    <dgm:pt modelId="{0996AF52-55C5-4466-AD18-7A6028E9DB19}" type="parTrans" cxnId="{477CE2FF-6DE7-49E6-8982-FB9EE2D87730}">
      <dgm:prSet/>
      <dgm:spPr/>
      <dgm:t>
        <a:bodyPr/>
        <a:lstStyle/>
        <a:p>
          <a:endParaRPr lang="en-US"/>
        </a:p>
      </dgm:t>
    </dgm:pt>
    <dgm:pt modelId="{69EDC98F-937C-42EB-92C7-7FF3A639F687}" type="sibTrans" cxnId="{477CE2FF-6DE7-49E6-8982-FB9EE2D87730}">
      <dgm:prSet/>
      <dgm:spPr/>
      <dgm:t>
        <a:bodyPr/>
        <a:lstStyle/>
        <a:p>
          <a:endParaRPr lang="en-US"/>
        </a:p>
      </dgm:t>
    </dgm:pt>
    <dgm:pt modelId="{7462F29F-5D26-407C-9078-EC2A5C302507}">
      <dgm:prSet/>
      <dgm:spPr/>
      <dgm:t>
        <a:bodyPr/>
        <a:lstStyle/>
        <a:p>
          <a:pPr>
            <a:lnSpc>
              <a:spcPct val="100000"/>
            </a:lnSpc>
          </a:pPr>
          <a:r>
            <a:rPr lang="en-US"/>
            <a:t>Ho</a:t>
          </a:r>
          <a:r>
            <a:rPr lang="en-US" b="0" i="0"/>
            <a:t>w to find an element from a Web page</a:t>
          </a:r>
          <a:endParaRPr lang="en-US"/>
        </a:p>
      </dgm:t>
    </dgm:pt>
    <dgm:pt modelId="{519F3348-F664-4146-A23A-CB0B2D35EB12}" type="parTrans" cxnId="{582AB83D-E4B6-4F4F-85B6-C06CBFA3C5A2}">
      <dgm:prSet/>
      <dgm:spPr/>
      <dgm:t>
        <a:bodyPr/>
        <a:lstStyle/>
        <a:p>
          <a:endParaRPr lang="en-US"/>
        </a:p>
      </dgm:t>
    </dgm:pt>
    <dgm:pt modelId="{9FCA19EC-2084-45D7-9750-D4FDDA1F3EF0}" type="sibTrans" cxnId="{582AB83D-E4B6-4F4F-85B6-C06CBFA3C5A2}">
      <dgm:prSet/>
      <dgm:spPr/>
      <dgm:t>
        <a:bodyPr/>
        <a:lstStyle/>
        <a:p>
          <a:endParaRPr lang="en-US"/>
        </a:p>
      </dgm:t>
    </dgm:pt>
    <dgm:pt modelId="{5C6A8D5C-A330-4F90-9CE8-0A59F895F2F9}">
      <dgm:prSet/>
      <dgm:spPr/>
      <dgm:t>
        <a:bodyPr/>
        <a:lstStyle/>
        <a:p>
          <a:pPr>
            <a:lnSpc>
              <a:spcPct val="100000"/>
            </a:lnSpc>
          </a:pPr>
          <a:r>
            <a:rPr lang="en-US"/>
            <a:t>Basic WebDriver’s methods</a:t>
          </a:r>
        </a:p>
      </dgm:t>
    </dgm:pt>
    <dgm:pt modelId="{7E1E983D-3B6B-4D1E-9AAD-AF327DFA312C}" type="parTrans" cxnId="{39A2BA59-687B-4375-AD76-04C6890A0C9E}">
      <dgm:prSet/>
      <dgm:spPr/>
      <dgm:t>
        <a:bodyPr/>
        <a:lstStyle/>
        <a:p>
          <a:endParaRPr lang="en-US"/>
        </a:p>
      </dgm:t>
    </dgm:pt>
    <dgm:pt modelId="{83D6091D-FFEA-45C2-AA63-1CD6E7604B3E}" type="sibTrans" cxnId="{39A2BA59-687B-4375-AD76-04C6890A0C9E}">
      <dgm:prSet/>
      <dgm:spPr/>
      <dgm:t>
        <a:bodyPr/>
        <a:lstStyle/>
        <a:p>
          <a:endParaRPr lang="en-US"/>
        </a:p>
      </dgm:t>
    </dgm:pt>
    <dgm:pt modelId="{6CA3FFA3-64A2-4D85-95C0-D37B0430EA22}">
      <dgm:prSet/>
      <dgm:spPr/>
      <dgm:t>
        <a:bodyPr/>
        <a:lstStyle/>
        <a:p>
          <a:pPr>
            <a:lnSpc>
              <a:spcPct val="100000"/>
            </a:lnSpc>
          </a:pPr>
          <a:r>
            <a:rPr lang="en-US"/>
            <a:t>Waits</a:t>
          </a:r>
        </a:p>
      </dgm:t>
    </dgm:pt>
    <dgm:pt modelId="{BF79D861-B9BE-4333-A1C1-3110EB9B600C}" type="parTrans" cxnId="{8DF3E417-97E6-4354-90C1-CD0382F3C658}">
      <dgm:prSet/>
      <dgm:spPr/>
      <dgm:t>
        <a:bodyPr/>
        <a:lstStyle/>
        <a:p>
          <a:endParaRPr lang="en-US"/>
        </a:p>
      </dgm:t>
    </dgm:pt>
    <dgm:pt modelId="{B0C46813-0E3E-4E34-8D57-BF863BE00CA2}" type="sibTrans" cxnId="{8DF3E417-97E6-4354-90C1-CD0382F3C658}">
      <dgm:prSet/>
      <dgm:spPr/>
      <dgm:t>
        <a:bodyPr/>
        <a:lstStyle/>
        <a:p>
          <a:endParaRPr lang="en-US"/>
        </a:p>
      </dgm:t>
    </dgm:pt>
    <dgm:pt modelId="{B2F68967-B71B-461F-A057-75BC911B33B1}">
      <dgm:prSet/>
      <dgm:spPr/>
      <dgm:t>
        <a:bodyPr/>
        <a:lstStyle/>
        <a:p>
          <a:pPr>
            <a:lnSpc>
              <a:spcPct val="100000"/>
            </a:lnSpc>
          </a:pPr>
          <a:r>
            <a:rPr lang="en-US" b="0" i="0">
              <a:effectLst/>
            </a:rPr>
            <a:t>Interacting with the page</a:t>
          </a:r>
          <a:endParaRPr lang="en-US"/>
        </a:p>
      </dgm:t>
    </dgm:pt>
    <dgm:pt modelId="{48A8C7B2-20C3-49E4-A8FC-A136EF63ABEB}" type="parTrans" cxnId="{3571C793-2479-4FB5-9201-C66F1F492D2E}">
      <dgm:prSet/>
      <dgm:spPr/>
      <dgm:t>
        <a:bodyPr/>
        <a:lstStyle/>
        <a:p>
          <a:endParaRPr lang="en-US"/>
        </a:p>
      </dgm:t>
    </dgm:pt>
    <dgm:pt modelId="{238D779E-5C28-4372-8E93-C3DB8F359609}" type="sibTrans" cxnId="{3571C793-2479-4FB5-9201-C66F1F492D2E}">
      <dgm:prSet/>
      <dgm:spPr/>
      <dgm:t>
        <a:bodyPr/>
        <a:lstStyle/>
        <a:p>
          <a:endParaRPr lang="en-US"/>
        </a:p>
      </dgm:t>
    </dgm:pt>
    <dgm:pt modelId="{4D930B9E-26E7-4A36-9333-1D176CE9065A}">
      <dgm:prSet/>
      <dgm:spPr/>
      <dgm:t>
        <a:bodyPr/>
        <a:lstStyle/>
        <a:p>
          <a:pPr>
            <a:lnSpc>
              <a:spcPct val="100000"/>
            </a:lnSpc>
          </a:pPr>
          <a:r>
            <a:rPr lang="en-US" b="0" i="0">
              <a:effectLst/>
            </a:rPr>
            <a:t>Screenshots</a:t>
          </a:r>
          <a:endParaRPr lang="en-US"/>
        </a:p>
      </dgm:t>
    </dgm:pt>
    <dgm:pt modelId="{61E77054-CAF3-48B1-9EC0-E7D34475D7E8}" type="parTrans" cxnId="{BB56CE30-3A46-4C79-98F4-1B20ECA02DDE}">
      <dgm:prSet/>
      <dgm:spPr/>
      <dgm:t>
        <a:bodyPr/>
        <a:lstStyle/>
        <a:p>
          <a:endParaRPr lang="en-US"/>
        </a:p>
      </dgm:t>
    </dgm:pt>
    <dgm:pt modelId="{3E149582-8A88-42EB-8CD5-94F85A1DB5BF}" type="sibTrans" cxnId="{BB56CE30-3A46-4C79-98F4-1B20ECA02DDE}">
      <dgm:prSet/>
      <dgm:spPr/>
      <dgm:t>
        <a:bodyPr/>
        <a:lstStyle/>
        <a:p>
          <a:endParaRPr lang="en-US"/>
        </a:p>
      </dgm:t>
    </dgm:pt>
    <dgm:pt modelId="{63E5034A-6549-44EF-8A88-91B20943E223}" type="pres">
      <dgm:prSet presAssocID="{2AC80F75-681B-45FD-9EAA-BA32D6FBA55D}" presName="root" presStyleCnt="0">
        <dgm:presLayoutVars>
          <dgm:dir/>
          <dgm:resizeHandles val="exact"/>
        </dgm:presLayoutVars>
      </dgm:prSet>
      <dgm:spPr/>
    </dgm:pt>
    <dgm:pt modelId="{8B5B27DA-DC99-4642-8E99-72D9C28E2017}" type="pres">
      <dgm:prSet presAssocID="{7169A16D-D001-4F25-ABE7-658A48E26A08}" presName="compNode" presStyleCnt="0"/>
      <dgm:spPr/>
    </dgm:pt>
    <dgm:pt modelId="{3DA681F3-4A94-4EAF-8E14-39C8AB60B64A}" type="pres">
      <dgm:prSet presAssocID="{7169A16D-D001-4F25-ABE7-658A48E26A08}" presName="bgRect" presStyleLbl="bgShp" presStyleIdx="0" presStyleCnt="8"/>
      <dgm:spPr/>
    </dgm:pt>
    <dgm:pt modelId="{2830A8EC-6E99-42D7-A363-D857076DA0AB}" type="pres">
      <dgm:prSet presAssocID="{7169A16D-D001-4F25-ABE7-658A48E26A0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C0F5B90-A059-46BF-BD65-4A3A9C741A37}" type="pres">
      <dgm:prSet presAssocID="{7169A16D-D001-4F25-ABE7-658A48E26A08}" presName="spaceRect" presStyleCnt="0"/>
      <dgm:spPr/>
    </dgm:pt>
    <dgm:pt modelId="{4CDFD906-2C9C-4997-B61E-0CDB9AECC411}" type="pres">
      <dgm:prSet presAssocID="{7169A16D-D001-4F25-ABE7-658A48E26A08}" presName="parTx" presStyleLbl="revTx" presStyleIdx="0" presStyleCnt="8">
        <dgm:presLayoutVars>
          <dgm:chMax val="0"/>
          <dgm:chPref val="0"/>
        </dgm:presLayoutVars>
      </dgm:prSet>
      <dgm:spPr/>
    </dgm:pt>
    <dgm:pt modelId="{933EA25D-C91C-4293-8C8B-FCF54E98C45F}" type="pres">
      <dgm:prSet presAssocID="{82621682-3AAD-423B-9214-B8EFEAA0FDC5}" presName="sibTrans" presStyleCnt="0"/>
      <dgm:spPr/>
    </dgm:pt>
    <dgm:pt modelId="{4AE00DD9-3F7D-4F60-879F-0CCC820AC9D5}" type="pres">
      <dgm:prSet presAssocID="{47A70AE4-1E31-41BF-B8FC-82ED1199CE82}" presName="compNode" presStyleCnt="0"/>
      <dgm:spPr/>
    </dgm:pt>
    <dgm:pt modelId="{6ECFA282-1AB6-4AEE-BC03-F6A6EAEE4603}" type="pres">
      <dgm:prSet presAssocID="{47A70AE4-1E31-41BF-B8FC-82ED1199CE82}" presName="bgRect" presStyleLbl="bgShp" presStyleIdx="1" presStyleCnt="8"/>
      <dgm:spPr/>
    </dgm:pt>
    <dgm:pt modelId="{0ACD2B36-5818-486B-8BD5-3115E41251D0}" type="pres">
      <dgm:prSet presAssocID="{47A70AE4-1E31-41BF-B8FC-82ED1199CE8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8D76386A-ECAC-40D3-AA11-B8CD9407CB48}" type="pres">
      <dgm:prSet presAssocID="{47A70AE4-1E31-41BF-B8FC-82ED1199CE82}" presName="spaceRect" presStyleCnt="0"/>
      <dgm:spPr/>
    </dgm:pt>
    <dgm:pt modelId="{749947B8-D1BC-4EB8-B823-220F79425DF7}" type="pres">
      <dgm:prSet presAssocID="{47A70AE4-1E31-41BF-B8FC-82ED1199CE82}" presName="parTx" presStyleLbl="revTx" presStyleIdx="1" presStyleCnt="8">
        <dgm:presLayoutVars>
          <dgm:chMax val="0"/>
          <dgm:chPref val="0"/>
        </dgm:presLayoutVars>
      </dgm:prSet>
      <dgm:spPr/>
    </dgm:pt>
    <dgm:pt modelId="{CC914169-1EAD-45C9-A7C8-9280A7DD9F7A}" type="pres">
      <dgm:prSet presAssocID="{6FC95FBE-4F1E-4EE3-B8D1-C676E64C6B49}" presName="sibTrans" presStyleCnt="0"/>
      <dgm:spPr/>
    </dgm:pt>
    <dgm:pt modelId="{FE3C6749-9A53-4FD1-BC19-D023D6827F9D}" type="pres">
      <dgm:prSet presAssocID="{9D51AA10-1FFE-4537-AADF-0B2F12235FBC}" presName="compNode" presStyleCnt="0"/>
      <dgm:spPr/>
    </dgm:pt>
    <dgm:pt modelId="{B28F2029-1FCF-4622-9135-F1E361792847}" type="pres">
      <dgm:prSet presAssocID="{9D51AA10-1FFE-4537-AADF-0B2F12235FBC}" presName="bgRect" presStyleLbl="bgShp" presStyleIdx="2" presStyleCnt="8"/>
      <dgm:spPr/>
    </dgm:pt>
    <dgm:pt modelId="{6472B69E-13D0-4DAC-87FB-1B0C5F19B4D7}" type="pres">
      <dgm:prSet presAssocID="{9D51AA10-1FFE-4537-AADF-0B2F12235FB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52A40FFC-B015-4809-B994-DDA0B9E76AB4}" type="pres">
      <dgm:prSet presAssocID="{9D51AA10-1FFE-4537-AADF-0B2F12235FBC}" presName="spaceRect" presStyleCnt="0"/>
      <dgm:spPr/>
    </dgm:pt>
    <dgm:pt modelId="{D3581EB3-D2F8-4E88-937C-647706E66CEC}" type="pres">
      <dgm:prSet presAssocID="{9D51AA10-1FFE-4537-AADF-0B2F12235FBC}" presName="parTx" presStyleLbl="revTx" presStyleIdx="2" presStyleCnt="8">
        <dgm:presLayoutVars>
          <dgm:chMax val="0"/>
          <dgm:chPref val="0"/>
        </dgm:presLayoutVars>
      </dgm:prSet>
      <dgm:spPr/>
    </dgm:pt>
    <dgm:pt modelId="{27BB0F07-0645-470E-833F-913012EB7462}" type="pres">
      <dgm:prSet presAssocID="{69EDC98F-937C-42EB-92C7-7FF3A639F687}" presName="sibTrans" presStyleCnt="0"/>
      <dgm:spPr/>
    </dgm:pt>
    <dgm:pt modelId="{340159D1-443E-4DF8-BC7C-8207D0140EC9}" type="pres">
      <dgm:prSet presAssocID="{7462F29F-5D26-407C-9078-EC2A5C302507}" presName="compNode" presStyleCnt="0"/>
      <dgm:spPr/>
    </dgm:pt>
    <dgm:pt modelId="{B957A5D9-9487-4446-BE25-E57C850938A9}" type="pres">
      <dgm:prSet presAssocID="{7462F29F-5D26-407C-9078-EC2A5C302507}" presName="bgRect" presStyleLbl="bgShp" presStyleIdx="3" presStyleCnt="8"/>
      <dgm:spPr/>
    </dgm:pt>
    <dgm:pt modelId="{A74A5045-0761-41C8-9847-9914B968D3CD}" type="pres">
      <dgm:prSet presAssocID="{7462F29F-5D26-407C-9078-EC2A5C30250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3137882-17CA-4DDD-B82A-E0F258105127}" type="pres">
      <dgm:prSet presAssocID="{7462F29F-5D26-407C-9078-EC2A5C302507}" presName="spaceRect" presStyleCnt="0"/>
      <dgm:spPr/>
    </dgm:pt>
    <dgm:pt modelId="{9F9B3D5D-1D4F-4B6B-BB74-BBB5E1854FD4}" type="pres">
      <dgm:prSet presAssocID="{7462F29F-5D26-407C-9078-EC2A5C302507}" presName="parTx" presStyleLbl="revTx" presStyleIdx="3" presStyleCnt="8">
        <dgm:presLayoutVars>
          <dgm:chMax val="0"/>
          <dgm:chPref val="0"/>
        </dgm:presLayoutVars>
      </dgm:prSet>
      <dgm:spPr/>
    </dgm:pt>
    <dgm:pt modelId="{6D280ABE-2006-48C7-9449-4DC59854EAB1}" type="pres">
      <dgm:prSet presAssocID="{9FCA19EC-2084-45D7-9750-D4FDDA1F3EF0}" presName="sibTrans" presStyleCnt="0"/>
      <dgm:spPr/>
    </dgm:pt>
    <dgm:pt modelId="{5067E89D-E1DA-456F-ADF4-82727036D050}" type="pres">
      <dgm:prSet presAssocID="{5C6A8D5C-A330-4F90-9CE8-0A59F895F2F9}" presName="compNode" presStyleCnt="0"/>
      <dgm:spPr/>
    </dgm:pt>
    <dgm:pt modelId="{6A70EBC6-1C2C-4926-8605-EAA09079DC58}" type="pres">
      <dgm:prSet presAssocID="{5C6A8D5C-A330-4F90-9CE8-0A59F895F2F9}" presName="bgRect" presStyleLbl="bgShp" presStyleIdx="4" presStyleCnt="8"/>
      <dgm:spPr/>
    </dgm:pt>
    <dgm:pt modelId="{FFBE2793-A101-423A-89E6-344361AF4468}" type="pres">
      <dgm:prSet presAssocID="{5C6A8D5C-A330-4F90-9CE8-0A59F895F2F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AD259AE-47AB-4BF4-87EA-E7A4D350988B}" type="pres">
      <dgm:prSet presAssocID="{5C6A8D5C-A330-4F90-9CE8-0A59F895F2F9}" presName="spaceRect" presStyleCnt="0"/>
      <dgm:spPr/>
    </dgm:pt>
    <dgm:pt modelId="{443EDF78-B155-4237-A24C-337E7D5CBB24}" type="pres">
      <dgm:prSet presAssocID="{5C6A8D5C-A330-4F90-9CE8-0A59F895F2F9}" presName="parTx" presStyleLbl="revTx" presStyleIdx="4" presStyleCnt="8">
        <dgm:presLayoutVars>
          <dgm:chMax val="0"/>
          <dgm:chPref val="0"/>
        </dgm:presLayoutVars>
      </dgm:prSet>
      <dgm:spPr/>
    </dgm:pt>
    <dgm:pt modelId="{C56309EA-1F50-412C-A9CC-645CF1A3D07B}" type="pres">
      <dgm:prSet presAssocID="{83D6091D-FFEA-45C2-AA63-1CD6E7604B3E}" presName="sibTrans" presStyleCnt="0"/>
      <dgm:spPr/>
    </dgm:pt>
    <dgm:pt modelId="{600F0803-20C4-4E91-95E6-C66EB1465785}" type="pres">
      <dgm:prSet presAssocID="{6CA3FFA3-64A2-4D85-95C0-D37B0430EA22}" presName="compNode" presStyleCnt="0"/>
      <dgm:spPr/>
    </dgm:pt>
    <dgm:pt modelId="{23EC3088-56AC-4028-820C-62B3DC917E17}" type="pres">
      <dgm:prSet presAssocID="{6CA3FFA3-64A2-4D85-95C0-D37B0430EA22}" presName="bgRect" presStyleLbl="bgShp" presStyleIdx="5" presStyleCnt="8"/>
      <dgm:spPr/>
    </dgm:pt>
    <dgm:pt modelId="{E8B52FFD-66C1-4B1F-AFAF-ED7C73E5294A}" type="pres">
      <dgm:prSet presAssocID="{6CA3FFA3-64A2-4D85-95C0-D37B0430EA2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CE5D4E42-0CF7-4F39-B693-3CF9E62297F7}" type="pres">
      <dgm:prSet presAssocID="{6CA3FFA3-64A2-4D85-95C0-D37B0430EA22}" presName="spaceRect" presStyleCnt="0"/>
      <dgm:spPr/>
    </dgm:pt>
    <dgm:pt modelId="{9C396742-2CE3-48E1-B1B6-9FC1FC5FE692}" type="pres">
      <dgm:prSet presAssocID="{6CA3FFA3-64A2-4D85-95C0-D37B0430EA22}" presName="parTx" presStyleLbl="revTx" presStyleIdx="5" presStyleCnt="8">
        <dgm:presLayoutVars>
          <dgm:chMax val="0"/>
          <dgm:chPref val="0"/>
        </dgm:presLayoutVars>
      </dgm:prSet>
      <dgm:spPr/>
    </dgm:pt>
    <dgm:pt modelId="{D416C83E-FEBD-424F-9617-F450896B5EB3}" type="pres">
      <dgm:prSet presAssocID="{B0C46813-0E3E-4E34-8D57-BF863BE00CA2}" presName="sibTrans" presStyleCnt="0"/>
      <dgm:spPr/>
    </dgm:pt>
    <dgm:pt modelId="{A1E1EA77-FACD-4922-822F-D486F6E5CE11}" type="pres">
      <dgm:prSet presAssocID="{B2F68967-B71B-461F-A057-75BC911B33B1}" presName="compNode" presStyleCnt="0"/>
      <dgm:spPr/>
    </dgm:pt>
    <dgm:pt modelId="{A2C17E8C-C26A-4D2A-A664-BF499DB9D60F}" type="pres">
      <dgm:prSet presAssocID="{B2F68967-B71B-461F-A057-75BC911B33B1}" presName="bgRect" presStyleLbl="bgShp" presStyleIdx="6" presStyleCnt="8"/>
      <dgm:spPr/>
    </dgm:pt>
    <dgm:pt modelId="{77EEA29F-7D7F-4811-BBB8-4CE9AFD18635}" type="pres">
      <dgm:prSet presAssocID="{B2F68967-B71B-461F-A057-75BC911B33B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cument"/>
        </a:ext>
      </dgm:extLst>
    </dgm:pt>
    <dgm:pt modelId="{34227197-78AD-484C-9102-48FD02A8B744}" type="pres">
      <dgm:prSet presAssocID="{B2F68967-B71B-461F-A057-75BC911B33B1}" presName="spaceRect" presStyleCnt="0"/>
      <dgm:spPr/>
    </dgm:pt>
    <dgm:pt modelId="{358F0E01-808D-4521-ABCB-FCF2326C0769}" type="pres">
      <dgm:prSet presAssocID="{B2F68967-B71B-461F-A057-75BC911B33B1}" presName="parTx" presStyleLbl="revTx" presStyleIdx="6" presStyleCnt="8">
        <dgm:presLayoutVars>
          <dgm:chMax val="0"/>
          <dgm:chPref val="0"/>
        </dgm:presLayoutVars>
      </dgm:prSet>
      <dgm:spPr/>
    </dgm:pt>
    <dgm:pt modelId="{F53D4F60-D417-4608-BBDC-6735A2567265}" type="pres">
      <dgm:prSet presAssocID="{238D779E-5C28-4372-8E93-C3DB8F359609}" presName="sibTrans" presStyleCnt="0"/>
      <dgm:spPr/>
    </dgm:pt>
    <dgm:pt modelId="{273BD848-E2D8-428D-8631-77E35076B8AE}" type="pres">
      <dgm:prSet presAssocID="{4D930B9E-26E7-4A36-9333-1D176CE9065A}" presName="compNode" presStyleCnt="0"/>
      <dgm:spPr/>
    </dgm:pt>
    <dgm:pt modelId="{6E2CAB23-E63C-4874-B204-5335D30D66BF}" type="pres">
      <dgm:prSet presAssocID="{4D930B9E-26E7-4A36-9333-1D176CE9065A}" presName="bgRect" presStyleLbl="bgShp" presStyleIdx="7" presStyleCnt="8"/>
      <dgm:spPr/>
    </dgm:pt>
    <dgm:pt modelId="{8F9CE00B-3AA7-4192-9564-3FC035D3329E}" type="pres">
      <dgm:prSet presAssocID="{4D930B9E-26E7-4A36-9333-1D176CE9065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amera"/>
        </a:ext>
      </dgm:extLst>
    </dgm:pt>
    <dgm:pt modelId="{22B17873-F593-463E-ADDB-CDCA3E6ED82F}" type="pres">
      <dgm:prSet presAssocID="{4D930B9E-26E7-4A36-9333-1D176CE9065A}" presName="spaceRect" presStyleCnt="0"/>
      <dgm:spPr/>
    </dgm:pt>
    <dgm:pt modelId="{01611F35-9ED6-49F9-A029-9A921B268A9F}" type="pres">
      <dgm:prSet presAssocID="{4D930B9E-26E7-4A36-9333-1D176CE9065A}" presName="parTx" presStyleLbl="revTx" presStyleIdx="7" presStyleCnt="8">
        <dgm:presLayoutVars>
          <dgm:chMax val="0"/>
          <dgm:chPref val="0"/>
        </dgm:presLayoutVars>
      </dgm:prSet>
      <dgm:spPr/>
    </dgm:pt>
  </dgm:ptLst>
  <dgm:cxnLst>
    <dgm:cxn modelId="{8DF3E417-97E6-4354-90C1-CD0382F3C658}" srcId="{2AC80F75-681B-45FD-9EAA-BA32D6FBA55D}" destId="{6CA3FFA3-64A2-4D85-95C0-D37B0430EA22}" srcOrd="5" destOrd="0" parTransId="{BF79D861-B9BE-4333-A1C1-3110EB9B600C}" sibTransId="{B0C46813-0E3E-4E34-8D57-BF863BE00CA2}"/>
    <dgm:cxn modelId="{35C1681C-5A08-4785-887E-1CD37CC66131}" type="presOf" srcId="{B2F68967-B71B-461F-A057-75BC911B33B1}" destId="{358F0E01-808D-4521-ABCB-FCF2326C0769}" srcOrd="0" destOrd="0" presId="urn:microsoft.com/office/officeart/2018/2/layout/IconVerticalSolidList"/>
    <dgm:cxn modelId="{BB56CE30-3A46-4C79-98F4-1B20ECA02DDE}" srcId="{2AC80F75-681B-45FD-9EAA-BA32D6FBA55D}" destId="{4D930B9E-26E7-4A36-9333-1D176CE9065A}" srcOrd="7" destOrd="0" parTransId="{61E77054-CAF3-48B1-9EC0-E7D34475D7E8}" sibTransId="{3E149582-8A88-42EB-8CD5-94F85A1DB5BF}"/>
    <dgm:cxn modelId="{EAB5AC3C-06C1-4869-9F3E-43F6075F23F2}" type="presOf" srcId="{6CA3FFA3-64A2-4D85-95C0-D37B0430EA22}" destId="{9C396742-2CE3-48E1-B1B6-9FC1FC5FE692}" srcOrd="0" destOrd="0" presId="urn:microsoft.com/office/officeart/2018/2/layout/IconVerticalSolidList"/>
    <dgm:cxn modelId="{582AB83D-E4B6-4F4F-85B6-C06CBFA3C5A2}" srcId="{2AC80F75-681B-45FD-9EAA-BA32D6FBA55D}" destId="{7462F29F-5D26-407C-9078-EC2A5C302507}" srcOrd="3" destOrd="0" parTransId="{519F3348-F664-4146-A23A-CB0B2D35EB12}" sibTransId="{9FCA19EC-2084-45D7-9750-D4FDDA1F3EF0}"/>
    <dgm:cxn modelId="{0C9A435D-2B49-43C5-A88F-A3BAA45E4FDA}" type="presOf" srcId="{9D51AA10-1FFE-4537-AADF-0B2F12235FBC}" destId="{D3581EB3-D2F8-4E88-937C-647706E66CEC}" srcOrd="0" destOrd="0" presId="urn:microsoft.com/office/officeart/2018/2/layout/IconVerticalSolidList"/>
    <dgm:cxn modelId="{2FF92762-B0F2-467C-8FE5-519343871FB9}" srcId="{2AC80F75-681B-45FD-9EAA-BA32D6FBA55D}" destId="{47A70AE4-1E31-41BF-B8FC-82ED1199CE82}" srcOrd="1" destOrd="0" parTransId="{68482E94-C6D5-4540-8AC8-16675215DEA2}" sibTransId="{6FC95FBE-4F1E-4EE3-B8D1-C676E64C6B49}"/>
    <dgm:cxn modelId="{34947945-3C2A-4E3B-9359-DCB4567BF0F9}" type="presOf" srcId="{7169A16D-D001-4F25-ABE7-658A48E26A08}" destId="{4CDFD906-2C9C-4997-B61E-0CDB9AECC411}" srcOrd="0" destOrd="0" presId="urn:microsoft.com/office/officeart/2018/2/layout/IconVerticalSolidList"/>
    <dgm:cxn modelId="{A68D5B68-F298-497D-9BB8-BD65E789C46D}" type="presOf" srcId="{7462F29F-5D26-407C-9078-EC2A5C302507}" destId="{9F9B3D5D-1D4F-4B6B-BB74-BBB5E1854FD4}" srcOrd="0" destOrd="0" presId="urn:microsoft.com/office/officeart/2018/2/layout/IconVerticalSolidList"/>
    <dgm:cxn modelId="{47519E4F-D60F-4844-B500-C2479BAEF7EE}" srcId="{2AC80F75-681B-45FD-9EAA-BA32D6FBA55D}" destId="{7169A16D-D001-4F25-ABE7-658A48E26A08}" srcOrd="0" destOrd="0" parTransId="{28B4CBC6-7279-46B3-B70F-C04202A64888}" sibTransId="{82621682-3AAD-423B-9214-B8EFEAA0FDC5}"/>
    <dgm:cxn modelId="{39A2BA59-687B-4375-AD76-04C6890A0C9E}" srcId="{2AC80F75-681B-45FD-9EAA-BA32D6FBA55D}" destId="{5C6A8D5C-A330-4F90-9CE8-0A59F895F2F9}" srcOrd="4" destOrd="0" parTransId="{7E1E983D-3B6B-4D1E-9AAD-AF327DFA312C}" sibTransId="{83D6091D-FFEA-45C2-AA63-1CD6E7604B3E}"/>
    <dgm:cxn modelId="{A6CFE679-E4FA-47EA-931C-3E53BE750040}" type="presOf" srcId="{5C6A8D5C-A330-4F90-9CE8-0A59F895F2F9}" destId="{443EDF78-B155-4237-A24C-337E7D5CBB24}" srcOrd="0" destOrd="0" presId="urn:microsoft.com/office/officeart/2018/2/layout/IconVerticalSolidList"/>
    <dgm:cxn modelId="{C6BFF683-1726-4C3D-91E0-9B716E504199}" type="presOf" srcId="{47A70AE4-1E31-41BF-B8FC-82ED1199CE82}" destId="{749947B8-D1BC-4EB8-B823-220F79425DF7}" srcOrd="0" destOrd="0" presId="urn:microsoft.com/office/officeart/2018/2/layout/IconVerticalSolidList"/>
    <dgm:cxn modelId="{3571C793-2479-4FB5-9201-C66F1F492D2E}" srcId="{2AC80F75-681B-45FD-9EAA-BA32D6FBA55D}" destId="{B2F68967-B71B-461F-A057-75BC911B33B1}" srcOrd="6" destOrd="0" parTransId="{48A8C7B2-20C3-49E4-A8FC-A136EF63ABEB}" sibTransId="{238D779E-5C28-4372-8E93-C3DB8F359609}"/>
    <dgm:cxn modelId="{5DAD6ADD-6EA2-4D6D-95AD-7C6CD7E55267}" type="presOf" srcId="{2AC80F75-681B-45FD-9EAA-BA32D6FBA55D}" destId="{63E5034A-6549-44EF-8A88-91B20943E223}" srcOrd="0" destOrd="0" presId="urn:microsoft.com/office/officeart/2018/2/layout/IconVerticalSolidList"/>
    <dgm:cxn modelId="{45CF51EF-D594-4C2A-8619-BE1655BE6402}" type="presOf" srcId="{4D930B9E-26E7-4A36-9333-1D176CE9065A}" destId="{01611F35-9ED6-49F9-A029-9A921B268A9F}" srcOrd="0" destOrd="0" presId="urn:microsoft.com/office/officeart/2018/2/layout/IconVerticalSolidList"/>
    <dgm:cxn modelId="{477CE2FF-6DE7-49E6-8982-FB9EE2D87730}" srcId="{2AC80F75-681B-45FD-9EAA-BA32D6FBA55D}" destId="{9D51AA10-1FFE-4537-AADF-0B2F12235FBC}" srcOrd="2" destOrd="0" parTransId="{0996AF52-55C5-4466-AD18-7A6028E9DB19}" sibTransId="{69EDC98F-937C-42EB-92C7-7FF3A639F687}"/>
    <dgm:cxn modelId="{475F5366-97D6-4E47-911F-5C027857DA69}" type="presParOf" srcId="{63E5034A-6549-44EF-8A88-91B20943E223}" destId="{8B5B27DA-DC99-4642-8E99-72D9C28E2017}" srcOrd="0" destOrd="0" presId="urn:microsoft.com/office/officeart/2018/2/layout/IconVerticalSolidList"/>
    <dgm:cxn modelId="{AFEC7D80-1B2A-45D9-9F5E-6E0D332C1BE2}" type="presParOf" srcId="{8B5B27DA-DC99-4642-8E99-72D9C28E2017}" destId="{3DA681F3-4A94-4EAF-8E14-39C8AB60B64A}" srcOrd="0" destOrd="0" presId="urn:microsoft.com/office/officeart/2018/2/layout/IconVerticalSolidList"/>
    <dgm:cxn modelId="{63623108-626C-4238-AA0E-A27A13CE24B2}" type="presParOf" srcId="{8B5B27DA-DC99-4642-8E99-72D9C28E2017}" destId="{2830A8EC-6E99-42D7-A363-D857076DA0AB}" srcOrd="1" destOrd="0" presId="urn:microsoft.com/office/officeart/2018/2/layout/IconVerticalSolidList"/>
    <dgm:cxn modelId="{615654A2-BA9C-409A-9671-AB52C59FD996}" type="presParOf" srcId="{8B5B27DA-DC99-4642-8E99-72D9C28E2017}" destId="{0C0F5B90-A059-46BF-BD65-4A3A9C741A37}" srcOrd="2" destOrd="0" presId="urn:microsoft.com/office/officeart/2018/2/layout/IconVerticalSolidList"/>
    <dgm:cxn modelId="{44B69691-07A6-4E2D-B5D3-343216A1658E}" type="presParOf" srcId="{8B5B27DA-DC99-4642-8E99-72D9C28E2017}" destId="{4CDFD906-2C9C-4997-B61E-0CDB9AECC411}" srcOrd="3" destOrd="0" presId="urn:microsoft.com/office/officeart/2018/2/layout/IconVerticalSolidList"/>
    <dgm:cxn modelId="{DD45878B-2A96-4F66-A7B6-E5AF56FAB1C3}" type="presParOf" srcId="{63E5034A-6549-44EF-8A88-91B20943E223}" destId="{933EA25D-C91C-4293-8C8B-FCF54E98C45F}" srcOrd="1" destOrd="0" presId="urn:microsoft.com/office/officeart/2018/2/layout/IconVerticalSolidList"/>
    <dgm:cxn modelId="{D0D97559-EB21-4B61-82E2-3B771BEB1AF8}" type="presParOf" srcId="{63E5034A-6549-44EF-8A88-91B20943E223}" destId="{4AE00DD9-3F7D-4F60-879F-0CCC820AC9D5}" srcOrd="2" destOrd="0" presId="urn:microsoft.com/office/officeart/2018/2/layout/IconVerticalSolidList"/>
    <dgm:cxn modelId="{E69F8911-E7BE-49BB-A8B8-126E5DDD2B3E}" type="presParOf" srcId="{4AE00DD9-3F7D-4F60-879F-0CCC820AC9D5}" destId="{6ECFA282-1AB6-4AEE-BC03-F6A6EAEE4603}" srcOrd="0" destOrd="0" presId="urn:microsoft.com/office/officeart/2018/2/layout/IconVerticalSolidList"/>
    <dgm:cxn modelId="{980848FE-429C-4943-A28F-073DEFF8244D}" type="presParOf" srcId="{4AE00DD9-3F7D-4F60-879F-0CCC820AC9D5}" destId="{0ACD2B36-5818-486B-8BD5-3115E41251D0}" srcOrd="1" destOrd="0" presId="urn:microsoft.com/office/officeart/2018/2/layout/IconVerticalSolidList"/>
    <dgm:cxn modelId="{0FC898B4-E787-458F-A101-812083274AAC}" type="presParOf" srcId="{4AE00DD9-3F7D-4F60-879F-0CCC820AC9D5}" destId="{8D76386A-ECAC-40D3-AA11-B8CD9407CB48}" srcOrd="2" destOrd="0" presId="urn:microsoft.com/office/officeart/2018/2/layout/IconVerticalSolidList"/>
    <dgm:cxn modelId="{9D0200F3-D3E9-4EFD-AC1F-3A43C3110870}" type="presParOf" srcId="{4AE00DD9-3F7D-4F60-879F-0CCC820AC9D5}" destId="{749947B8-D1BC-4EB8-B823-220F79425DF7}" srcOrd="3" destOrd="0" presId="urn:microsoft.com/office/officeart/2018/2/layout/IconVerticalSolidList"/>
    <dgm:cxn modelId="{B498D21E-D991-498F-BBB4-198D5C6A740B}" type="presParOf" srcId="{63E5034A-6549-44EF-8A88-91B20943E223}" destId="{CC914169-1EAD-45C9-A7C8-9280A7DD9F7A}" srcOrd="3" destOrd="0" presId="urn:microsoft.com/office/officeart/2018/2/layout/IconVerticalSolidList"/>
    <dgm:cxn modelId="{E5C6F377-FC5E-4F09-A099-98B8AA111258}" type="presParOf" srcId="{63E5034A-6549-44EF-8A88-91B20943E223}" destId="{FE3C6749-9A53-4FD1-BC19-D023D6827F9D}" srcOrd="4" destOrd="0" presId="urn:microsoft.com/office/officeart/2018/2/layout/IconVerticalSolidList"/>
    <dgm:cxn modelId="{567735DA-E849-4F20-9A39-B96DE69491B5}" type="presParOf" srcId="{FE3C6749-9A53-4FD1-BC19-D023D6827F9D}" destId="{B28F2029-1FCF-4622-9135-F1E361792847}" srcOrd="0" destOrd="0" presId="urn:microsoft.com/office/officeart/2018/2/layout/IconVerticalSolidList"/>
    <dgm:cxn modelId="{0BF0576A-4473-43CD-B3D0-F4661E05F301}" type="presParOf" srcId="{FE3C6749-9A53-4FD1-BC19-D023D6827F9D}" destId="{6472B69E-13D0-4DAC-87FB-1B0C5F19B4D7}" srcOrd="1" destOrd="0" presId="urn:microsoft.com/office/officeart/2018/2/layout/IconVerticalSolidList"/>
    <dgm:cxn modelId="{2101A686-F779-44B3-97BE-36E10764DF50}" type="presParOf" srcId="{FE3C6749-9A53-4FD1-BC19-D023D6827F9D}" destId="{52A40FFC-B015-4809-B994-DDA0B9E76AB4}" srcOrd="2" destOrd="0" presId="urn:microsoft.com/office/officeart/2018/2/layout/IconVerticalSolidList"/>
    <dgm:cxn modelId="{A08ACFC7-A3E6-43F7-BBBC-9FB8CAF1795B}" type="presParOf" srcId="{FE3C6749-9A53-4FD1-BC19-D023D6827F9D}" destId="{D3581EB3-D2F8-4E88-937C-647706E66CEC}" srcOrd="3" destOrd="0" presId="urn:microsoft.com/office/officeart/2018/2/layout/IconVerticalSolidList"/>
    <dgm:cxn modelId="{BAF56730-00F2-409A-96B0-C1115EADF105}" type="presParOf" srcId="{63E5034A-6549-44EF-8A88-91B20943E223}" destId="{27BB0F07-0645-470E-833F-913012EB7462}" srcOrd="5" destOrd="0" presId="urn:microsoft.com/office/officeart/2018/2/layout/IconVerticalSolidList"/>
    <dgm:cxn modelId="{7D97E788-CDB7-4FF5-8CB7-5597036DB879}" type="presParOf" srcId="{63E5034A-6549-44EF-8A88-91B20943E223}" destId="{340159D1-443E-4DF8-BC7C-8207D0140EC9}" srcOrd="6" destOrd="0" presId="urn:microsoft.com/office/officeart/2018/2/layout/IconVerticalSolidList"/>
    <dgm:cxn modelId="{3B3ABF07-8780-4E27-9DE8-C14D48818E44}" type="presParOf" srcId="{340159D1-443E-4DF8-BC7C-8207D0140EC9}" destId="{B957A5D9-9487-4446-BE25-E57C850938A9}" srcOrd="0" destOrd="0" presId="urn:microsoft.com/office/officeart/2018/2/layout/IconVerticalSolidList"/>
    <dgm:cxn modelId="{A417C2C6-0542-45A1-8410-3E2D3C0FA164}" type="presParOf" srcId="{340159D1-443E-4DF8-BC7C-8207D0140EC9}" destId="{A74A5045-0761-41C8-9847-9914B968D3CD}" srcOrd="1" destOrd="0" presId="urn:microsoft.com/office/officeart/2018/2/layout/IconVerticalSolidList"/>
    <dgm:cxn modelId="{42C870AC-32F1-4012-98D7-5FB1DADC251C}" type="presParOf" srcId="{340159D1-443E-4DF8-BC7C-8207D0140EC9}" destId="{03137882-17CA-4DDD-B82A-E0F258105127}" srcOrd="2" destOrd="0" presId="urn:microsoft.com/office/officeart/2018/2/layout/IconVerticalSolidList"/>
    <dgm:cxn modelId="{F8E263B5-EE36-42CB-A878-EFA57159F9C3}" type="presParOf" srcId="{340159D1-443E-4DF8-BC7C-8207D0140EC9}" destId="{9F9B3D5D-1D4F-4B6B-BB74-BBB5E1854FD4}" srcOrd="3" destOrd="0" presId="urn:microsoft.com/office/officeart/2018/2/layout/IconVerticalSolidList"/>
    <dgm:cxn modelId="{940E1BF9-DF33-4D90-BB12-1FA34DF801AC}" type="presParOf" srcId="{63E5034A-6549-44EF-8A88-91B20943E223}" destId="{6D280ABE-2006-48C7-9449-4DC59854EAB1}" srcOrd="7" destOrd="0" presId="urn:microsoft.com/office/officeart/2018/2/layout/IconVerticalSolidList"/>
    <dgm:cxn modelId="{E246023C-16FE-48E5-B466-8690703D5DEC}" type="presParOf" srcId="{63E5034A-6549-44EF-8A88-91B20943E223}" destId="{5067E89D-E1DA-456F-ADF4-82727036D050}" srcOrd="8" destOrd="0" presId="urn:microsoft.com/office/officeart/2018/2/layout/IconVerticalSolidList"/>
    <dgm:cxn modelId="{262067DF-4158-4D9D-BFD4-B46A96C9B0CC}" type="presParOf" srcId="{5067E89D-E1DA-456F-ADF4-82727036D050}" destId="{6A70EBC6-1C2C-4926-8605-EAA09079DC58}" srcOrd="0" destOrd="0" presId="urn:microsoft.com/office/officeart/2018/2/layout/IconVerticalSolidList"/>
    <dgm:cxn modelId="{8F8B6662-ED58-4B1C-ADC3-240E53F84E01}" type="presParOf" srcId="{5067E89D-E1DA-456F-ADF4-82727036D050}" destId="{FFBE2793-A101-423A-89E6-344361AF4468}" srcOrd="1" destOrd="0" presId="urn:microsoft.com/office/officeart/2018/2/layout/IconVerticalSolidList"/>
    <dgm:cxn modelId="{DBFDD1EC-A95D-49B5-8AE1-7BE366D195F5}" type="presParOf" srcId="{5067E89D-E1DA-456F-ADF4-82727036D050}" destId="{8AD259AE-47AB-4BF4-87EA-E7A4D350988B}" srcOrd="2" destOrd="0" presId="urn:microsoft.com/office/officeart/2018/2/layout/IconVerticalSolidList"/>
    <dgm:cxn modelId="{0EB614D3-E258-489E-A68D-22822B700323}" type="presParOf" srcId="{5067E89D-E1DA-456F-ADF4-82727036D050}" destId="{443EDF78-B155-4237-A24C-337E7D5CBB24}" srcOrd="3" destOrd="0" presId="urn:microsoft.com/office/officeart/2018/2/layout/IconVerticalSolidList"/>
    <dgm:cxn modelId="{C9407EC4-3A11-445D-B2D5-2658D963A547}" type="presParOf" srcId="{63E5034A-6549-44EF-8A88-91B20943E223}" destId="{C56309EA-1F50-412C-A9CC-645CF1A3D07B}" srcOrd="9" destOrd="0" presId="urn:microsoft.com/office/officeart/2018/2/layout/IconVerticalSolidList"/>
    <dgm:cxn modelId="{906162B0-27CB-4FC7-B273-4BAB591EEA65}" type="presParOf" srcId="{63E5034A-6549-44EF-8A88-91B20943E223}" destId="{600F0803-20C4-4E91-95E6-C66EB1465785}" srcOrd="10" destOrd="0" presId="urn:microsoft.com/office/officeart/2018/2/layout/IconVerticalSolidList"/>
    <dgm:cxn modelId="{A45EBA40-9EC3-45F2-898E-C6ABF37DD520}" type="presParOf" srcId="{600F0803-20C4-4E91-95E6-C66EB1465785}" destId="{23EC3088-56AC-4028-820C-62B3DC917E17}" srcOrd="0" destOrd="0" presId="urn:microsoft.com/office/officeart/2018/2/layout/IconVerticalSolidList"/>
    <dgm:cxn modelId="{042FE3D5-28C9-42B1-8AD2-55AB91503A4D}" type="presParOf" srcId="{600F0803-20C4-4E91-95E6-C66EB1465785}" destId="{E8B52FFD-66C1-4B1F-AFAF-ED7C73E5294A}" srcOrd="1" destOrd="0" presId="urn:microsoft.com/office/officeart/2018/2/layout/IconVerticalSolidList"/>
    <dgm:cxn modelId="{6C04C99B-55FE-4BD6-8C4E-08944E0B9BB4}" type="presParOf" srcId="{600F0803-20C4-4E91-95E6-C66EB1465785}" destId="{CE5D4E42-0CF7-4F39-B693-3CF9E62297F7}" srcOrd="2" destOrd="0" presId="urn:microsoft.com/office/officeart/2018/2/layout/IconVerticalSolidList"/>
    <dgm:cxn modelId="{B8BE40EA-FFED-4F18-B76E-A94BBD99AA02}" type="presParOf" srcId="{600F0803-20C4-4E91-95E6-C66EB1465785}" destId="{9C396742-2CE3-48E1-B1B6-9FC1FC5FE692}" srcOrd="3" destOrd="0" presId="urn:microsoft.com/office/officeart/2018/2/layout/IconVerticalSolidList"/>
    <dgm:cxn modelId="{64B39C92-76D1-4059-B892-B9CF48DB5F33}" type="presParOf" srcId="{63E5034A-6549-44EF-8A88-91B20943E223}" destId="{D416C83E-FEBD-424F-9617-F450896B5EB3}" srcOrd="11" destOrd="0" presId="urn:microsoft.com/office/officeart/2018/2/layout/IconVerticalSolidList"/>
    <dgm:cxn modelId="{D91DDA50-A164-45E4-AE2B-99A7F8FC761A}" type="presParOf" srcId="{63E5034A-6549-44EF-8A88-91B20943E223}" destId="{A1E1EA77-FACD-4922-822F-D486F6E5CE11}" srcOrd="12" destOrd="0" presId="urn:microsoft.com/office/officeart/2018/2/layout/IconVerticalSolidList"/>
    <dgm:cxn modelId="{79FCF527-EDD3-457B-902B-DD0D663C2CE5}" type="presParOf" srcId="{A1E1EA77-FACD-4922-822F-D486F6E5CE11}" destId="{A2C17E8C-C26A-4D2A-A664-BF499DB9D60F}" srcOrd="0" destOrd="0" presId="urn:microsoft.com/office/officeart/2018/2/layout/IconVerticalSolidList"/>
    <dgm:cxn modelId="{82A4B7FE-6222-4954-AD60-BC00BEB8A383}" type="presParOf" srcId="{A1E1EA77-FACD-4922-822F-D486F6E5CE11}" destId="{77EEA29F-7D7F-4811-BBB8-4CE9AFD18635}" srcOrd="1" destOrd="0" presId="urn:microsoft.com/office/officeart/2018/2/layout/IconVerticalSolidList"/>
    <dgm:cxn modelId="{70724178-FFDF-4B18-AFAA-215A83F341D2}" type="presParOf" srcId="{A1E1EA77-FACD-4922-822F-D486F6E5CE11}" destId="{34227197-78AD-484C-9102-48FD02A8B744}" srcOrd="2" destOrd="0" presId="urn:microsoft.com/office/officeart/2018/2/layout/IconVerticalSolidList"/>
    <dgm:cxn modelId="{806630E2-6076-4E53-8FE9-022C54FC35C9}" type="presParOf" srcId="{A1E1EA77-FACD-4922-822F-D486F6E5CE11}" destId="{358F0E01-808D-4521-ABCB-FCF2326C0769}" srcOrd="3" destOrd="0" presId="urn:microsoft.com/office/officeart/2018/2/layout/IconVerticalSolidList"/>
    <dgm:cxn modelId="{1EFF8BB9-C364-44E6-979B-80FCA647C2A3}" type="presParOf" srcId="{63E5034A-6549-44EF-8A88-91B20943E223}" destId="{F53D4F60-D417-4608-BBDC-6735A2567265}" srcOrd="13" destOrd="0" presId="urn:microsoft.com/office/officeart/2018/2/layout/IconVerticalSolidList"/>
    <dgm:cxn modelId="{E7082777-C56B-4953-9F91-7978CC06EBA1}" type="presParOf" srcId="{63E5034A-6549-44EF-8A88-91B20943E223}" destId="{273BD848-E2D8-428D-8631-77E35076B8AE}" srcOrd="14" destOrd="0" presId="urn:microsoft.com/office/officeart/2018/2/layout/IconVerticalSolidList"/>
    <dgm:cxn modelId="{CD321B63-2ECA-4E75-B582-C743E34C4222}" type="presParOf" srcId="{273BD848-E2D8-428D-8631-77E35076B8AE}" destId="{6E2CAB23-E63C-4874-B204-5335D30D66BF}" srcOrd="0" destOrd="0" presId="urn:microsoft.com/office/officeart/2018/2/layout/IconVerticalSolidList"/>
    <dgm:cxn modelId="{83D24B69-CFD2-459D-9005-89E714F497A4}" type="presParOf" srcId="{273BD848-E2D8-428D-8631-77E35076B8AE}" destId="{8F9CE00B-3AA7-4192-9564-3FC035D3329E}" srcOrd="1" destOrd="0" presId="urn:microsoft.com/office/officeart/2018/2/layout/IconVerticalSolidList"/>
    <dgm:cxn modelId="{25EF3577-2719-4926-8891-0003548DDD21}" type="presParOf" srcId="{273BD848-E2D8-428D-8631-77E35076B8AE}" destId="{22B17873-F593-463E-ADDB-CDCA3E6ED82F}" srcOrd="2" destOrd="0" presId="urn:microsoft.com/office/officeart/2018/2/layout/IconVerticalSolidList"/>
    <dgm:cxn modelId="{5A24D42B-18FD-4F95-8DF0-4ABD28BF55C6}" type="presParOf" srcId="{273BD848-E2D8-428D-8631-77E35076B8AE}" destId="{01611F35-9ED6-49F9-A029-9A921B268A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81F3-4A94-4EAF-8E14-39C8AB60B64A}">
      <dsp:nvSpPr>
        <dsp:cNvPr id="0" name=""/>
        <dsp:cNvSpPr/>
      </dsp:nvSpPr>
      <dsp:spPr>
        <a:xfrm>
          <a:off x="0" y="589"/>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0A8EC-6E99-42D7-A363-D857076DA0AB}">
      <dsp:nvSpPr>
        <dsp:cNvPr id="0" name=""/>
        <dsp:cNvSpPr/>
      </dsp:nvSpPr>
      <dsp:spPr>
        <a:xfrm>
          <a:off x="149698" y="111935"/>
          <a:ext cx="272179" cy="272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DFD906-2C9C-4997-B61E-0CDB9AECC411}">
      <dsp:nvSpPr>
        <dsp:cNvPr id="0" name=""/>
        <dsp:cNvSpPr/>
      </dsp:nvSpPr>
      <dsp:spPr>
        <a:xfrm>
          <a:off x="571576" y="589"/>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b="0" i="0" kern="1200"/>
            <a:t>Why Selenium?</a:t>
          </a:r>
          <a:endParaRPr lang="en-US" sz="1600" kern="1200"/>
        </a:p>
      </dsp:txBody>
      <dsp:txXfrm>
        <a:off x="571576" y="589"/>
        <a:ext cx="5749042" cy="494871"/>
      </dsp:txXfrm>
    </dsp:sp>
    <dsp:sp modelId="{6ECFA282-1AB6-4AEE-BC03-F6A6EAEE4603}">
      <dsp:nvSpPr>
        <dsp:cNvPr id="0" name=""/>
        <dsp:cNvSpPr/>
      </dsp:nvSpPr>
      <dsp:spPr>
        <a:xfrm>
          <a:off x="0" y="619178"/>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D2B36-5818-486B-8BD5-3115E41251D0}">
      <dsp:nvSpPr>
        <dsp:cNvPr id="0" name=""/>
        <dsp:cNvSpPr/>
      </dsp:nvSpPr>
      <dsp:spPr>
        <a:xfrm>
          <a:off x="149698" y="730524"/>
          <a:ext cx="272179" cy="272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9947B8-D1BC-4EB8-B823-220F79425DF7}">
      <dsp:nvSpPr>
        <dsp:cNvPr id="0" name=""/>
        <dsp:cNvSpPr/>
      </dsp:nvSpPr>
      <dsp:spPr>
        <a:xfrm>
          <a:off x="571576" y="619178"/>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b="0" i="0" kern="1200"/>
            <a:t>Base of Selenium and WebDriver</a:t>
          </a:r>
          <a:endParaRPr lang="en-US" sz="1600" kern="1200"/>
        </a:p>
      </dsp:txBody>
      <dsp:txXfrm>
        <a:off x="571576" y="619178"/>
        <a:ext cx="5749042" cy="494871"/>
      </dsp:txXfrm>
    </dsp:sp>
    <dsp:sp modelId="{B28F2029-1FCF-4622-9135-F1E361792847}">
      <dsp:nvSpPr>
        <dsp:cNvPr id="0" name=""/>
        <dsp:cNvSpPr/>
      </dsp:nvSpPr>
      <dsp:spPr>
        <a:xfrm>
          <a:off x="0" y="1237768"/>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2B69E-13D0-4DAC-87FB-1B0C5F19B4D7}">
      <dsp:nvSpPr>
        <dsp:cNvPr id="0" name=""/>
        <dsp:cNvSpPr/>
      </dsp:nvSpPr>
      <dsp:spPr>
        <a:xfrm>
          <a:off x="149698" y="1349114"/>
          <a:ext cx="272179" cy="272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581EB3-D2F8-4E88-937C-647706E66CEC}">
      <dsp:nvSpPr>
        <dsp:cNvPr id="0" name=""/>
        <dsp:cNvSpPr/>
      </dsp:nvSpPr>
      <dsp:spPr>
        <a:xfrm>
          <a:off x="571576" y="1237768"/>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b="0" i="0" kern="1200"/>
            <a:t>WebDriver setup</a:t>
          </a:r>
          <a:endParaRPr lang="en-US" sz="1600" kern="1200"/>
        </a:p>
      </dsp:txBody>
      <dsp:txXfrm>
        <a:off x="571576" y="1237768"/>
        <a:ext cx="5749042" cy="494871"/>
      </dsp:txXfrm>
    </dsp:sp>
    <dsp:sp modelId="{B957A5D9-9487-4446-BE25-E57C850938A9}">
      <dsp:nvSpPr>
        <dsp:cNvPr id="0" name=""/>
        <dsp:cNvSpPr/>
      </dsp:nvSpPr>
      <dsp:spPr>
        <a:xfrm>
          <a:off x="0" y="1856357"/>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A5045-0761-41C8-9847-9914B968D3CD}">
      <dsp:nvSpPr>
        <dsp:cNvPr id="0" name=""/>
        <dsp:cNvSpPr/>
      </dsp:nvSpPr>
      <dsp:spPr>
        <a:xfrm>
          <a:off x="149698" y="1967704"/>
          <a:ext cx="272179" cy="2721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9B3D5D-1D4F-4B6B-BB74-BBB5E1854FD4}">
      <dsp:nvSpPr>
        <dsp:cNvPr id="0" name=""/>
        <dsp:cNvSpPr/>
      </dsp:nvSpPr>
      <dsp:spPr>
        <a:xfrm>
          <a:off x="571576" y="1856357"/>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kern="1200"/>
            <a:t>Ho</a:t>
          </a:r>
          <a:r>
            <a:rPr lang="en-US" sz="1600" b="0" i="0" kern="1200"/>
            <a:t>w to find an element from a Web page</a:t>
          </a:r>
          <a:endParaRPr lang="en-US" sz="1600" kern="1200"/>
        </a:p>
      </dsp:txBody>
      <dsp:txXfrm>
        <a:off x="571576" y="1856357"/>
        <a:ext cx="5749042" cy="494871"/>
      </dsp:txXfrm>
    </dsp:sp>
    <dsp:sp modelId="{6A70EBC6-1C2C-4926-8605-EAA09079DC58}">
      <dsp:nvSpPr>
        <dsp:cNvPr id="0" name=""/>
        <dsp:cNvSpPr/>
      </dsp:nvSpPr>
      <dsp:spPr>
        <a:xfrm>
          <a:off x="0" y="2474947"/>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E2793-A101-423A-89E6-344361AF4468}">
      <dsp:nvSpPr>
        <dsp:cNvPr id="0" name=""/>
        <dsp:cNvSpPr/>
      </dsp:nvSpPr>
      <dsp:spPr>
        <a:xfrm>
          <a:off x="149698" y="2586293"/>
          <a:ext cx="272179" cy="2721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3EDF78-B155-4237-A24C-337E7D5CBB24}">
      <dsp:nvSpPr>
        <dsp:cNvPr id="0" name=""/>
        <dsp:cNvSpPr/>
      </dsp:nvSpPr>
      <dsp:spPr>
        <a:xfrm>
          <a:off x="571576" y="2474947"/>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kern="1200"/>
            <a:t>Basic WebDriver’s methods</a:t>
          </a:r>
        </a:p>
      </dsp:txBody>
      <dsp:txXfrm>
        <a:off x="571576" y="2474947"/>
        <a:ext cx="5749042" cy="494871"/>
      </dsp:txXfrm>
    </dsp:sp>
    <dsp:sp modelId="{23EC3088-56AC-4028-820C-62B3DC917E17}">
      <dsp:nvSpPr>
        <dsp:cNvPr id="0" name=""/>
        <dsp:cNvSpPr/>
      </dsp:nvSpPr>
      <dsp:spPr>
        <a:xfrm>
          <a:off x="0" y="3093537"/>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52FFD-66C1-4B1F-AFAF-ED7C73E5294A}">
      <dsp:nvSpPr>
        <dsp:cNvPr id="0" name=""/>
        <dsp:cNvSpPr/>
      </dsp:nvSpPr>
      <dsp:spPr>
        <a:xfrm>
          <a:off x="149698" y="3204883"/>
          <a:ext cx="272179" cy="2721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396742-2CE3-48E1-B1B6-9FC1FC5FE692}">
      <dsp:nvSpPr>
        <dsp:cNvPr id="0" name=""/>
        <dsp:cNvSpPr/>
      </dsp:nvSpPr>
      <dsp:spPr>
        <a:xfrm>
          <a:off x="571576" y="3093537"/>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kern="1200"/>
            <a:t>Waits</a:t>
          </a:r>
        </a:p>
      </dsp:txBody>
      <dsp:txXfrm>
        <a:off x="571576" y="3093537"/>
        <a:ext cx="5749042" cy="494871"/>
      </dsp:txXfrm>
    </dsp:sp>
    <dsp:sp modelId="{A2C17E8C-C26A-4D2A-A664-BF499DB9D60F}">
      <dsp:nvSpPr>
        <dsp:cNvPr id="0" name=""/>
        <dsp:cNvSpPr/>
      </dsp:nvSpPr>
      <dsp:spPr>
        <a:xfrm>
          <a:off x="0" y="3712126"/>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EA29F-7D7F-4811-BBB8-4CE9AFD18635}">
      <dsp:nvSpPr>
        <dsp:cNvPr id="0" name=""/>
        <dsp:cNvSpPr/>
      </dsp:nvSpPr>
      <dsp:spPr>
        <a:xfrm>
          <a:off x="149698" y="3823472"/>
          <a:ext cx="272179" cy="27217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8F0E01-808D-4521-ABCB-FCF2326C0769}">
      <dsp:nvSpPr>
        <dsp:cNvPr id="0" name=""/>
        <dsp:cNvSpPr/>
      </dsp:nvSpPr>
      <dsp:spPr>
        <a:xfrm>
          <a:off x="571576" y="3712126"/>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b="0" i="0" kern="1200">
              <a:effectLst/>
            </a:rPr>
            <a:t>Interacting with the page</a:t>
          </a:r>
          <a:endParaRPr lang="en-US" sz="1600" kern="1200"/>
        </a:p>
      </dsp:txBody>
      <dsp:txXfrm>
        <a:off x="571576" y="3712126"/>
        <a:ext cx="5749042" cy="494871"/>
      </dsp:txXfrm>
    </dsp:sp>
    <dsp:sp modelId="{6E2CAB23-E63C-4874-B204-5335D30D66BF}">
      <dsp:nvSpPr>
        <dsp:cNvPr id="0" name=""/>
        <dsp:cNvSpPr/>
      </dsp:nvSpPr>
      <dsp:spPr>
        <a:xfrm>
          <a:off x="0" y="4330716"/>
          <a:ext cx="6320619" cy="494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CE00B-3AA7-4192-9564-3FC035D3329E}">
      <dsp:nvSpPr>
        <dsp:cNvPr id="0" name=""/>
        <dsp:cNvSpPr/>
      </dsp:nvSpPr>
      <dsp:spPr>
        <a:xfrm>
          <a:off x="149698" y="4442062"/>
          <a:ext cx="272179" cy="27217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611F35-9ED6-49F9-A029-9A921B268A9F}">
      <dsp:nvSpPr>
        <dsp:cNvPr id="0" name=""/>
        <dsp:cNvSpPr/>
      </dsp:nvSpPr>
      <dsp:spPr>
        <a:xfrm>
          <a:off x="571576" y="4330716"/>
          <a:ext cx="5749042" cy="49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74" tIns="52374" rIns="52374" bIns="52374" numCol="1" spcCol="1270" anchor="ctr" anchorCtr="0">
          <a:noAutofit/>
        </a:bodyPr>
        <a:lstStyle/>
        <a:p>
          <a:pPr marL="0" lvl="0" indent="0" algn="l" defTabSz="711200">
            <a:lnSpc>
              <a:spcPct val="100000"/>
            </a:lnSpc>
            <a:spcBef>
              <a:spcPct val="0"/>
            </a:spcBef>
            <a:spcAft>
              <a:spcPct val="35000"/>
            </a:spcAft>
            <a:buNone/>
          </a:pPr>
          <a:r>
            <a:rPr lang="en-US" sz="1600" b="0" i="0" kern="1200">
              <a:effectLst/>
            </a:rPr>
            <a:t>Screenshots</a:t>
          </a:r>
          <a:endParaRPr lang="en-US" sz="1600" kern="1200"/>
        </a:p>
      </dsp:txBody>
      <dsp:txXfrm>
        <a:off x="571576" y="4330716"/>
        <a:ext cx="5749042" cy="4948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3A1DE-634D-4146-84AF-48F5AFCD0D80}"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61C6C-8268-46F7-BE47-342884F5C959}" type="slidenum">
              <a:rPr lang="en-US" smtClean="0"/>
              <a:t>‹#›</a:t>
            </a:fld>
            <a:endParaRPr lang="en-US"/>
          </a:p>
        </p:txBody>
      </p:sp>
    </p:spTree>
    <p:extLst>
      <p:ext uri="{BB962C8B-B14F-4D97-AF65-F5344CB8AC3E}">
        <p14:creationId xmlns:p14="http://schemas.microsoft.com/office/powerpoint/2010/main" val="363550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F1E5C43-BBC4-453C-9C1C-36631CEFDE6B}"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E9D5D2F-4BA9-4556-A8DB-8498D6C16C82}"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0892881-D38E-4C48-A0F1-17D430CA23AF}"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8D996E1-12AF-4A42-8897-96B6113F6166}"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7FB50D3F-C9AC-482A-99BF-467F45CADADB}"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A4DF740-8E8E-4D9A-B500-6358581D23EE}"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537977F-3C9A-4696-8CBF-E9B5DE1DDCAC}"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60D8EE0-8676-4F48-9D8B-732791AF435D}"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680F15C-7869-4A3B-A5D5-A7DE7D163E50}"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C204823-3BD4-40A7-A131-F012380A1237}"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selenium.dev/documentation/" TargetMode="External"/><Relationship Id="rId2" Type="http://schemas.openxmlformats.org/officeDocument/2006/relationships/hyperlink" Target="https://selenium-python.readthedocs.io/index.html"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20928" y="965200"/>
            <a:ext cx="5999002" cy="4927600"/>
          </a:xfrm>
        </p:spPr>
        <p:txBody>
          <a:bodyPr anchor="ctr">
            <a:normAutofit/>
          </a:bodyPr>
          <a:lstStyle/>
          <a:p>
            <a:r>
              <a:rPr lang="en-US" sz="6000">
                <a:solidFill>
                  <a:schemeClr val="tx2"/>
                </a:solidFill>
              </a:rPr>
              <a:t>WEB UI Automation. Selenium</a:t>
            </a:r>
          </a:p>
        </p:txBody>
      </p:sp>
      <p:sp>
        <p:nvSpPr>
          <p:cNvPr id="61" name="Rectangle 60">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72544" y="4949687"/>
            <a:ext cx="3439646" cy="1739348"/>
          </a:xfrm>
        </p:spPr>
        <p:txBody>
          <a:bodyPr anchor="ctr">
            <a:normAutofit/>
          </a:bodyPr>
          <a:lstStyle/>
          <a:p>
            <a:r>
              <a:rPr lang="en-US" dirty="0">
                <a:solidFill>
                  <a:srgbClr val="FFFFFF"/>
                </a:solidFill>
              </a:rPr>
              <a:t>Vasilii Aleksandrov</a:t>
            </a:r>
          </a:p>
          <a:p>
            <a:r>
              <a:rPr lang="en-US" dirty="0">
                <a:solidFill>
                  <a:srgbClr val="FFFFFF"/>
                </a:solidFill>
              </a:rPr>
              <a:t>11.2022</a:t>
            </a:r>
          </a:p>
        </p:txBody>
      </p:sp>
      <p:pic>
        <p:nvPicPr>
          <p:cNvPr id="7" name="Picture 6" descr="EPAM_LOGO_gray_blue.png">
            <a:extLst>
              <a:ext uri="{FF2B5EF4-FFF2-40B4-BE49-F238E27FC236}">
                <a16:creationId xmlns:a16="http://schemas.microsoft.com/office/drawing/2014/main" id="{834EB7CC-A184-B1AF-1A81-BCCAB64C9D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Basic WebDriver’s methods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10</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12203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64201" y="1972382"/>
            <a:ext cx="9303800" cy="3477875"/>
          </a:xfrm>
          <a:prstGeom prst="rect">
            <a:avLst/>
          </a:prstGeom>
          <a:noFill/>
        </p:spPr>
        <p:txBody>
          <a:bodyPr wrap="square" rtlCol="0">
            <a:spAutoFit/>
          </a:bodyPr>
          <a:lstStyle/>
          <a:p>
            <a:r>
              <a:rPr lang="en-US" altLang="en-US" sz="2000" dirty="0">
                <a:solidFill>
                  <a:schemeClr val="accent2">
                    <a:lumMod val="75000"/>
                  </a:schemeClr>
                </a:solidFill>
                <a:latin typeface="+mj-lt"/>
              </a:rPr>
              <a:t>from</a:t>
            </a:r>
            <a:r>
              <a:rPr lang="en-US" altLang="en-US" sz="2000" dirty="0">
                <a:latin typeface="+mj-lt"/>
              </a:rPr>
              <a:t> selenium </a:t>
            </a:r>
            <a:r>
              <a:rPr lang="en-US" altLang="en-US" sz="2000" dirty="0">
                <a:solidFill>
                  <a:schemeClr val="accent2">
                    <a:lumMod val="75000"/>
                  </a:schemeClr>
                </a:solidFill>
                <a:latin typeface="+mj-lt"/>
              </a:rPr>
              <a:t>import</a:t>
            </a:r>
            <a:r>
              <a:rPr lang="en-US" altLang="en-US" sz="2000" dirty="0">
                <a:latin typeface="+mj-lt"/>
              </a:rPr>
              <a:t> </a:t>
            </a:r>
            <a:r>
              <a:rPr lang="en-US" altLang="en-US" sz="2000" dirty="0" err="1">
                <a:latin typeface="+mj-lt"/>
              </a:rPr>
              <a:t>webdriver</a:t>
            </a:r>
            <a:r>
              <a:rPr lang="en-US" altLang="en-US" sz="2000" dirty="0">
                <a:latin typeface="+mj-lt"/>
              </a:rPr>
              <a:t> </a:t>
            </a:r>
          </a:p>
          <a:p>
            <a:endParaRPr lang="en-US" sz="2000" dirty="0">
              <a:latin typeface="+mj-lt"/>
            </a:endParaRPr>
          </a:p>
          <a:p>
            <a:r>
              <a:rPr lang="en-US" sz="2000" dirty="0">
                <a:latin typeface="+mj-lt"/>
              </a:rPr>
              <a:t>driver = </a:t>
            </a:r>
            <a:r>
              <a:rPr lang="en-US" sz="2000" dirty="0" err="1">
                <a:latin typeface="+mj-lt"/>
              </a:rPr>
              <a:t>webdriver.Chrome</a:t>
            </a:r>
            <a:r>
              <a:rPr lang="en-US" sz="20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url</a:t>
            </a:r>
            <a:r>
              <a:rPr lang="en-US" altLang="en-US" sz="2000" dirty="0">
                <a:latin typeface="+mj-lt"/>
              </a:rPr>
              <a:t> = </a:t>
            </a:r>
            <a:r>
              <a:rPr lang="en-US" altLang="en-US" sz="2000" dirty="0">
                <a:solidFill>
                  <a:srgbClr val="008000"/>
                </a:solidFill>
                <a:latin typeface="+mj-lt"/>
              </a:rPr>
              <a:t>"https://www.epam.com/"</a:t>
            </a:r>
            <a:br>
              <a:rPr lang="en-US" altLang="en-US" sz="2000" dirty="0">
                <a:latin typeface="+mj-lt"/>
              </a:rPr>
            </a:br>
            <a:r>
              <a:rPr lang="en-US" altLang="en-US" sz="2000" dirty="0">
                <a:latin typeface="+mj-lt"/>
              </a:rPr>
              <a:t>title = </a:t>
            </a:r>
            <a:r>
              <a:rPr lang="en-US" altLang="en-US" sz="2000" dirty="0">
                <a:solidFill>
                  <a:srgbClr val="008000"/>
                </a:solidFill>
                <a:latin typeface="+mj-lt"/>
              </a:rPr>
              <a:t>"Some weird title"</a:t>
            </a:r>
            <a:br>
              <a:rPr lang="en-US" altLang="en-US" sz="2000" dirty="0">
                <a:solidFill>
                  <a:srgbClr val="008000"/>
                </a:solidFill>
                <a:latin typeface="+mj-lt"/>
              </a:rPr>
            </a:br>
            <a:r>
              <a:rPr lang="en-US" altLang="en-US" sz="2000" dirty="0" err="1">
                <a:latin typeface="+mj-lt"/>
              </a:rPr>
              <a:t>expected_source</a:t>
            </a:r>
            <a:r>
              <a:rPr lang="en-US" altLang="en-US" sz="2000" dirty="0">
                <a:latin typeface="+mj-lt"/>
              </a:rPr>
              <a:t> = </a:t>
            </a:r>
            <a:r>
              <a:rPr lang="en-US" altLang="en-US" sz="2000" dirty="0">
                <a:solidFill>
                  <a:srgbClr val="008000"/>
                </a:solidFill>
                <a:latin typeface="+mj-lt"/>
              </a:rPr>
              <a:t>"https://www.google-analytics.com/analytics.js"</a:t>
            </a:r>
            <a:br>
              <a:rPr lang="en-US" altLang="en-US" sz="2000" dirty="0">
                <a:solidFill>
                  <a:srgbClr val="008000"/>
                </a:solidFill>
                <a:latin typeface="+mj-lt"/>
              </a:rPr>
            </a:br>
            <a:r>
              <a:rPr lang="en-US" altLang="en-US" sz="2000" dirty="0" err="1">
                <a:latin typeface="+mj-lt"/>
              </a:rPr>
              <a:t>driver.get</a:t>
            </a:r>
            <a:r>
              <a:rPr lang="en-US" altLang="en-US" sz="2000" dirty="0">
                <a:latin typeface="+mj-lt"/>
              </a:rPr>
              <a:t>(</a:t>
            </a:r>
            <a:r>
              <a:rPr lang="en-US" altLang="en-US" sz="2000" dirty="0" err="1">
                <a:latin typeface="+mj-lt"/>
              </a:rPr>
              <a:t>url</a:t>
            </a:r>
            <a:r>
              <a:rPr lang="en-US" altLang="en-US" sz="2000" dirty="0">
                <a:latin typeface="+mj-lt"/>
              </a:rPr>
              <a:t>)</a:t>
            </a:r>
            <a:br>
              <a:rPr lang="en-US" altLang="en-US" sz="2000" dirty="0">
                <a:latin typeface="+mj-lt"/>
              </a:rPr>
            </a:br>
            <a:r>
              <a:rPr lang="en-US" altLang="en-US" sz="2000" dirty="0">
                <a:solidFill>
                  <a:schemeClr val="accent2">
                    <a:lumMod val="75000"/>
                  </a:schemeClr>
                </a:solidFill>
                <a:latin typeface="+mj-lt"/>
              </a:rPr>
              <a:t>assert</a:t>
            </a:r>
            <a:r>
              <a:rPr lang="en-US" altLang="en-US" sz="2000" dirty="0">
                <a:latin typeface="+mj-lt"/>
              </a:rPr>
              <a:t> </a:t>
            </a:r>
            <a:r>
              <a:rPr lang="en-US" altLang="en-US" sz="2000" dirty="0" err="1">
                <a:latin typeface="+mj-lt"/>
              </a:rPr>
              <a:t>url</a:t>
            </a:r>
            <a:r>
              <a:rPr lang="en-US" altLang="en-US" sz="2000" dirty="0">
                <a:latin typeface="+mj-lt"/>
              </a:rPr>
              <a:t> == </a:t>
            </a:r>
            <a:r>
              <a:rPr lang="en-US" altLang="en-US" sz="2000" dirty="0" err="1">
                <a:latin typeface="+mj-lt"/>
              </a:rPr>
              <a:t>driver.current_url</a:t>
            </a:r>
            <a:br>
              <a:rPr lang="en-US" altLang="en-US" sz="2000" dirty="0">
                <a:latin typeface="+mj-lt"/>
              </a:rPr>
            </a:br>
            <a:r>
              <a:rPr lang="en-US" altLang="en-US" sz="2000" dirty="0">
                <a:solidFill>
                  <a:schemeClr val="accent2">
                    <a:lumMod val="75000"/>
                  </a:schemeClr>
                </a:solidFill>
                <a:latin typeface="+mj-lt"/>
              </a:rPr>
              <a:t>assert</a:t>
            </a:r>
            <a:r>
              <a:rPr lang="en-US" altLang="en-US" sz="2000" dirty="0">
                <a:latin typeface="+mj-lt"/>
              </a:rPr>
              <a:t> title != </a:t>
            </a:r>
            <a:r>
              <a:rPr lang="en-US" altLang="en-US" sz="2000" dirty="0" err="1">
                <a:latin typeface="+mj-lt"/>
              </a:rPr>
              <a:t>driver.title</a:t>
            </a:r>
            <a:br>
              <a:rPr lang="en-US" altLang="en-US" sz="2000" dirty="0">
                <a:latin typeface="+mj-lt"/>
              </a:rPr>
            </a:br>
            <a:r>
              <a:rPr lang="en-US" altLang="en-US" sz="2000" dirty="0">
                <a:solidFill>
                  <a:schemeClr val="accent2">
                    <a:lumMod val="75000"/>
                  </a:schemeClr>
                </a:solidFill>
                <a:latin typeface="+mj-lt"/>
              </a:rPr>
              <a:t>assert</a:t>
            </a:r>
            <a:r>
              <a:rPr lang="en-US" altLang="en-US" sz="2000" dirty="0">
                <a:latin typeface="+mj-lt"/>
              </a:rPr>
              <a:t> </a:t>
            </a:r>
            <a:r>
              <a:rPr lang="en-US" altLang="en-US" sz="2000" dirty="0" err="1">
                <a:latin typeface="+mj-lt"/>
              </a:rPr>
              <a:t>expected_source</a:t>
            </a:r>
            <a:r>
              <a:rPr lang="en-US" altLang="en-US" sz="2000" dirty="0">
                <a:latin typeface="+mj-lt"/>
              </a:rPr>
              <a:t> </a:t>
            </a:r>
            <a:r>
              <a:rPr lang="en-US" altLang="en-US" sz="2000" dirty="0">
                <a:solidFill>
                  <a:schemeClr val="accent2">
                    <a:lumMod val="75000"/>
                  </a:schemeClr>
                </a:solidFill>
                <a:latin typeface="+mj-lt"/>
              </a:rPr>
              <a:t>in</a:t>
            </a:r>
            <a:r>
              <a:rPr lang="en-US" altLang="en-US" sz="2000" dirty="0">
                <a:latin typeface="+mj-lt"/>
              </a:rPr>
              <a:t> </a:t>
            </a:r>
            <a:r>
              <a:rPr lang="en-US" altLang="en-US" sz="2000" dirty="0" err="1">
                <a:latin typeface="+mj-lt"/>
              </a:rPr>
              <a:t>driver.page_source</a:t>
            </a:r>
            <a:br>
              <a:rPr lang="en-US" altLang="en-US" sz="2000" dirty="0">
                <a:latin typeface="+mj-lt"/>
              </a:rPr>
            </a:br>
            <a:r>
              <a:rPr lang="en-US" altLang="en-US" sz="2000" dirty="0" err="1">
                <a:latin typeface="+mj-lt"/>
              </a:rPr>
              <a:t>driver.close</a:t>
            </a:r>
            <a:r>
              <a:rPr lang="en-US" altLang="en-US" sz="2000" dirty="0">
                <a:latin typeface="+mj-lt"/>
              </a:rPr>
              <a:t>()  # </a:t>
            </a:r>
            <a:r>
              <a:rPr lang="en-US" altLang="en-US" sz="2000" dirty="0" err="1">
                <a:latin typeface="+mj-lt"/>
              </a:rPr>
              <a:t>driver.quit</a:t>
            </a:r>
            <a:r>
              <a:rPr lang="en-US" altLang="en-US" sz="2000" dirty="0">
                <a:latin typeface="+mj-lt"/>
              </a:rPr>
              <a:t>()</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WebDriver Functions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4" name="TextBox 3">
            <a:extLst>
              <a:ext uri="{FF2B5EF4-FFF2-40B4-BE49-F238E27FC236}">
                <a16:creationId xmlns:a16="http://schemas.microsoft.com/office/drawing/2014/main" id="{B3526D93-D6AE-E518-FB6F-4B6AD71F33F0}"/>
              </a:ext>
            </a:extLst>
          </p:cNvPr>
          <p:cNvSpPr txBox="1"/>
          <p:nvPr/>
        </p:nvSpPr>
        <p:spPr>
          <a:xfrm>
            <a:off x="5110480" y="5536034"/>
            <a:ext cx="6492239" cy="707886"/>
          </a:xfrm>
          <a:prstGeom prst="rect">
            <a:avLst/>
          </a:prstGeom>
          <a:noFill/>
        </p:spPr>
        <p:txBody>
          <a:bodyPr wrap="square" rtlCol="0">
            <a:spAutoFit/>
          </a:bodyPr>
          <a:lstStyle/>
          <a:p>
            <a:pPr marL="342900" indent="-342900">
              <a:buFont typeface="Wingdings" panose="05000000000000000000" pitchFamily="2" charset="2"/>
              <a:buChar char="q"/>
            </a:pPr>
            <a:r>
              <a:rPr lang="en-US" sz="2000" dirty="0" err="1">
                <a:latin typeface="+mj-lt"/>
              </a:rPr>
              <a:t>driver.close</a:t>
            </a:r>
            <a:r>
              <a:rPr lang="en-US" sz="2000" dirty="0">
                <a:latin typeface="+mj-lt"/>
              </a:rPr>
              <a:t>() – close current browser window</a:t>
            </a:r>
          </a:p>
          <a:p>
            <a:pPr marL="342900" indent="-342900">
              <a:buFont typeface="Wingdings" panose="05000000000000000000" pitchFamily="2" charset="2"/>
              <a:buChar char="q"/>
            </a:pPr>
            <a:r>
              <a:rPr lang="en-US" sz="2000" dirty="0" err="1">
                <a:latin typeface="+mj-lt"/>
              </a:rPr>
              <a:t>driver.quit</a:t>
            </a:r>
            <a:r>
              <a:rPr lang="en-US" sz="2000" dirty="0">
                <a:latin typeface="+mj-lt"/>
              </a:rPr>
              <a:t>() – close all opened browser windows</a:t>
            </a:r>
          </a:p>
        </p:txBody>
      </p:sp>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064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43290" y="2023190"/>
            <a:ext cx="10351363"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br>
              <a:rPr kumimoji="0" lang="en-US" altLang="en-US" sz="2000" b="0" i="0" u="none" strike="noStrike" cap="none" normalizeH="0" baseline="0" dirty="0">
                <a:ln>
                  <a:noFill/>
                </a:ln>
                <a:solidFill>
                  <a:srgbClr val="A9B7C6"/>
                </a:solidFill>
                <a:effectLst/>
                <a:latin typeface="+mj-lt"/>
              </a:rPr>
            </a:br>
            <a:endParaRPr kumimoji="0" lang="en-US" altLang="en-US" sz="2000" b="0" i="0" u="none" strike="noStrike" cap="none" normalizeH="0" baseline="0" dirty="0">
              <a:ln>
                <a:noFill/>
              </a:ln>
              <a:solidFill>
                <a:srgbClr val="A9B7C6"/>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driver.get</a:t>
            </a:r>
            <a:r>
              <a:rPr lang="en-US" altLang="en-US" sz="2000" dirty="0">
                <a:latin typeface="+mj-lt"/>
              </a:rPr>
              <a:t>(“some </a:t>
            </a:r>
            <a:r>
              <a:rPr lang="en-US" altLang="en-US" sz="2000" dirty="0" err="1">
                <a:latin typeface="+mj-lt"/>
              </a:rPr>
              <a:t>url</a:t>
            </a:r>
            <a:r>
              <a:rPr lang="en-US" altLang="en-US" sz="20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mj-lt"/>
              </a:rPr>
              <a:t>driver.fo</a:t>
            </a:r>
            <a:r>
              <a:rPr lang="en-US" altLang="en-US" sz="2000" dirty="0" err="1">
                <a:latin typeface="+mj-lt"/>
              </a:rPr>
              <a:t>rward</a:t>
            </a:r>
            <a:r>
              <a:rPr lang="en-US" altLang="en-US" sz="20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a:t>
            </a:r>
            <a:r>
              <a:rPr kumimoji="0" lang="en-US" altLang="en-US" sz="2000" b="0" i="0" u="none" strike="noStrike" cap="none" normalizeH="0" baseline="0" dirty="0" err="1">
                <a:ln>
                  <a:noFill/>
                </a:ln>
                <a:effectLst/>
                <a:latin typeface="+mj-lt"/>
              </a:rPr>
              <a:t>river.back</a:t>
            </a:r>
            <a:r>
              <a:rPr kumimoji="0" lang="en-US" altLang="en-US" sz="2000" b="0" i="0" u="none" strike="noStrike" cap="none" normalizeH="0" baseline="0" dirty="0">
                <a:ln>
                  <a:noFill/>
                </a:ln>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driver.refresh</a:t>
            </a:r>
            <a:r>
              <a:rPr lang="en-US" altLang="en-US" sz="20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driver.switch_to.window</a:t>
            </a:r>
            <a:r>
              <a:rPr lang="en-US" altLang="en-US" sz="2000" dirty="0">
                <a:latin typeface="+mj-lt"/>
              </a:rPr>
              <a:t>(“</a:t>
            </a:r>
            <a:r>
              <a:rPr lang="en-US" altLang="en-US" sz="2000" dirty="0" err="1">
                <a:latin typeface="+mj-lt"/>
              </a:rPr>
              <a:t>windowName</a:t>
            </a:r>
            <a:r>
              <a:rPr lang="en-US" altLang="en-US" sz="2000" dirty="0">
                <a:latin typeface="+mj-lt"/>
              </a:rPr>
              <a:t>”)</a:t>
            </a:r>
          </a:p>
          <a:p>
            <a:pPr eaLnBrk="0" fontAlgn="base" hangingPunct="0">
              <a:spcBef>
                <a:spcPct val="0"/>
              </a:spcBef>
              <a:spcAft>
                <a:spcPct val="0"/>
              </a:spcAft>
            </a:pPr>
            <a:r>
              <a:rPr lang="en-US" altLang="en-US" sz="2000" dirty="0" err="1">
                <a:latin typeface="+mj-lt"/>
              </a:rPr>
              <a:t>driver.switch_to.frame</a:t>
            </a:r>
            <a:r>
              <a:rPr lang="en-US" altLang="en-US" sz="2000" dirty="0">
                <a:latin typeface="+mj-lt"/>
              </a:rPr>
              <a:t>(“</a:t>
            </a:r>
            <a:r>
              <a:rPr lang="en-US" altLang="en-US" sz="2000" dirty="0" err="1">
                <a:latin typeface="+mj-lt"/>
              </a:rPr>
              <a:t>frameName</a:t>
            </a:r>
            <a:r>
              <a:rPr lang="en-US" altLang="en-US" sz="2000" dirty="0">
                <a:latin typeface="+mj-lt"/>
              </a:rPr>
              <a:t>”)</a:t>
            </a:r>
          </a:p>
          <a:p>
            <a:pPr eaLnBrk="0" fontAlgn="base" hangingPunct="0">
              <a:spcBef>
                <a:spcPct val="0"/>
              </a:spcBef>
              <a:spcAft>
                <a:spcPct val="0"/>
              </a:spcAft>
            </a:pPr>
            <a:r>
              <a:rPr lang="en-US" altLang="en-US" sz="2000" dirty="0" err="1">
                <a:latin typeface="+mj-lt"/>
              </a:rPr>
              <a:t>d</a:t>
            </a:r>
            <a:r>
              <a:rPr kumimoji="0" lang="en-US" altLang="en-US" sz="2000" b="0" i="0" u="none" strike="noStrike" cap="none" normalizeH="0" baseline="0" dirty="0" err="1">
                <a:ln>
                  <a:noFill/>
                </a:ln>
                <a:effectLst/>
                <a:latin typeface="+mj-lt"/>
              </a:rPr>
              <a:t>river.switch_to.new_window</a:t>
            </a:r>
            <a:r>
              <a:rPr lang="en-US" altLang="en-US" sz="2000" dirty="0">
                <a:latin typeface="+mj-lt"/>
              </a:rPr>
              <a:t>()</a:t>
            </a:r>
            <a:endParaRPr kumimoji="0" lang="en-US" altLang="en-US" sz="2000" b="0" i="0"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driver.switch_to.alert</a:t>
            </a: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latin typeface="+mj-lt"/>
              </a:rPr>
              <a:t>d</a:t>
            </a:r>
            <a:r>
              <a:rPr kumimoji="0" lang="en-US" altLang="en-US" sz="2000" b="0" i="0" u="none" strike="noStrike" cap="none" normalizeH="0" baseline="0" dirty="0" err="1">
                <a:ln>
                  <a:noFill/>
                </a:ln>
                <a:effectLst/>
                <a:latin typeface="+mj-lt"/>
              </a:rPr>
              <a:t>river.swit</a:t>
            </a:r>
            <a:r>
              <a:rPr lang="en-US" altLang="en-US" sz="2000" dirty="0" err="1">
                <a:latin typeface="+mj-lt"/>
              </a:rPr>
              <a:t>ch_to.default_content</a:t>
            </a:r>
            <a:r>
              <a:rPr lang="en-US" altLang="en-US" sz="2000" dirty="0">
                <a:latin typeface="+mj-lt"/>
              </a:rPr>
              <a:t>()</a:t>
            </a:r>
            <a:endParaRPr kumimoji="0" lang="en-US" altLang="en-US" sz="2000" b="0" i="0" u="none" strike="noStrike" cap="none" normalizeH="0" baseline="0" dirty="0">
              <a:ln>
                <a:noFill/>
              </a:ln>
              <a:effectLst/>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WebDriver Navigation and Moving between windows and frames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0387AF53-8C44-175B-DF5E-49A25E718890}"/>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2225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How to find</a:t>
            </a:r>
            <a:br>
              <a:rPr lang="en-US" sz="5400" b="0" i="0" dirty="0">
                <a:solidFill>
                  <a:schemeClr val="tx2"/>
                </a:solidFill>
                <a:effectLst/>
              </a:rPr>
            </a:br>
            <a:r>
              <a:rPr lang="en-US" sz="5400" b="0" i="0" dirty="0">
                <a:solidFill>
                  <a:schemeClr val="tx2"/>
                </a:solidFill>
                <a:effectLst/>
              </a:rPr>
              <a:t>Web Elements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13</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8580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93081" y="2213282"/>
            <a:ext cx="9303800" cy="2739211"/>
          </a:xfrm>
          <a:prstGeom prst="rect">
            <a:avLst/>
          </a:prstGeom>
          <a:noFill/>
        </p:spPr>
        <p:txBody>
          <a:bodyPr wrap="square" rtlCol="0">
            <a:spAutoFit/>
          </a:bodyPr>
          <a:lstStyle/>
          <a:p>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endParaRPr lang="en-US" altLang="en-US" sz="2000" dirty="0">
              <a:solidFill>
                <a:schemeClr val="accent2">
                  <a:lumMod val="75000"/>
                </a:schemeClr>
              </a:solidFill>
              <a:latin typeface="+mj-lt"/>
            </a:endParaRPr>
          </a:p>
          <a:p>
            <a:r>
              <a:rPr lang="en-US" altLang="en-US" sz="2000" dirty="0">
                <a:solidFill>
                  <a:schemeClr val="accent2">
                    <a:lumMod val="75000"/>
                  </a:schemeClr>
                </a:solidFill>
                <a:latin typeface="+mj-lt"/>
              </a:rPr>
              <a:t>from</a:t>
            </a:r>
            <a:r>
              <a:rPr lang="en-US" altLang="en-US" sz="2000" dirty="0">
                <a:latin typeface="+mj-lt"/>
              </a:rPr>
              <a:t> selenium.webdriver.common.by </a:t>
            </a:r>
            <a:r>
              <a:rPr lang="en-US" altLang="en-US" sz="2000" dirty="0">
                <a:solidFill>
                  <a:schemeClr val="accent2">
                    <a:lumMod val="75000"/>
                  </a:schemeClr>
                </a:solidFill>
                <a:latin typeface="+mj-lt"/>
              </a:rPr>
              <a:t>import</a:t>
            </a:r>
            <a:r>
              <a:rPr lang="en-US" altLang="en-US" sz="2000" dirty="0">
                <a:latin typeface="+mj-lt"/>
              </a:rPr>
              <a:t> By</a:t>
            </a:r>
          </a:p>
          <a:p>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By.XPATH</a:t>
            </a:r>
            <a:r>
              <a:rPr lang="en-US" altLang="en-US" sz="2000" dirty="0">
                <a:latin typeface="+mj-lt"/>
              </a:rPr>
              <a:t>, </a:t>
            </a:r>
            <a:r>
              <a:rPr lang="en-US" altLang="en-US" sz="2000" dirty="0">
                <a:solidFill>
                  <a:srgbClr val="008000"/>
                </a:solidFill>
                <a:latin typeface="+mj-lt"/>
              </a:rPr>
              <a:t>'//button[text()="Some text"]'</a:t>
            </a:r>
            <a:r>
              <a:rPr lang="ru-RU" altLang="en-US" sz="2000" dirty="0">
                <a:latin typeface="+mj-lt"/>
              </a:rPr>
              <a:t>)</a:t>
            </a:r>
            <a:endParaRPr lang="en-US" altLang="en-US" sz="2000" dirty="0">
              <a:latin typeface="+mj-lt"/>
            </a:endParaRPr>
          </a:p>
          <a:p>
            <a:r>
              <a:rPr lang="en-US" sz="1600" i="1" dirty="0">
                <a:latin typeface="+mj-lt"/>
              </a:rPr>
              <a:t># to find one element</a:t>
            </a:r>
          </a:p>
          <a:p>
            <a:endParaRPr lang="en-US" sz="2000" dirty="0">
              <a:latin typeface="+mj-lt"/>
            </a:endParaRPr>
          </a:p>
          <a:p>
            <a:r>
              <a:rPr lang="en-US" altLang="en-US" sz="2000" dirty="0" err="1">
                <a:latin typeface="+mj-lt"/>
              </a:rPr>
              <a:t>driver.find_elements</a:t>
            </a:r>
            <a:r>
              <a:rPr lang="en-US" altLang="en-US" sz="2000" dirty="0">
                <a:latin typeface="+mj-lt"/>
              </a:rPr>
              <a:t>(</a:t>
            </a:r>
            <a:r>
              <a:rPr lang="en-US" altLang="en-US" sz="2000" dirty="0" err="1">
                <a:latin typeface="+mj-lt"/>
              </a:rPr>
              <a:t>By.XPATH</a:t>
            </a:r>
            <a:r>
              <a:rPr lang="en-US" altLang="en-US" sz="2000" dirty="0">
                <a:latin typeface="+mj-lt"/>
              </a:rPr>
              <a:t>, </a:t>
            </a:r>
            <a:r>
              <a:rPr lang="en-US" altLang="en-US" sz="2000" dirty="0">
                <a:solidFill>
                  <a:srgbClr val="008000"/>
                </a:solidFill>
                <a:latin typeface="+mj-lt"/>
              </a:rPr>
              <a:t>'//button'</a:t>
            </a:r>
            <a:r>
              <a:rPr lang="ru-RU" altLang="en-US" sz="2000" dirty="0">
                <a:latin typeface="+mj-lt"/>
              </a:rPr>
              <a:t>)</a:t>
            </a:r>
            <a:endParaRPr lang="en-US" sz="2000" dirty="0">
              <a:latin typeface="+mj-lt"/>
            </a:endParaRPr>
          </a:p>
          <a:p>
            <a:r>
              <a:rPr lang="en-US" sz="1600" i="1" dirty="0">
                <a:latin typeface="+mj-lt"/>
              </a:rPr>
              <a:t>#to find multiple elements (these methods will return a list)</a:t>
            </a:r>
          </a:p>
          <a:p>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Locating Web Elements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538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72761" y="2177078"/>
            <a:ext cx="9303800" cy="3785652"/>
          </a:xfrm>
          <a:prstGeom prst="rect">
            <a:avLst/>
          </a:prstGeom>
          <a:noFill/>
        </p:spPr>
        <p:txBody>
          <a:bodyPr wrap="square" rtlCol="0">
            <a:spAutoFit/>
          </a:bodyPr>
          <a:lstStyle/>
          <a:p>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endParaRPr lang="en-US" altLang="en-US" sz="2000" dirty="0">
              <a:solidFill>
                <a:schemeClr val="accent2">
                  <a:lumMod val="75000"/>
                </a:schemeClr>
              </a:solidFill>
              <a:latin typeface="+mj-lt"/>
            </a:endParaRPr>
          </a:p>
          <a:p>
            <a:r>
              <a:rPr lang="en-US" altLang="en-US" sz="2000" dirty="0">
                <a:solidFill>
                  <a:schemeClr val="accent2">
                    <a:lumMod val="75000"/>
                  </a:schemeClr>
                </a:solidFill>
                <a:latin typeface="+mj-lt"/>
              </a:rPr>
              <a:t>from</a:t>
            </a:r>
            <a:r>
              <a:rPr lang="en-US" altLang="en-US" sz="2000" dirty="0">
                <a:latin typeface="+mj-lt"/>
              </a:rPr>
              <a:t> selenium.webdriver.common.by </a:t>
            </a:r>
            <a:r>
              <a:rPr lang="en-US" altLang="en-US" sz="2000" dirty="0">
                <a:solidFill>
                  <a:schemeClr val="accent2">
                    <a:lumMod val="75000"/>
                  </a:schemeClr>
                </a:solidFill>
                <a:latin typeface="+mj-lt"/>
              </a:rPr>
              <a:t>import</a:t>
            </a:r>
            <a:r>
              <a:rPr lang="en-US" altLang="en-US" sz="2000" dirty="0">
                <a:latin typeface="+mj-lt"/>
              </a:rPr>
              <a:t> By</a:t>
            </a:r>
          </a:p>
          <a:p>
            <a:endParaRPr lang="en-US" altLang="en-US" sz="2000" dirty="0">
              <a:latin typeface="+mj-lt"/>
            </a:endParaRPr>
          </a:p>
          <a:p>
            <a:r>
              <a:rPr lang="en-US" altLang="en-US" sz="2000" dirty="0" err="1">
                <a:latin typeface="+mj-lt"/>
              </a:rPr>
              <a:t>driver.find_element</a:t>
            </a:r>
            <a:r>
              <a:rPr lang="en-US" altLang="en-US" sz="2000" dirty="0">
                <a:latin typeface="+mj-lt"/>
              </a:rPr>
              <a:t>(By.ID, </a:t>
            </a:r>
            <a:r>
              <a:rPr lang="en-US" altLang="en-US" sz="2000" dirty="0">
                <a:solidFill>
                  <a:srgbClr val="008000"/>
                </a:solidFill>
                <a:latin typeface="+mj-lt"/>
              </a:rPr>
              <a:t>'ID'</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(By.NAME, </a:t>
            </a:r>
            <a:r>
              <a:rPr lang="en-US" altLang="en-US" sz="2000" dirty="0">
                <a:solidFill>
                  <a:srgbClr val="008000"/>
                </a:solidFill>
                <a:latin typeface="+mj-lt"/>
              </a:rPr>
              <a:t>'NAME'</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By.XPATH</a:t>
            </a:r>
            <a:r>
              <a:rPr lang="en-US" altLang="en-US" sz="2000" dirty="0">
                <a:latin typeface="+mj-lt"/>
              </a:rPr>
              <a:t>, </a:t>
            </a:r>
            <a:r>
              <a:rPr lang="en-US" altLang="en-US" sz="2000" dirty="0">
                <a:solidFill>
                  <a:srgbClr val="008000"/>
                </a:solidFill>
                <a:latin typeface="+mj-lt"/>
              </a:rPr>
              <a:t>'XPATH'</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By.LINK_TEXT</a:t>
            </a:r>
            <a:r>
              <a:rPr lang="en-US" altLang="en-US" sz="2000" dirty="0">
                <a:latin typeface="+mj-lt"/>
              </a:rPr>
              <a:t>, </a:t>
            </a:r>
            <a:r>
              <a:rPr lang="en-US" altLang="en-US" sz="2000" dirty="0">
                <a:solidFill>
                  <a:srgbClr val="008000"/>
                </a:solidFill>
                <a:latin typeface="+mj-lt"/>
              </a:rPr>
              <a:t>'LINK_TEXT'</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By.PARTIAL_LINK_TEXT</a:t>
            </a:r>
            <a:r>
              <a:rPr lang="en-US" altLang="en-US" sz="2000" dirty="0">
                <a:latin typeface="+mj-lt"/>
              </a:rPr>
              <a:t>, </a:t>
            </a:r>
            <a:r>
              <a:rPr lang="en-US" altLang="en-US" sz="2000" dirty="0">
                <a:solidFill>
                  <a:srgbClr val="008000"/>
                </a:solidFill>
                <a:latin typeface="+mj-lt"/>
              </a:rPr>
              <a:t>'PARTIAL_LINK_TEXT'</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By.TAG_NAME</a:t>
            </a:r>
            <a:r>
              <a:rPr lang="en-US" altLang="en-US" sz="2000" dirty="0">
                <a:latin typeface="+mj-lt"/>
              </a:rPr>
              <a:t>, </a:t>
            </a:r>
            <a:r>
              <a:rPr lang="en-US" altLang="en-US" sz="2000" dirty="0">
                <a:solidFill>
                  <a:srgbClr val="008000"/>
                </a:solidFill>
                <a:latin typeface="+mj-lt"/>
              </a:rPr>
              <a:t>'TAG_NAME'</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By.CLASS_NAME</a:t>
            </a:r>
            <a:r>
              <a:rPr lang="en-US" altLang="en-US" sz="2000" dirty="0">
                <a:latin typeface="+mj-lt"/>
              </a:rPr>
              <a:t>, </a:t>
            </a:r>
            <a:r>
              <a:rPr lang="en-US" altLang="en-US" sz="2000" dirty="0">
                <a:solidFill>
                  <a:srgbClr val="008000"/>
                </a:solidFill>
                <a:latin typeface="+mj-lt"/>
              </a:rPr>
              <a:t>'CLASS_NAME'</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By.CSS_SELECTOR</a:t>
            </a:r>
            <a:r>
              <a:rPr lang="en-US" altLang="en-US" sz="2000" dirty="0">
                <a:latin typeface="+mj-lt"/>
              </a:rPr>
              <a:t>, </a:t>
            </a:r>
            <a:r>
              <a:rPr lang="en-US" altLang="en-US" sz="2000" dirty="0">
                <a:solidFill>
                  <a:srgbClr val="008000"/>
                </a:solidFill>
                <a:latin typeface="+mj-lt"/>
              </a:rPr>
              <a:t>'CSS_SELECTOR'</a:t>
            </a:r>
            <a:r>
              <a:rPr lang="ru-RU" altLang="en-US" sz="2000" dirty="0">
                <a:latin typeface="+mj-lt"/>
              </a:rPr>
              <a:t>)</a:t>
            </a:r>
            <a:endParaRPr lang="en-US" altLang="en-US" sz="2000" dirty="0">
              <a:latin typeface="+mj-lt"/>
            </a:endParaRPr>
          </a:p>
          <a:p>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Strategies to locate Web Elements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280024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Waits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16</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24995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93081" y="2213282"/>
            <a:ext cx="9303800" cy="347787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mj-lt"/>
              </a:rPr>
              <a:t>Implicit wait</a:t>
            </a:r>
          </a:p>
          <a:p>
            <a:pPr algn="just"/>
            <a:r>
              <a:rPr lang="en-US" sz="2000" dirty="0">
                <a:latin typeface="+mj-lt"/>
              </a:rPr>
              <a:t>	</a:t>
            </a:r>
            <a:r>
              <a:rPr lang="en-US" sz="2000" b="0" i="0" dirty="0">
                <a:effectLst/>
                <a:latin typeface="+mj-lt"/>
              </a:rPr>
              <a:t>An implicit wait tells WebDriver to poll the DOM for a certain 	amount of time when trying to find any element (or elements) 	not immediately available. The default setting is 0. Once set, 	the implicit wait is set for the life of the WebDriver object.</a:t>
            </a:r>
            <a:endParaRPr lang="en-US" sz="2000" dirty="0">
              <a:latin typeface="+mj-lt"/>
            </a:endParaRPr>
          </a:p>
          <a:p>
            <a:pPr algn="just"/>
            <a:endParaRPr lang="en-US" sz="2000" dirty="0">
              <a:latin typeface="+mj-lt"/>
            </a:endParaRPr>
          </a:p>
          <a:p>
            <a:pPr marL="342900" indent="-342900" algn="just">
              <a:buFont typeface="Wingdings" panose="05000000000000000000" pitchFamily="2" charset="2"/>
              <a:buChar char="Ø"/>
            </a:pPr>
            <a:r>
              <a:rPr lang="en-US" sz="2000" dirty="0">
                <a:latin typeface="+mj-lt"/>
              </a:rPr>
              <a:t>Explicit wait</a:t>
            </a:r>
          </a:p>
          <a:p>
            <a:pPr lvl="1" algn="just"/>
            <a:r>
              <a:rPr lang="en-US" sz="2000" dirty="0">
                <a:latin typeface="+mj-lt"/>
              </a:rPr>
              <a:t>	</a:t>
            </a:r>
            <a:r>
              <a:rPr lang="en-US" sz="2000" b="0" i="0" dirty="0">
                <a:effectLst/>
                <a:latin typeface="+mj-lt"/>
              </a:rPr>
              <a:t>An explicit wait is a code you define to wait for a certain condition 	to occur before proceeding further in the code. The extreme 	case of this is 	</a:t>
            </a:r>
            <a:r>
              <a:rPr lang="en-US" sz="2000" b="0" i="1" dirty="0" err="1">
                <a:effectLst/>
                <a:latin typeface="+mj-lt"/>
              </a:rPr>
              <a:t>time.sleep</a:t>
            </a:r>
            <a:r>
              <a:rPr lang="en-US" sz="2000" b="0" i="1" dirty="0">
                <a:effectLst/>
                <a:latin typeface="+mj-lt"/>
              </a:rPr>
              <a:t>(), </a:t>
            </a:r>
            <a:r>
              <a:rPr lang="en-US" sz="2000" b="0" i="0" dirty="0">
                <a:effectLst/>
                <a:latin typeface="+mj-lt"/>
              </a:rPr>
              <a:t>which sets the condition to an exact 	time period to wait.</a:t>
            </a:r>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Waits types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74513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72761" y="2177078"/>
            <a:ext cx="9303800" cy="2246769"/>
          </a:xfrm>
          <a:prstGeom prst="rect">
            <a:avLst/>
          </a:prstGeom>
          <a:noFill/>
        </p:spPr>
        <p:txBody>
          <a:bodyPr wrap="square" rtlCol="0">
            <a:spAutoFit/>
          </a:bodyPr>
          <a:lstStyle/>
          <a:p>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endParaRPr kumimoji="0" lang="en-US" altLang="en-US" sz="2000" b="0" i="0" u="none" strike="noStrike" cap="none" normalizeH="0" baseline="0" dirty="0">
              <a:ln>
                <a:noFill/>
              </a:ln>
              <a:effectLst/>
              <a:latin typeface="+mj-lt"/>
            </a:endParaRPr>
          </a:p>
          <a:p>
            <a:r>
              <a:rPr lang="en-US" altLang="en-US" sz="2000" dirty="0">
                <a:solidFill>
                  <a:schemeClr val="accent2">
                    <a:lumMod val="75000"/>
                  </a:schemeClr>
                </a:solidFill>
                <a:latin typeface="+mj-lt"/>
              </a:rPr>
              <a:t>from</a:t>
            </a:r>
            <a:r>
              <a:rPr lang="en-US" altLang="en-US" sz="2000" dirty="0">
                <a:latin typeface="+mj-lt"/>
              </a:rPr>
              <a:t> selenium.webdriver.common.by </a:t>
            </a:r>
            <a:r>
              <a:rPr lang="en-US" altLang="en-US" sz="2000" dirty="0">
                <a:solidFill>
                  <a:schemeClr val="accent2">
                    <a:lumMod val="75000"/>
                  </a:schemeClr>
                </a:solidFill>
                <a:latin typeface="+mj-lt"/>
              </a:rPr>
              <a:t>import</a:t>
            </a:r>
            <a:r>
              <a:rPr lang="en-US" altLang="en-US" sz="2000" dirty="0">
                <a:latin typeface="+mj-lt"/>
              </a:rPr>
              <a:t> By</a:t>
            </a:r>
          </a:p>
          <a:p>
            <a:endParaRPr lang="en-US" altLang="en-US" sz="2000" dirty="0">
              <a:latin typeface="+mj-lt"/>
            </a:endParaRPr>
          </a:p>
          <a:p>
            <a:r>
              <a:rPr lang="en-US" altLang="en-US" sz="2000" dirty="0">
                <a:latin typeface="+mj-lt"/>
              </a:rPr>
              <a:t>driver = </a:t>
            </a:r>
            <a:r>
              <a:rPr lang="en-US" altLang="en-US" sz="2000" dirty="0" err="1">
                <a:latin typeface="+mj-lt"/>
              </a:rPr>
              <a:t>webdriver.Chrome</a:t>
            </a:r>
            <a:r>
              <a:rPr lang="en-US" altLang="en-US" sz="2000" dirty="0">
                <a:latin typeface="+mj-lt"/>
              </a:rPr>
              <a:t>()</a:t>
            </a:r>
          </a:p>
          <a:p>
            <a:r>
              <a:rPr lang="en-US" altLang="en-US" sz="2000" dirty="0" err="1">
                <a:latin typeface="+mj-lt"/>
              </a:rPr>
              <a:t>driver.implicitly_wait</a:t>
            </a:r>
            <a:r>
              <a:rPr lang="en-US" altLang="en-US" sz="2000" dirty="0">
                <a:latin typeface="+mj-lt"/>
              </a:rPr>
              <a:t>(10) # in seconds</a:t>
            </a:r>
          </a:p>
          <a:p>
            <a:r>
              <a:rPr lang="en-US" altLang="en-US" sz="2000" dirty="0" err="1">
                <a:latin typeface="+mj-lt"/>
              </a:rPr>
              <a:t>driver.get</a:t>
            </a:r>
            <a:r>
              <a:rPr lang="en-US" altLang="en-US" sz="2000" dirty="0">
                <a:latin typeface="+mj-lt"/>
              </a:rPr>
              <a:t>(</a:t>
            </a:r>
            <a:r>
              <a:rPr lang="en-US" altLang="en-US" sz="2000" dirty="0">
                <a:solidFill>
                  <a:srgbClr val="008000"/>
                </a:solidFill>
                <a:latin typeface="+mj-lt"/>
              </a:rPr>
              <a:t>'some loading </a:t>
            </a:r>
            <a:r>
              <a:rPr lang="en-US" altLang="en-US" sz="2000" dirty="0" err="1">
                <a:solidFill>
                  <a:srgbClr val="008000"/>
                </a:solidFill>
                <a:latin typeface="+mj-lt"/>
              </a:rPr>
              <a:t>url</a:t>
            </a:r>
            <a:r>
              <a:rPr lang="en-US" altLang="en-US" sz="2000" dirty="0">
                <a:solidFill>
                  <a:srgbClr val="008000"/>
                </a:solidFill>
                <a:latin typeface="+mj-lt"/>
              </a:rPr>
              <a:t>'</a:t>
            </a:r>
            <a:r>
              <a:rPr lang="en-US" altLang="en-US" sz="2000" dirty="0">
                <a:latin typeface="+mj-lt"/>
              </a:rPr>
              <a:t>)</a:t>
            </a:r>
          </a:p>
          <a:p>
            <a:r>
              <a:rPr lang="en-US" altLang="en-US" sz="2000" dirty="0" err="1">
                <a:latin typeface="+mj-lt"/>
              </a:rPr>
              <a:t>dynamicElement</a:t>
            </a:r>
            <a:r>
              <a:rPr lang="en-US" altLang="en-US" sz="2000" dirty="0">
                <a:latin typeface="+mj-lt"/>
              </a:rPr>
              <a:t> = </a:t>
            </a:r>
            <a:r>
              <a:rPr lang="en-US" altLang="en-US" sz="2000" dirty="0" err="1">
                <a:latin typeface="+mj-lt"/>
              </a:rPr>
              <a:t>driver.find_element</a:t>
            </a:r>
            <a:r>
              <a:rPr lang="en-US" altLang="en-US" sz="2000" dirty="0">
                <a:latin typeface="+mj-lt"/>
              </a:rPr>
              <a:t>(By.ID, </a:t>
            </a:r>
            <a:r>
              <a:rPr lang="en-US" altLang="en-US" sz="2000" dirty="0">
                <a:solidFill>
                  <a:srgbClr val="008000"/>
                </a:solidFill>
                <a:latin typeface="+mj-lt"/>
              </a:rPr>
              <a:t>'</a:t>
            </a:r>
            <a:r>
              <a:rPr lang="en-US" altLang="en-US" sz="2000" dirty="0" err="1">
                <a:solidFill>
                  <a:srgbClr val="008000"/>
                </a:solidFill>
                <a:latin typeface="+mj-lt"/>
              </a:rPr>
              <a:t>dynamicElementID</a:t>
            </a:r>
            <a:r>
              <a:rPr lang="en-US" altLang="en-US" sz="2000" dirty="0">
                <a:solidFill>
                  <a:srgbClr val="008000"/>
                </a:solidFill>
                <a:latin typeface="+mj-lt"/>
              </a:rPr>
              <a:t>'</a:t>
            </a:r>
            <a:r>
              <a:rPr lang="en-US" altLang="en-US" sz="2000" dirty="0">
                <a:latin typeface="+mj-lt"/>
              </a:rPr>
              <a:t>)</a:t>
            </a:r>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Implicit wait</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22002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55006" y="2023190"/>
            <a:ext cx="9303800" cy="4093428"/>
          </a:xfrm>
          <a:prstGeom prst="rect">
            <a:avLst/>
          </a:prstGeom>
          <a:noFill/>
        </p:spPr>
        <p:txBody>
          <a:bodyPr wrap="square" rtlCol="0">
            <a:spAutoFit/>
          </a:bodyPr>
          <a:lstStyle/>
          <a:p>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endParaRPr kumimoji="0" lang="en-US" altLang="en-US" sz="2000" b="0" i="0" u="none" strike="noStrike" cap="none" normalizeH="0" baseline="0" dirty="0">
              <a:ln>
                <a:noFill/>
              </a:ln>
              <a:effectLst/>
              <a:latin typeface="+mj-lt"/>
            </a:endParaRPr>
          </a:p>
          <a:p>
            <a:r>
              <a:rPr lang="en-US" altLang="en-US" sz="2000" dirty="0">
                <a:solidFill>
                  <a:schemeClr val="accent2">
                    <a:lumMod val="75000"/>
                  </a:schemeClr>
                </a:solidFill>
                <a:latin typeface="+mj-lt"/>
              </a:rPr>
              <a:t>from</a:t>
            </a:r>
            <a:r>
              <a:rPr lang="en-US" altLang="en-US" sz="2000" dirty="0">
                <a:latin typeface="+mj-lt"/>
              </a:rPr>
              <a:t> selenium.webdriver.common.by </a:t>
            </a:r>
            <a:r>
              <a:rPr lang="en-US" altLang="en-US" sz="2000" dirty="0">
                <a:solidFill>
                  <a:schemeClr val="accent2">
                    <a:lumMod val="75000"/>
                  </a:schemeClr>
                </a:solidFill>
                <a:latin typeface="+mj-lt"/>
              </a:rPr>
              <a:t>import</a:t>
            </a:r>
            <a:r>
              <a:rPr lang="en-US" altLang="en-US" sz="2000" dirty="0">
                <a:latin typeface="+mj-lt"/>
              </a:rPr>
              <a:t> By</a:t>
            </a:r>
          </a:p>
          <a:p>
            <a:r>
              <a:rPr lang="en-US" altLang="en-US" sz="2000" dirty="0">
                <a:solidFill>
                  <a:schemeClr val="accent2">
                    <a:lumMod val="75000"/>
                  </a:schemeClr>
                </a:solidFill>
                <a:latin typeface="+mj-lt"/>
              </a:rPr>
              <a:t>from</a:t>
            </a:r>
            <a:r>
              <a:rPr lang="en-US" altLang="en-US" sz="2000" dirty="0">
                <a:latin typeface="+mj-lt"/>
              </a:rPr>
              <a:t> </a:t>
            </a:r>
            <a:r>
              <a:rPr lang="en-US" altLang="en-US" sz="2000" dirty="0" err="1">
                <a:latin typeface="+mj-lt"/>
              </a:rPr>
              <a:t>selenium.webdriver.support.ui</a:t>
            </a:r>
            <a:r>
              <a:rPr lang="en-US" altLang="en-US" sz="2000" dirty="0">
                <a:latin typeface="+mj-lt"/>
              </a:rPr>
              <a:t> </a:t>
            </a:r>
            <a:r>
              <a:rPr lang="en-US" altLang="en-US" sz="2000" dirty="0">
                <a:solidFill>
                  <a:schemeClr val="accent2">
                    <a:lumMod val="75000"/>
                  </a:schemeClr>
                </a:solidFill>
                <a:latin typeface="+mj-lt"/>
              </a:rPr>
              <a:t>import</a:t>
            </a:r>
            <a:r>
              <a:rPr lang="en-US" altLang="en-US" sz="2000" dirty="0">
                <a:latin typeface="+mj-lt"/>
              </a:rPr>
              <a:t> </a:t>
            </a:r>
            <a:r>
              <a:rPr lang="en-US" altLang="en-US" sz="2000" dirty="0" err="1">
                <a:latin typeface="+mj-lt"/>
              </a:rPr>
              <a:t>WebDriverWait</a:t>
            </a:r>
            <a:endParaRPr lang="en-US" altLang="en-US" sz="2000" dirty="0">
              <a:latin typeface="+mj-lt"/>
            </a:endParaRPr>
          </a:p>
          <a:p>
            <a:r>
              <a:rPr lang="en-US" altLang="en-US" sz="2000" dirty="0">
                <a:solidFill>
                  <a:schemeClr val="accent2">
                    <a:lumMod val="75000"/>
                  </a:schemeClr>
                </a:solidFill>
                <a:latin typeface="+mj-lt"/>
              </a:rPr>
              <a:t>from</a:t>
            </a:r>
            <a:r>
              <a:rPr lang="en-US" altLang="en-US" sz="2000" dirty="0">
                <a:latin typeface="+mj-lt"/>
              </a:rPr>
              <a:t> </a:t>
            </a:r>
            <a:r>
              <a:rPr lang="en-US" altLang="en-US" sz="2000" dirty="0" err="1">
                <a:latin typeface="+mj-lt"/>
              </a:rPr>
              <a:t>selenium.webdriver.support</a:t>
            </a:r>
            <a:r>
              <a:rPr lang="en-US" altLang="en-US" sz="2000" dirty="0">
                <a:latin typeface="+mj-lt"/>
              </a:rPr>
              <a:t> </a:t>
            </a:r>
            <a:r>
              <a:rPr lang="en-US" altLang="en-US" sz="2000" dirty="0">
                <a:solidFill>
                  <a:schemeClr val="accent2">
                    <a:lumMod val="75000"/>
                  </a:schemeClr>
                </a:solidFill>
                <a:latin typeface="+mj-lt"/>
              </a:rPr>
              <a:t>import</a:t>
            </a:r>
            <a:r>
              <a:rPr lang="en-US" altLang="en-US" sz="2000" dirty="0">
                <a:latin typeface="+mj-lt"/>
              </a:rPr>
              <a:t> </a:t>
            </a:r>
            <a:r>
              <a:rPr lang="en-US" altLang="en-US" sz="2000" dirty="0" err="1">
                <a:latin typeface="+mj-lt"/>
              </a:rPr>
              <a:t>expected_conditions</a:t>
            </a:r>
            <a:r>
              <a:rPr lang="en-US" altLang="en-US" sz="2000" dirty="0">
                <a:latin typeface="+mj-lt"/>
              </a:rPr>
              <a:t> as EC </a:t>
            </a:r>
          </a:p>
          <a:p>
            <a:endParaRPr lang="en-US" altLang="en-US" sz="2000" dirty="0">
              <a:latin typeface="+mj-lt"/>
            </a:endParaRPr>
          </a:p>
          <a:p>
            <a:r>
              <a:rPr lang="en-US" altLang="en-US" sz="2000" dirty="0">
                <a:latin typeface="+mj-lt"/>
              </a:rPr>
              <a:t>driver = </a:t>
            </a:r>
            <a:r>
              <a:rPr lang="en-US" altLang="en-US" sz="2000" dirty="0" err="1">
                <a:latin typeface="+mj-lt"/>
              </a:rPr>
              <a:t>webdriver.Chrome</a:t>
            </a:r>
            <a:r>
              <a:rPr lang="en-US" altLang="en-US" sz="2000" dirty="0">
                <a:latin typeface="+mj-lt"/>
              </a:rPr>
              <a:t>()</a:t>
            </a:r>
          </a:p>
          <a:p>
            <a:r>
              <a:rPr lang="en-US" altLang="en-US" sz="2000" dirty="0" err="1">
                <a:latin typeface="+mj-lt"/>
              </a:rPr>
              <a:t>driver.get</a:t>
            </a:r>
            <a:r>
              <a:rPr lang="en-US" altLang="en-US" sz="2000" dirty="0">
                <a:latin typeface="+mj-lt"/>
              </a:rPr>
              <a:t>(</a:t>
            </a:r>
            <a:r>
              <a:rPr lang="en-US" altLang="en-US" sz="2000" dirty="0">
                <a:solidFill>
                  <a:srgbClr val="008000"/>
                </a:solidFill>
                <a:latin typeface="+mj-lt"/>
              </a:rPr>
              <a:t>'some loading </a:t>
            </a:r>
            <a:r>
              <a:rPr lang="en-US" altLang="en-US" sz="2000" dirty="0" err="1">
                <a:solidFill>
                  <a:srgbClr val="008000"/>
                </a:solidFill>
                <a:latin typeface="+mj-lt"/>
              </a:rPr>
              <a:t>url</a:t>
            </a:r>
            <a:r>
              <a:rPr lang="en-US" altLang="en-US" sz="2000" dirty="0">
                <a:solidFill>
                  <a:srgbClr val="008000"/>
                </a:solidFill>
                <a:latin typeface="+mj-lt"/>
              </a:rPr>
              <a:t>'</a:t>
            </a:r>
            <a:r>
              <a:rPr lang="en-US" altLang="en-US" sz="2000" dirty="0">
                <a:latin typeface="+mj-lt"/>
              </a:rPr>
              <a:t>)</a:t>
            </a:r>
          </a:p>
          <a:p>
            <a:r>
              <a:rPr lang="en-US" altLang="en-US" sz="2000" dirty="0">
                <a:solidFill>
                  <a:schemeClr val="accent2">
                    <a:lumMod val="75000"/>
                  </a:schemeClr>
                </a:solidFill>
                <a:latin typeface="+mj-lt"/>
              </a:rPr>
              <a:t>try</a:t>
            </a:r>
            <a:r>
              <a:rPr lang="en-US" altLang="en-US" sz="2000" dirty="0">
                <a:latin typeface="+mj-lt"/>
              </a:rPr>
              <a:t>:</a:t>
            </a:r>
          </a:p>
          <a:p>
            <a:r>
              <a:rPr lang="en-US" altLang="en-US" sz="2000" dirty="0">
                <a:latin typeface="+mj-lt"/>
              </a:rPr>
              <a:t>     element = </a:t>
            </a:r>
            <a:r>
              <a:rPr lang="en-US" altLang="en-US" sz="2000" dirty="0" err="1">
                <a:latin typeface="+mj-lt"/>
              </a:rPr>
              <a:t>WebDriverWait</a:t>
            </a:r>
            <a:r>
              <a:rPr lang="en-US" altLang="en-US" sz="2000" dirty="0">
                <a:latin typeface="+mj-lt"/>
              </a:rPr>
              <a:t>(driver, 10).until(   	  	</a:t>
            </a:r>
            <a:r>
              <a:rPr lang="en-US" altLang="en-US" sz="2000" dirty="0" err="1">
                <a:latin typeface="+mj-lt"/>
              </a:rPr>
              <a:t>EC.presence_of_element_located</a:t>
            </a:r>
            <a:r>
              <a:rPr lang="en-US" altLang="en-US" sz="2000" dirty="0">
                <a:latin typeface="+mj-lt"/>
              </a:rPr>
              <a:t>((By.ID, </a:t>
            </a:r>
            <a:r>
              <a:rPr lang="en-US" altLang="en-US" sz="2000" dirty="0">
                <a:solidFill>
                  <a:srgbClr val="008000"/>
                </a:solidFill>
                <a:latin typeface="+mj-lt"/>
              </a:rPr>
              <a:t>'</a:t>
            </a:r>
            <a:r>
              <a:rPr lang="en-US" altLang="en-US" sz="2000" dirty="0" err="1">
                <a:solidFill>
                  <a:srgbClr val="008000"/>
                </a:solidFill>
                <a:latin typeface="+mj-lt"/>
              </a:rPr>
              <a:t>dynamicElementID</a:t>
            </a:r>
            <a:r>
              <a:rPr lang="en-US" altLang="en-US" sz="2000" dirty="0">
                <a:solidFill>
                  <a:srgbClr val="008000"/>
                </a:solidFill>
                <a:latin typeface="+mj-lt"/>
              </a:rPr>
              <a:t>'</a:t>
            </a:r>
            <a:r>
              <a:rPr lang="en-US" altLang="en-US" sz="2000" dirty="0">
                <a:latin typeface="+mj-lt"/>
              </a:rPr>
              <a:t>)))</a:t>
            </a:r>
          </a:p>
          <a:p>
            <a:r>
              <a:rPr lang="en-US" altLang="en-US" sz="2000" dirty="0">
                <a:latin typeface="+mj-lt"/>
              </a:rPr>
              <a:t>     )</a:t>
            </a:r>
          </a:p>
          <a:p>
            <a:r>
              <a:rPr lang="en-US" altLang="en-US" sz="2000" dirty="0">
                <a:solidFill>
                  <a:schemeClr val="accent2">
                    <a:lumMod val="75000"/>
                  </a:schemeClr>
                </a:solidFill>
                <a:latin typeface="+mj-lt"/>
              </a:rPr>
              <a:t>finally</a:t>
            </a:r>
            <a:r>
              <a:rPr lang="en-US" altLang="en-US" sz="2000" dirty="0">
                <a:latin typeface="+mj-lt"/>
              </a:rPr>
              <a:t>:</a:t>
            </a:r>
          </a:p>
          <a:p>
            <a:r>
              <a:rPr lang="en-US" altLang="en-US" sz="2000" dirty="0">
                <a:latin typeface="+mj-lt"/>
              </a:rPr>
              <a:t>     </a:t>
            </a:r>
            <a:r>
              <a:rPr lang="en-US" altLang="en-US" sz="2000" dirty="0" err="1">
                <a:latin typeface="+mj-lt"/>
              </a:rPr>
              <a:t>driver.quit</a:t>
            </a:r>
            <a:r>
              <a:rPr lang="en-US" altLang="en-US" sz="2000" dirty="0">
                <a:latin typeface="+mj-lt"/>
              </a:rPr>
              <a:t>()</a:t>
            </a:r>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Explicit wait</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68087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6A45-ED46-61D4-D9E4-1F437CB7613C}"/>
              </a:ext>
            </a:extLst>
          </p:cNvPr>
          <p:cNvSpPr>
            <a:spLocks noGrp="1"/>
          </p:cNvSpPr>
          <p:nvPr>
            <p:ph type="title"/>
          </p:nvPr>
        </p:nvSpPr>
        <p:spPr>
          <a:xfrm>
            <a:off x="643467" y="634946"/>
            <a:ext cx="3689094" cy="5055904"/>
          </a:xfrm>
        </p:spPr>
        <p:txBody>
          <a:bodyPr vert="horz" lIns="91440" tIns="45720" rIns="91440" bIns="45720" rtlCol="0" anchor="ctr">
            <a:normAutofit/>
          </a:bodyPr>
          <a:lstStyle/>
          <a:p>
            <a:pPr algn="r"/>
            <a:r>
              <a:rPr lang="en-US"/>
              <a:t>AGENDA</a:t>
            </a:r>
          </a:p>
        </p:txBody>
      </p:sp>
      <p:cxnSp>
        <p:nvCxnSpPr>
          <p:cNvPr id="56" name="Straight Connector 55">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3AF8BCB7-D3DF-069C-B21E-FB0C33C0E70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a:pPr>
                <a:spcAft>
                  <a:spcPts val="600"/>
                </a:spcAft>
              </a:pPr>
              <a:t>2</a:t>
            </a:fld>
            <a:endParaRPr lang="en-US"/>
          </a:p>
        </p:txBody>
      </p:sp>
      <p:pic>
        <p:nvPicPr>
          <p:cNvPr id="6" name="Picture 5" descr="EPAM_LOGO_gray_blue.png">
            <a:extLst>
              <a:ext uri="{FF2B5EF4-FFF2-40B4-BE49-F238E27FC236}">
                <a16:creationId xmlns:a16="http://schemas.microsoft.com/office/drawing/2014/main" id="{C31B3CDB-933F-E589-8F71-A232F6225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graphicFrame>
        <p:nvGraphicFramePr>
          <p:cNvPr id="21" name="TextBox 6">
            <a:extLst>
              <a:ext uri="{FF2B5EF4-FFF2-40B4-BE49-F238E27FC236}">
                <a16:creationId xmlns:a16="http://schemas.microsoft.com/office/drawing/2014/main" id="{9D7489EC-A2AD-DF0F-A5C7-2EDD8A34BA75}"/>
              </a:ext>
            </a:extLst>
          </p:cNvPr>
          <p:cNvGraphicFramePr/>
          <p:nvPr>
            <p:extLst>
              <p:ext uri="{D42A27DB-BD31-4B8C-83A1-F6EECF244321}">
                <p14:modId xmlns:p14="http://schemas.microsoft.com/office/powerpoint/2010/main" val="3550050476"/>
              </p:ext>
            </p:extLst>
          </p:nvPr>
        </p:nvGraphicFramePr>
        <p:xfrm>
          <a:off x="4976031" y="930567"/>
          <a:ext cx="6320619" cy="482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46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22159" y="1946259"/>
            <a:ext cx="9303800" cy="4339650"/>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err="1">
                <a:effectLst/>
                <a:latin typeface="+mj-lt"/>
              </a:rPr>
              <a:t>title_is</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title_contains</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presence_of_element_located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visibility_of_element_located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visibility_of</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presence_of_all_elements_located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text_to_be_present_in_element</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text_to_be_present_in_element_value</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frame_to_be_available_and_switch_to_it</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invisibility_of_element_located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element_to_be_clickable</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element_to_be_selected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element_located_to_be_selected</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element_selection_state_to_be</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element_located_selection_state_to_be</a:t>
            </a:r>
            <a:endParaRPr lang="en-US" sz="1600" b="0" i="0" dirty="0">
              <a:effectLst/>
              <a:latin typeface="+mj-lt"/>
            </a:endParaRPr>
          </a:p>
          <a:p>
            <a:pPr marL="285750" indent="-285750" algn="l">
              <a:buFont typeface="Wingdings" panose="05000000000000000000" pitchFamily="2" charset="2"/>
              <a:buChar char="q"/>
            </a:pPr>
            <a:r>
              <a:rPr lang="en-US" sz="1600" b="0" i="0" dirty="0" err="1">
                <a:effectLst/>
                <a:latin typeface="+mj-lt"/>
              </a:rPr>
              <a:t>alert_is_present</a:t>
            </a:r>
            <a:endParaRPr lang="en-US" sz="1600" b="0" i="0" dirty="0">
              <a:effectLst/>
              <a:latin typeface="+mj-lt"/>
            </a:endParaRPr>
          </a:p>
          <a:p>
            <a:endParaRPr 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Expected Conditions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348631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Custom wait condition</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4" name="TextBox 3">
            <a:extLst>
              <a:ext uri="{FF2B5EF4-FFF2-40B4-BE49-F238E27FC236}">
                <a16:creationId xmlns:a16="http://schemas.microsoft.com/office/drawing/2014/main" id="{E4B85F45-BA2F-5FC9-56B2-31C815FF0FCC}"/>
              </a:ext>
            </a:extLst>
          </p:cNvPr>
          <p:cNvSpPr txBox="1"/>
          <p:nvPr/>
        </p:nvSpPr>
        <p:spPr>
          <a:xfrm>
            <a:off x="1285486" y="1918474"/>
            <a:ext cx="10031767" cy="4524315"/>
          </a:xfrm>
          <a:prstGeom prst="rect">
            <a:avLst/>
          </a:prstGeom>
          <a:noFill/>
        </p:spPr>
        <p:txBody>
          <a:bodyPr wrap="square" rtlCol="0">
            <a:spAutoFit/>
          </a:bodyPr>
          <a:lstStyle/>
          <a:p>
            <a:r>
              <a:rPr kumimoji="0" lang="en-US" altLang="en-US" b="0" i="0" u="none" strike="noStrike" cap="none" normalizeH="0" baseline="0" dirty="0">
                <a:ln>
                  <a:noFill/>
                </a:ln>
                <a:solidFill>
                  <a:srgbClr val="CC7832"/>
                </a:solidFill>
                <a:effectLst/>
                <a:latin typeface="+mj-lt"/>
              </a:rPr>
              <a:t>class </a:t>
            </a:r>
            <a:r>
              <a:rPr kumimoji="0" lang="en-US" altLang="en-US" b="0" i="0" u="none" strike="noStrike" cap="none" normalizeH="0" baseline="0" dirty="0" err="1">
                <a:ln>
                  <a:noFill/>
                </a:ln>
                <a:effectLst/>
                <a:latin typeface="+mj-lt"/>
              </a:rPr>
              <a:t>element_has_css_class</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0070C0"/>
                </a:solidFill>
                <a:effectLst/>
                <a:latin typeface="+mj-lt"/>
              </a:rPr>
              <a:t>object</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def </a:t>
            </a:r>
            <a:r>
              <a:rPr kumimoji="0" lang="en-US" altLang="en-US" b="0" i="0" u="none" strike="noStrike" cap="none" normalizeH="0" baseline="0" dirty="0">
                <a:ln>
                  <a:noFill/>
                </a:ln>
                <a:solidFill>
                  <a:srgbClr val="B200B2"/>
                </a:solidFill>
                <a:effectLst/>
                <a:latin typeface="+mj-lt"/>
              </a:rPr>
              <a:t>__</a:t>
            </a:r>
            <a:r>
              <a:rPr kumimoji="0" lang="en-US" altLang="en-US" b="0" i="0" u="none" strike="noStrike" cap="none" normalizeH="0" baseline="0" dirty="0" err="1">
                <a:ln>
                  <a:noFill/>
                </a:ln>
                <a:solidFill>
                  <a:srgbClr val="B200B2"/>
                </a:solidFill>
                <a:effectLst/>
                <a:latin typeface="+mj-lt"/>
              </a:rPr>
              <a:t>init</a:t>
            </a:r>
            <a:r>
              <a:rPr kumimoji="0" lang="en-US" altLang="en-US" b="0" i="0" u="none" strike="noStrike" cap="none" normalizeH="0" baseline="0" dirty="0">
                <a:ln>
                  <a:noFill/>
                </a:ln>
                <a:solidFill>
                  <a:srgbClr val="B200B2"/>
                </a:solidFill>
                <a:effectLst/>
                <a:latin typeface="+mj-lt"/>
              </a:rPr>
              <a:t>__</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94558D"/>
                </a:solidFill>
                <a:effectLst/>
                <a:latin typeface="+mj-lt"/>
              </a:rPr>
              <a:t>self</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effectLst/>
                <a:latin typeface="+mj-lt"/>
              </a:rPr>
              <a:t>locator, </a:t>
            </a:r>
            <a:r>
              <a:rPr kumimoji="0" lang="en-US" altLang="en-US" b="0" i="0" u="none" strike="noStrike" cap="none" normalizeH="0" baseline="0" dirty="0" err="1">
                <a:ln>
                  <a:noFill/>
                </a:ln>
                <a:effectLst/>
                <a:latin typeface="+mj-lt"/>
              </a:rPr>
              <a:t>css_class</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.locator</a:t>
            </a:r>
            <a:r>
              <a:rPr kumimoji="0" lang="en-US" altLang="en-US" b="0" i="0" u="none" strike="noStrike" cap="none" normalizeH="0" baseline="0" dirty="0">
                <a:ln>
                  <a:noFill/>
                </a:ln>
                <a:effectLst/>
                <a:latin typeface="+mj-lt"/>
              </a:rPr>
              <a:t> = locator</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.css_class</a:t>
            </a:r>
            <a:r>
              <a:rPr kumimoji="0" lang="en-US" altLang="en-US" b="0" i="0" u="none" strike="noStrike" cap="none" normalizeH="0" baseline="0" dirty="0">
                <a:ln>
                  <a:noFill/>
                </a:ln>
                <a:effectLst/>
                <a:latin typeface="+mj-lt"/>
              </a:rPr>
              <a:t> = </a:t>
            </a:r>
            <a:r>
              <a:rPr kumimoji="0" lang="en-US" altLang="en-US" b="0" i="0" u="none" strike="noStrike" cap="none" normalizeH="0" baseline="0" dirty="0" err="1">
                <a:ln>
                  <a:noFill/>
                </a:ln>
                <a:effectLst/>
                <a:latin typeface="+mj-lt"/>
              </a:rPr>
              <a:t>css_class</a:t>
            </a:r>
            <a:br>
              <a:rPr kumimoji="0" lang="en-US" altLang="en-US" b="0" i="0" u="none" strike="noStrike" cap="none" normalizeH="0" baseline="0" dirty="0">
                <a:ln>
                  <a:noFill/>
                </a:ln>
                <a:solidFill>
                  <a:srgbClr val="A9B7C6"/>
                </a:solidFill>
                <a:effectLst/>
                <a:latin typeface="+mj-lt"/>
              </a:rPr>
            </a:b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def </a:t>
            </a:r>
            <a:r>
              <a:rPr kumimoji="0" lang="en-US" altLang="en-US" b="0" i="0" u="none" strike="noStrike" cap="none" normalizeH="0" baseline="0" dirty="0">
                <a:ln>
                  <a:noFill/>
                </a:ln>
                <a:solidFill>
                  <a:srgbClr val="B200B2"/>
                </a:solidFill>
                <a:effectLst/>
                <a:latin typeface="+mj-lt"/>
              </a:rPr>
              <a:t>__call__</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94558D"/>
                </a:solidFill>
                <a:effectLst/>
                <a:latin typeface="+mj-lt"/>
              </a:rPr>
              <a:t>self</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effectLst/>
                <a:latin typeface="+mj-lt"/>
              </a:rPr>
              <a:t>driver):</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effectLst/>
                <a:latin typeface="+mj-lt"/>
              </a:rPr>
              <a:t>element = </a:t>
            </a: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.locator</a:t>
            </a:r>
            <a:r>
              <a:rPr kumimoji="0" lang="en-US" altLang="en-US" b="0" i="0" u="none" strike="noStrike" cap="none" normalizeH="0" baseline="0" dirty="0">
                <a:ln>
                  <a:noFill/>
                </a:ln>
                <a:effectLst/>
                <a:latin typeface="+mj-lt"/>
              </a:rPr>
              <a:t>)  </a:t>
            </a:r>
            <a:r>
              <a:rPr kumimoji="0" lang="en-US" altLang="en-US" sz="1400" b="0" i="1" u="none" strike="noStrike" cap="none" normalizeH="0" baseline="0" dirty="0">
                <a:ln>
                  <a:noFill/>
                </a:ln>
                <a:effectLst/>
                <a:latin typeface="+mj-lt"/>
              </a:rPr>
              <a:t># Finding the referenced element</a:t>
            </a:r>
            <a:br>
              <a:rPr kumimoji="0" lang="en-US" altLang="en-US" b="0" i="0" u="none" strike="noStrike" cap="none" normalizeH="0" baseline="0" dirty="0">
                <a:ln>
                  <a:noFill/>
                </a:ln>
                <a:solidFill>
                  <a:srgbClr val="808080"/>
                </a:solidFill>
                <a:effectLst/>
                <a:latin typeface="+mj-lt"/>
              </a:rPr>
            </a:br>
            <a:r>
              <a:rPr kumimoji="0" lang="en-US" altLang="en-US" b="0" i="0" u="none" strike="noStrike" cap="none" normalizeH="0" baseline="0" dirty="0">
                <a:ln>
                  <a:noFill/>
                </a:ln>
                <a:solidFill>
                  <a:srgbClr val="808080"/>
                </a:solidFill>
                <a:effectLst/>
                <a:latin typeface="+mj-lt"/>
              </a:rPr>
              <a:t>        </a:t>
            </a:r>
            <a:r>
              <a:rPr kumimoji="0" lang="en-US" altLang="en-US" b="0" i="0" u="none" strike="noStrike" cap="none" normalizeH="0" baseline="0" dirty="0">
                <a:ln>
                  <a:noFill/>
                </a:ln>
                <a:solidFill>
                  <a:srgbClr val="CC7832"/>
                </a:solidFill>
                <a:effectLst/>
                <a:latin typeface="+mj-lt"/>
              </a:rPr>
              <a:t>if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.css_class</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CC7832"/>
                </a:solidFill>
                <a:effectLst/>
                <a:latin typeface="+mj-lt"/>
              </a:rPr>
              <a:t>in </a:t>
            </a:r>
            <a:r>
              <a:rPr kumimoji="0" lang="en-US" altLang="en-US" b="0" i="0" u="none" strike="noStrike" cap="none" normalizeH="0" baseline="0" dirty="0" err="1">
                <a:ln>
                  <a:noFill/>
                </a:ln>
                <a:effectLst/>
                <a:latin typeface="+mj-lt"/>
              </a:rPr>
              <a:t>element.get_attribute</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6A8759"/>
                </a:solidFill>
                <a:effectLst/>
                <a:latin typeface="+mj-lt"/>
              </a:rPr>
              <a:t>'class</a:t>
            </a:r>
            <a:r>
              <a:rPr kumimoji="0" lang="en-US" altLang="en-US" b="0" i="0" u="none" strike="noStrike" cap="none" normalizeH="0" baseline="0" dirty="0">
                <a:ln>
                  <a:noFill/>
                </a:ln>
                <a:solidFill>
                  <a:srgbClr val="008000"/>
                </a:solidFill>
                <a:effectLst/>
                <a:latin typeface="+mj-lt"/>
              </a:rPr>
              <a:t>'</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return </a:t>
            </a:r>
            <a:r>
              <a:rPr kumimoji="0" lang="en-US" altLang="en-US" b="0" i="0" u="none" strike="noStrike" cap="none" normalizeH="0" baseline="0" dirty="0">
                <a:ln>
                  <a:noFill/>
                </a:ln>
                <a:effectLst/>
                <a:latin typeface="+mj-lt"/>
              </a:rPr>
              <a:t>element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else</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return False</a:t>
            </a:r>
            <a:br>
              <a:rPr kumimoji="0" lang="en-US" altLang="en-US" b="0" i="0" u="none" strike="noStrike" cap="none" normalizeH="0" baseline="0" dirty="0">
                <a:ln>
                  <a:noFill/>
                </a:ln>
                <a:solidFill>
                  <a:srgbClr val="CC7832"/>
                </a:solidFill>
                <a:effectLst/>
                <a:latin typeface="+mj-lt"/>
              </a:rPr>
            </a:br>
            <a:br>
              <a:rPr kumimoji="0" lang="en-US" altLang="en-US" b="0" i="0" u="none" strike="noStrike" cap="none" normalizeH="0" baseline="0" dirty="0">
                <a:ln>
                  <a:noFill/>
                </a:ln>
                <a:solidFill>
                  <a:srgbClr val="CC7832"/>
                </a:solidFill>
                <a:effectLst/>
                <a:latin typeface="+mj-lt"/>
              </a:rPr>
            </a:br>
            <a:r>
              <a:rPr kumimoji="0" lang="en-US" altLang="en-US" sz="1400" b="0" i="1" u="none" strike="noStrike" cap="none" normalizeH="0" baseline="0" dirty="0">
                <a:ln>
                  <a:noFill/>
                </a:ln>
                <a:effectLst/>
                <a:latin typeface="+mj-lt"/>
              </a:rPr>
              <a:t># Wait until an element with id='</a:t>
            </a:r>
            <a:r>
              <a:rPr kumimoji="0" lang="en-US" altLang="en-US" sz="1400" b="0" i="1" u="none" strike="noStrike" cap="none" normalizeH="0" baseline="0" dirty="0" err="1">
                <a:ln>
                  <a:noFill/>
                </a:ln>
                <a:effectLst/>
                <a:latin typeface="+mj-lt"/>
              </a:rPr>
              <a:t>myElementID</a:t>
            </a:r>
            <a:r>
              <a:rPr kumimoji="0" lang="en-US" altLang="en-US" sz="1400" b="0" i="1" u="none" strike="noStrike" cap="none" normalizeH="0" baseline="0" dirty="0">
                <a:ln>
                  <a:noFill/>
                </a:ln>
                <a:effectLst/>
                <a:latin typeface="+mj-lt"/>
              </a:rPr>
              <a:t>' has class '</a:t>
            </a:r>
            <a:r>
              <a:rPr kumimoji="0" lang="en-US" altLang="en-US" sz="1400" b="0" i="1" u="none" strike="noStrike" cap="none" normalizeH="0" baseline="0" dirty="0" err="1">
                <a:ln>
                  <a:noFill/>
                </a:ln>
                <a:effectLst/>
                <a:latin typeface="+mj-lt"/>
              </a:rPr>
              <a:t>myCSSClass</a:t>
            </a:r>
            <a:r>
              <a:rPr kumimoji="0" lang="en-US" altLang="en-US" sz="1400" b="0" i="1" u="none" strike="noStrike" cap="none" normalizeH="0" baseline="0" dirty="0">
                <a:ln>
                  <a:noFill/>
                </a:ln>
                <a:effectLst/>
                <a:latin typeface="+mj-lt"/>
              </a:rPr>
              <a:t>'</a:t>
            </a:r>
            <a:br>
              <a:rPr kumimoji="0" lang="en-US" altLang="en-US" sz="1400" b="0" i="1" u="none" strike="noStrike" cap="none" normalizeH="0" baseline="0" dirty="0">
                <a:ln>
                  <a:noFill/>
                </a:ln>
                <a:effectLst/>
                <a:latin typeface="+mj-lt"/>
              </a:rPr>
            </a:br>
            <a:r>
              <a:rPr kumimoji="0" lang="en-US" altLang="en-US" b="0" i="0" u="none" strike="noStrike" cap="none" normalizeH="0" baseline="0" dirty="0">
                <a:ln>
                  <a:noFill/>
                </a:ln>
                <a:effectLst/>
                <a:latin typeface="+mj-lt"/>
              </a:rPr>
              <a:t>wait = </a:t>
            </a:r>
            <a:r>
              <a:rPr kumimoji="0" lang="en-US" altLang="en-US" b="0" i="0" u="none" strike="noStrike" cap="none" normalizeH="0" baseline="0" dirty="0" err="1">
                <a:ln>
                  <a:noFill/>
                </a:ln>
                <a:effectLst/>
                <a:latin typeface="+mj-lt"/>
              </a:rPr>
              <a:t>WebDriverWait</a:t>
            </a:r>
            <a:r>
              <a:rPr kumimoji="0" lang="en-US" altLang="en-US" b="0" i="0" u="none" strike="noStrike" cap="none" normalizeH="0" baseline="0" dirty="0">
                <a:ln>
                  <a:noFill/>
                </a:ln>
                <a:effectLst/>
                <a:latin typeface="+mj-lt"/>
              </a:rPr>
              <a:t>(driver, 10)</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effectLst/>
                <a:latin typeface="+mj-lt"/>
              </a:rPr>
              <a:t>element = </a:t>
            </a:r>
            <a:r>
              <a:rPr kumimoji="0" lang="en-US" altLang="en-US" b="0" i="0" u="none" strike="noStrike" cap="none" normalizeH="0" baseline="0" dirty="0" err="1">
                <a:ln>
                  <a:noFill/>
                </a:ln>
                <a:effectLst/>
                <a:latin typeface="+mj-lt"/>
              </a:rPr>
              <a:t>wait.until</a:t>
            </a:r>
            <a:r>
              <a:rPr kumimoji="0" lang="en-US" altLang="en-US" b="0" i="0" u="none" strike="noStrike" cap="none" normalizeH="0" baseline="0" dirty="0">
                <a:ln>
                  <a:noFill/>
                </a:ln>
                <a:effectLst/>
                <a:latin typeface="+mj-lt"/>
              </a:rPr>
              <a:t>(</a:t>
            </a:r>
            <a:r>
              <a:rPr kumimoji="0" lang="en-US" altLang="en-US" b="0" i="0" u="none" strike="noStrike" cap="none" normalizeH="0" baseline="0" dirty="0" err="1">
                <a:ln>
                  <a:noFill/>
                </a:ln>
                <a:effectLst/>
                <a:latin typeface="+mj-lt"/>
              </a:rPr>
              <a:t>element_has_css_class</a:t>
            </a:r>
            <a:r>
              <a:rPr kumimoji="0" lang="en-US" altLang="en-US" b="0" i="0" u="none" strike="noStrike" cap="none" normalizeH="0" baseline="0" dirty="0">
                <a:ln>
                  <a:noFill/>
                </a:ln>
                <a:effectLst/>
                <a:latin typeface="+mj-lt"/>
              </a:rPr>
              <a:t>((By.ID,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myElementID</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myCSSClass</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a:t>
            </a:r>
          </a:p>
          <a:p>
            <a:endParaRPr lang="en-US" dirty="0">
              <a:latin typeface="+mj-lt"/>
            </a:endParaRPr>
          </a:p>
        </p:txBody>
      </p:sp>
    </p:spTree>
    <p:extLst>
      <p:ext uri="{BB962C8B-B14F-4D97-AF65-F5344CB8AC3E}">
        <p14:creationId xmlns:p14="http://schemas.microsoft.com/office/powerpoint/2010/main" val="701736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Interacting with the page</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22</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2439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Interactions with elements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TextBox 3">
            <a:extLst>
              <a:ext uri="{FF2B5EF4-FFF2-40B4-BE49-F238E27FC236}">
                <a16:creationId xmlns:a16="http://schemas.microsoft.com/office/drawing/2014/main" id="{E4B85F45-BA2F-5FC9-56B2-31C815FF0FCC}"/>
              </a:ext>
            </a:extLst>
          </p:cNvPr>
          <p:cNvSpPr txBox="1"/>
          <p:nvPr/>
        </p:nvSpPr>
        <p:spPr>
          <a:xfrm>
            <a:off x="1285486" y="1918474"/>
            <a:ext cx="10031767" cy="581697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input some text into a text filed</a:t>
            </a:r>
          </a:p>
          <a:p>
            <a:pPr marL="742950" lvl="1" indent="-285750">
              <a:buFont typeface="Wingdings" panose="05000000000000000000" pitchFamily="2" charset="2"/>
              <a:buChar char="ü"/>
            </a:pPr>
            <a:r>
              <a:rPr lang="en-US" sz="1600" dirty="0" err="1">
                <a:latin typeface="+mj-lt"/>
              </a:rPr>
              <a:t>element.send_keys</a:t>
            </a:r>
            <a:r>
              <a:rPr lang="en-US" sz="1600" dirty="0">
                <a:latin typeface="+mj-lt"/>
              </a:rPr>
              <a:t>(</a:t>
            </a:r>
            <a:r>
              <a:rPr lang="en-US" sz="1600" dirty="0">
                <a:solidFill>
                  <a:srgbClr val="008000"/>
                </a:solidFill>
                <a:latin typeface="+mj-lt"/>
              </a:rPr>
              <a:t>"some text"</a:t>
            </a:r>
            <a:r>
              <a:rPr lang="en-US" sz="1600" dirty="0">
                <a:latin typeface="+mj-lt"/>
              </a:rPr>
              <a:t>)</a:t>
            </a:r>
          </a:p>
          <a:p>
            <a:pPr marL="742950" lvl="1" indent="-285750">
              <a:buFont typeface="Wingdings" panose="05000000000000000000" pitchFamily="2" charset="2"/>
              <a:buChar char="ü"/>
            </a:pPr>
            <a:r>
              <a:rPr kumimoji="0" lang="en-US" altLang="en-US" sz="1600" b="0" i="0" u="none" strike="noStrike" cap="none" normalizeH="0" baseline="0" dirty="0">
                <a:ln>
                  <a:noFill/>
                </a:ln>
                <a:solidFill>
                  <a:srgbClr val="CC7832"/>
                </a:solidFill>
                <a:effectLst/>
                <a:latin typeface="+mj-lt"/>
              </a:rPr>
              <a:t>from </a:t>
            </a:r>
            <a:r>
              <a:rPr kumimoji="0" lang="en-US" altLang="en-US" sz="1600" b="0" i="0" u="none" strike="noStrike" cap="none" normalizeH="0" baseline="0" dirty="0" err="1">
                <a:ln>
                  <a:noFill/>
                </a:ln>
                <a:effectLst/>
                <a:latin typeface="+mj-lt"/>
              </a:rPr>
              <a:t>selenium.webdriver</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CC7832"/>
                </a:solidFill>
                <a:effectLst/>
                <a:latin typeface="+mj-lt"/>
              </a:rPr>
              <a:t>import </a:t>
            </a:r>
            <a:r>
              <a:rPr kumimoji="0" lang="en-US" altLang="en-US" sz="1600" b="0" i="0" u="none" strike="noStrike" cap="none" normalizeH="0" baseline="0" dirty="0">
                <a:ln>
                  <a:noFill/>
                </a:ln>
                <a:effectLst/>
                <a:latin typeface="+mj-lt"/>
              </a:rPr>
              <a:t>Keys</a:t>
            </a:r>
          </a:p>
          <a:p>
            <a:pPr lvl="1"/>
            <a:r>
              <a:rPr lang="en-US" sz="1600" dirty="0">
                <a:latin typeface="+mj-lt"/>
              </a:rPr>
              <a:t>    </a:t>
            </a:r>
            <a:r>
              <a:rPr lang="en-US" sz="1600" dirty="0" err="1">
                <a:latin typeface="+mj-lt"/>
              </a:rPr>
              <a:t>element.send_keys</a:t>
            </a:r>
            <a:r>
              <a:rPr lang="en-US" sz="1600" dirty="0">
                <a:latin typeface="+mj-lt"/>
              </a:rPr>
              <a:t>(</a:t>
            </a:r>
            <a:r>
              <a:rPr lang="en-US" sz="1600" dirty="0">
                <a:solidFill>
                  <a:srgbClr val="008000"/>
                </a:solidFill>
                <a:latin typeface="+mj-lt"/>
              </a:rPr>
              <a:t>" and some"</a:t>
            </a:r>
            <a:r>
              <a:rPr lang="en-US" sz="1600" dirty="0">
                <a:latin typeface="+mj-lt"/>
              </a:rPr>
              <a:t>,</a:t>
            </a:r>
            <a:r>
              <a:rPr lang="en-US" sz="1600" dirty="0">
                <a:solidFill>
                  <a:srgbClr val="008000"/>
                </a:solidFill>
                <a:latin typeface="+mj-lt"/>
              </a:rPr>
              <a:t> </a:t>
            </a:r>
            <a:r>
              <a:rPr lang="en-US" sz="1600" dirty="0" err="1">
                <a:latin typeface="+mj-lt"/>
              </a:rPr>
              <a:t>Keys.ARROW_DOWN</a:t>
            </a:r>
            <a:r>
              <a:rPr lang="en-US" sz="1600" dirty="0">
                <a:latin typeface="+mj-lt"/>
              </a:rPr>
              <a:t>)</a:t>
            </a:r>
          </a:p>
          <a:p>
            <a:pPr marL="742950" lvl="1" indent="-285750">
              <a:buFont typeface="Wingdings" panose="05000000000000000000" pitchFamily="2" charset="2"/>
              <a:buChar char="ü"/>
            </a:pPr>
            <a:r>
              <a:rPr lang="en-US" sz="1600" dirty="0" err="1">
                <a:latin typeface="+mj-lt"/>
              </a:rPr>
              <a:t>element.clear</a:t>
            </a:r>
            <a:r>
              <a:rPr lang="en-US" sz="1600" dirty="0">
                <a:latin typeface="+mj-lt"/>
              </a:rPr>
              <a:t>()</a:t>
            </a:r>
          </a:p>
          <a:p>
            <a:pPr marL="285750" indent="-285750">
              <a:buFont typeface="Wingdings" panose="05000000000000000000" pitchFamily="2" charset="2"/>
              <a:buChar char="Ø"/>
            </a:pPr>
            <a:r>
              <a:rPr lang="en-US" sz="1600" dirty="0">
                <a:latin typeface="+mj-lt"/>
              </a:rPr>
              <a:t>select elements</a:t>
            </a:r>
          </a:p>
          <a:p>
            <a:pPr marL="742950" lvl="1" indent="-285750">
              <a:buFont typeface="Wingdings" panose="05000000000000000000" pitchFamily="2" charset="2"/>
              <a:buChar char="ü"/>
            </a:pPr>
            <a:r>
              <a:rPr lang="en-US" sz="1600" dirty="0">
                <a:solidFill>
                  <a:schemeClr val="accent2">
                    <a:lumMod val="75000"/>
                  </a:schemeClr>
                </a:solidFill>
                <a:latin typeface="+mj-lt"/>
              </a:rPr>
              <a:t>from</a:t>
            </a:r>
            <a:r>
              <a:rPr lang="en-US" sz="1600" dirty="0">
                <a:latin typeface="+mj-lt"/>
              </a:rPr>
              <a:t> </a:t>
            </a:r>
            <a:r>
              <a:rPr lang="en-US" sz="1600" dirty="0" err="1">
                <a:latin typeface="+mj-lt"/>
              </a:rPr>
              <a:t>selenium.webdriver.support.ui</a:t>
            </a:r>
            <a:r>
              <a:rPr lang="en-US" sz="1600" dirty="0">
                <a:latin typeface="+mj-lt"/>
              </a:rPr>
              <a:t> </a:t>
            </a:r>
            <a:r>
              <a:rPr lang="en-US" sz="1600" dirty="0">
                <a:solidFill>
                  <a:schemeClr val="accent2">
                    <a:lumMod val="75000"/>
                  </a:schemeClr>
                </a:solidFill>
                <a:latin typeface="+mj-lt"/>
              </a:rPr>
              <a:t>import</a:t>
            </a:r>
            <a:r>
              <a:rPr lang="en-US" sz="1600" dirty="0">
                <a:latin typeface="+mj-lt"/>
              </a:rPr>
              <a:t> Select</a:t>
            </a:r>
          </a:p>
          <a:p>
            <a:pPr lvl="1"/>
            <a:r>
              <a:rPr lang="en-US" sz="1600" dirty="0">
                <a:latin typeface="+mj-lt"/>
              </a:rPr>
              <a:t>    select = Select(</a:t>
            </a:r>
            <a:r>
              <a:rPr lang="en-US" sz="1600" dirty="0" err="1">
                <a:latin typeface="+mj-lt"/>
              </a:rPr>
              <a:t>driver.find_element</a:t>
            </a:r>
            <a:r>
              <a:rPr lang="en-US" sz="1600" dirty="0">
                <a:latin typeface="+mj-lt"/>
              </a:rPr>
              <a:t>(By.NAME, </a:t>
            </a:r>
            <a:r>
              <a:rPr lang="en-US" sz="1600" dirty="0">
                <a:solidFill>
                  <a:srgbClr val="008000"/>
                </a:solidFill>
                <a:latin typeface="+mj-lt"/>
              </a:rPr>
              <a:t>'name'</a:t>
            </a:r>
            <a:r>
              <a:rPr lang="en-US" sz="1600" dirty="0">
                <a:latin typeface="+mj-lt"/>
              </a:rPr>
              <a:t>))</a:t>
            </a:r>
          </a:p>
          <a:p>
            <a:pPr lvl="1"/>
            <a:r>
              <a:rPr lang="en-US" sz="1600" dirty="0">
                <a:latin typeface="+mj-lt"/>
              </a:rPr>
              <a:t>    </a:t>
            </a:r>
            <a:r>
              <a:rPr lang="en-US" sz="1600" dirty="0" err="1">
                <a:latin typeface="+mj-lt"/>
              </a:rPr>
              <a:t>select.select_by_index</a:t>
            </a:r>
            <a:r>
              <a:rPr lang="en-US" sz="1600" dirty="0">
                <a:latin typeface="+mj-lt"/>
              </a:rPr>
              <a:t>(index)</a:t>
            </a:r>
          </a:p>
          <a:p>
            <a:pPr lvl="1"/>
            <a:r>
              <a:rPr lang="en-US" sz="1600" dirty="0">
                <a:latin typeface="+mj-lt"/>
              </a:rPr>
              <a:t>    </a:t>
            </a:r>
            <a:r>
              <a:rPr lang="en-US" sz="1600" dirty="0" err="1">
                <a:latin typeface="+mj-lt"/>
              </a:rPr>
              <a:t>select.select_by_visible_text</a:t>
            </a:r>
            <a:r>
              <a:rPr lang="en-US" sz="1600" dirty="0">
                <a:latin typeface="+mj-lt"/>
              </a:rPr>
              <a:t>(</a:t>
            </a:r>
            <a:r>
              <a:rPr lang="en-US" sz="1600" dirty="0">
                <a:solidFill>
                  <a:srgbClr val="008000"/>
                </a:solidFill>
                <a:latin typeface="+mj-lt"/>
              </a:rPr>
              <a:t>"text"</a:t>
            </a:r>
            <a:r>
              <a:rPr lang="en-US" sz="1600" dirty="0">
                <a:latin typeface="+mj-lt"/>
              </a:rPr>
              <a:t>)</a:t>
            </a:r>
          </a:p>
          <a:p>
            <a:pPr lvl="1"/>
            <a:r>
              <a:rPr lang="en-US" sz="1600" dirty="0">
                <a:latin typeface="+mj-lt"/>
              </a:rPr>
              <a:t>    </a:t>
            </a:r>
            <a:r>
              <a:rPr lang="en-US" sz="1600" dirty="0" err="1">
                <a:latin typeface="+mj-lt"/>
              </a:rPr>
              <a:t>select.select_by_value</a:t>
            </a:r>
            <a:r>
              <a:rPr lang="en-US" sz="1600" dirty="0">
                <a:latin typeface="+mj-lt"/>
              </a:rPr>
              <a:t>(value)</a:t>
            </a:r>
          </a:p>
          <a:p>
            <a:pPr marL="285750" indent="-285750">
              <a:buFont typeface="Wingdings" panose="05000000000000000000" pitchFamily="2" charset="2"/>
              <a:buChar char="Ø"/>
            </a:pPr>
            <a:r>
              <a:rPr lang="en-US" sz="1600" dirty="0">
                <a:latin typeface="+mj-lt"/>
              </a:rPr>
              <a:t>click elements</a:t>
            </a:r>
          </a:p>
          <a:p>
            <a:pPr marL="742950" lvl="1" indent="-285750">
              <a:buFont typeface="Wingdings" panose="05000000000000000000" pitchFamily="2" charset="2"/>
              <a:buChar char="ü"/>
            </a:pPr>
            <a:r>
              <a:rPr lang="en-US" sz="1600" dirty="0" err="1">
                <a:latin typeface="+mj-lt"/>
              </a:rPr>
              <a:t>element.click</a:t>
            </a:r>
            <a:r>
              <a:rPr lang="en-US" sz="1600" dirty="0">
                <a:latin typeface="+mj-lt"/>
              </a:rPr>
              <a:t>() </a:t>
            </a:r>
          </a:p>
          <a:p>
            <a:pPr marL="285750" indent="-285750">
              <a:buFont typeface="Wingdings" panose="05000000000000000000" pitchFamily="2" charset="2"/>
              <a:buChar char="Ø"/>
            </a:pPr>
            <a:r>
              <a:rPr lang="en-US" sz="1600" dirty="0">
                <a:latin typeface="+mj-lt"/>
              </a:rPr>
              <a:t>drag and drop</a:t>
            </a:r>
          </a:p>
          <a:p>
            <a:pPr marL="742950" lvl="1" indent="-285750">
              <a:buFont typeface="Wingdings" panose="05000000000000000000" pitchFamily="2" charset="2"/>
              <a:buChar char="ü"/>
            </a:pPr>
            <a:r>
              <a:rPr kumimoji="0" lang="en-US" altLang="en-US" sz="1600" b="0" i="0" u="none" strike="noStrike" cap="none" normalizeH="0" baseline="0" dirty="0">
                <a:ln>
                  <a:noFill/>
                </a:ln>
                <a:solidFill>
                  <a:schemeClr val="accent2">
                    <a:lumMod val="75000"/>
                  </a:schemeClr>
                </a:solidFill>
                <a:effectLst/>
                <a:latin typeface="+mj-lt"/>
              </a:rPr>
              <a:t>from</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err="1">
                <a:ln>
                  <a:noFill/>
                </a:ln>
                <a:effectLst/>
                <a:latin typeface="+mj-lt"/>
              </a:rPr>
              <a:t>selenium.webdriver</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chemeClr val="accent2">
                    <a:lumMod val="75000"/>
                  </a:schemeClr>
                </a:solidFill>
                <a:effectLst/>
                <a:latin typeface="+mj-lt"/>
              </a:rPr>
              <a:t>import</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err="1">
                <a:ln>
                  <a:noFill/>
                </a:ln>
                <a:effectLst/>
                <a:latin typeface="+mj-lt"/>
              </a:rPr>
              <a:t>ActionChains</a:t>
            </a:r>
            <a:br>
              <a:rPr kumimoji="0" lang="en-US" altLang="en-US" sz="1600" b="0" i="0" u="none" strike="noStrike" cap="none" normalizeH="0" baseline="0" dirty="0">
                <a:ln>
                  <a:noFill/>
                </a:ln>
                <a:effectLst/>
                <a:latin typeface="+mj-lt"/>
              </a:rPr>
            </a:br>
            <a:r>
              <a:rPr kumimoji="0" lang="en-US" altLang="en-US" sz="1600" b="0" i="0" u="none" strike="noStrike" cap="none" normalizeH="0" baseline="0" dirty="0" err="1">
                <a:ln>
                  <a:noFill/>
                </a:ln>
                <a:effectLst/>
                <a:latin typeface="+mj-lt"/>
              </a:rPr>
              <a:t>action_chains</a:t>
            </a:r>
            <a:r>
              <a:rPr kumimoji="0" lang="en-US" altLang="en-US" sz="1600" b="0" i="0" u="none" strike="noStrike" cap="none" normalizeH="0" baseline="0" dirty="0">
                <a:ln>
                  <a:noFill/>
                </a:ln>
                <a:effectLst/>
                <a:latin typeface="+mj-lt"/>
              </a:rPr>
              <a:t> = </a:t>
            </a:r>
            <a:r>
              <a:rPr kumimoji="0" lang="en-US" altLang="en-US" sz="1600" b="0" i="0" u="none" strike="noStrike" cap="none" normalizeH="0" baseline="0" dirty="0" err="1">
                <a:ln>
                  <a:noFill/>
                </a:ln>
                <a:effectLst/>
                <a:latin typeface="+mj-lt"/>
              </a:rPr>
              <a:t>ActionChains</a:t>
            </a:r>
            <a:r>
              <a:rPr kumimoji="0" lang="en-US" altLang="en-US" sz="1600" b="0" i="0" u="none" strike="noStrike" cap="none" normalizeH="0" baseline="0" dirty="0">
                <a:ln>
                  <a:noFill/>
                </a:ln>
                <a:effectLst/>
                <a:latin typeface="+mj-lt"/>
              </a:rPr>
              <a:t>(driver)</a:t>
            </a:r>
            <a:br>
              <a:rPr kumimoji="0" lang="en-US" altLang="en-US" sz="1600" b="0" i="0" u="none" strike="noStrike" cap="none" normalizeH="0" baseline="0" dirty="0">
                <a:ln>
                  <a:noFill/>
                </a:ln>
                <a:effectLst/>
                <a:latin typeface="+mj-lt"/>
              </a:rPr>
            </a:br>
            <a:r>
              <a:rPr kumimoji="0" lang="en-US" altLang="en-US" sz="1600" b="0" i="0" u="none" strike="noStrike" cap="none" normalizeH="0" baseline="0" dirty="0" err="1">
                <a:ln>
                  <a:noFill/>
                </a:ln>
                <a:effectLst/>
                <a:latin typeface="+mj-lt"/>
              </a:rPr>
              <a:t>action_chains.drag_and_drop</a:t>
            </a:r>
            <a:r>
              <a:rPr kumimoji="0" lang="en-US" altLang="en-US" sz="1600" b="0" i="0" u="none" strike="noStrike" cap="none" normalizeH="0" baseline="0" dirty="0">
                <a:ln>
                  <a:noFill/>
                </a:ln>
                <a:effectLst/>
                <a:latin typeface="+mj-lt"/>
              </a:rPr>
              <a:t>(element, target).perform()</a:t>
            </a:r>
          </a:p>
          <a:p>
            <a:pPr marL="742950" lvl="1" indent="-285750">
              <a:buFont typeface="Wingdings" panose="05000000000000000000" pitchFamily="2" charset="2"/>
              <a:buChar char="ü"/>
            </a:pPr>
            <a:endParaRPr lang="en-US" sz="1600" dirty="0">
              <a:latin typeface="+mj-lt"/>
            </a:endParaRPr>
          </a:p>
          <a:p>
            <a:pPr marL="742950" lvl="1" indent="-285750">
              <a:buFont typeface="Wingdings" panose="05000000000000000000" pitchFamily="2" charset="2"/>
              <a:buChar char="ü"/>
            </a:pPr>
            <a:endParaRPr lang="en-US" sz="1600" dirty="0">
              <a:latin typeface="+mj-lt"/>
            </a:endParaRPr>
          </a:p>
          <a:p>
            <a:pPr lvl="1"/>
            <a:endParaRPr lang="en-US" sz="1400" i="1" dirty="0">
              <a:latin typeface="+mj-lt"/>
            </a:endParaRPr>
          </a:p>
          <a:p>
            <a:pPr lvl="1"/>
            <a:r>
              <a:rPr lang="en-US" dirty="0">
                <a:latin typeface="+mj-lt"/>
              </a:rPr>
              <a:t>	</a:t>
            </a:r>
          </a:p>
          <a:p>
            <a:pPr lvl="1"/>
            <a:endParaRPr lang="en-US" dirty="0">
              <a:latin typeface="+mj-lt"/>
            </a:endParaRPr>
          </a:p>
          <a:p>
            <a:pPr marL="742950" lvl="1" indent="-28575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416512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Screenshots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24</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3075144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Making screenshots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4" name="TextBox 3">
            <a:extLst>
              <a:ext uri="{FF2B5EF4-FFF2-40B4-BE49-F238E27FC236}">
                <a16:creationId xmlns:a16="http://schemas.microsoft.com/office/drawing/2014/main" id="{E4B85F45-BA2F-5FC9-56B2-31C815FF0FCC}"/>
              </a:ext>
            </a:extLst>
          </p:cNvPr>
          <p:cNvSpPr txBox="1"/>
          <p:nvPr/>
        </p:nvSpPr>
        <p:spPr>
          <a:xfrm>
            <a:off x="1285486" y="2238070"/>
            <a:ext cx="10031767" cy="2585323"/>
          </a:xfrm>
          <a:prstGeom prst="rect">
            <a:avLst/>
          </a:prstGeom>
          <a:noFill/>
        </p:spPr>
        <p:txBody>
          <a:bodyPr wrap="square" rtlCol="0">
            <a:spAutoFit/>
          </a:bodyPr>
          <a:lstStyle/>
          <a:p>
            <a:r>
              <a:rPr lang="en-US" altLang="en-US" sz="2400" dirty="0">
                <a:solidFill>
                  <a:schemeClr val="accent2">
                    <a:lumMod val="75000"/>
                  </a:schemeClr>
                </a:solidFill>
                <a:latin typeface="+mj-lt"/>
              </a:rPr>
              <a:t>from</a:t>
            </a:r>
            <a:r>
              <a:rPr lang="en-US" altLang="en-US" sz="2400" dirty="0">
                <a:latin typeface="+mj-lt"/>
              </a:rPr>
              <a:t> selenium </a:t>
            </a:r>
            <a:r>
              <a:rPr lang="en-US" altLang="en-US" sz="2400" dirty="0">
                <a:solidFill>
                  <a:schemeClr val="accent2">
                    <a:lumMod val="75000"/>
                  </a:schemeClr>
                </a:solidFill>
                <a:latin typeface="+mj-lt"/>
              </a:rPr>
              <a:t>import</a:t>
            </a:r>
            <a:r>
              <a:rPr lang="en-US" altLang="en-US" sz="2400" dirty="0">
                <a:latin typeface="+mj-lt"/>
              </a:rPr>
              <a:t> </a:t>
            </a:r>
            <a:r>
              <a:rPr lang="en-US" altLang="en-US" sz="2400" dirty="0" err="1">
                <a:latin typeface="+mj-lt"/>
              </a:rPr>
              <a:t>webdriver</a:t>
            </a:r>
            <a:br>
              <a:rPr lang="en-US" altLang="en-US" sz="2400" dirty="0">
                <a:latin typeface="+mj-lt"/>
              </a:rPr>
            </a:br>
            <a:br>
              <a:rPr lang="en-US" altLang="en-US" sz="2400" dirty="0">
                <a:latin typeface="+mj-lt"/>
              </a:rPr>
            </a:br>
            <a:r>
              <a:rPr lang="en-US" altLang="en-US" sz="2400" dirty="0">
                <a:latin typeface="+mj-lt"/>
              </a:rPr>
              <a:t>driver = </a:t>
            </a:r>
            <a:r>
              <a:rPr lang="en-US" altLang="en-US" sz="2400" dirty="0" err="1">
                <a:latin typeface="+mj-lt"/>
              </a:rPr>
              <a:t>webdriver.Chrome</a:t>
            </a:r>
            <a:r>
              <a:rPr lang="en-US" altLang="en-US" sz="2400" dirty="0">
                <a:latin typeface="+mj-lt"/>
              </a:rPr>
              <a:t>()</a:t>
            </a:r>
            <a:br>
              <a:rPr lang="en-US" altLang="en-US" sz="2400" dirty="0">
                <a:latin typeface="+mj-lt"/>
              </a:rPr>
            </a:br>
            <a:r>
              <a:rPr lang="en-US" altLang="en-US" sz="2400" dirty="0" err="1">
                <a:latin typeface="+mj-lt"/>
              </a:rPr>
              <a:t>driver.get</a:t>
            </a:r>
            <a:r>
              <a:rPr lang="en-US" altLang="en-US" sz="2400" dirty="0">
                <a:latin typeface="+mj-lt"/>
              </a:rPr>
              <a:t>(</a:t>
            </a:r>
            <a:r>
              <a:rPr lang="en-US" altLang="en-US" sz="2400" dirty="0">
                <a:solidFill>
                  <a:srgbClr val="008000"/>
                </a:solidFill>
                <a:latin typeface="+mj-lt"/>
              </a:rPr>
              <a:t>'http://www.python.org/'</a:t>
            </a:r>
            <a:r>
              <a:rPr lang="en-US" altLang="en-US" sz="2400" dirty="0">
                <a:latin typeface="+mj-lt"/>
              </a:rPr>
              <a:t>)</a:t>
            </a:r>
            <a:br>
              <a:rPr lang="en-US" altLang="en-US" sz="2400" dirty="0">
                <a:latin typeface="+mj-lt"/>
              </a:rPr>
            </a:br>
            <a:r>
              <a:rPr lang="en-US" altLang="en-US" sz="2400" dirty="0" err="1">
                <a:latin typeface="+mj-lt"/>
              </a:rPr>
              <a:t>driver.save_screenshot</a:t>
            </a:r>
            <a:r>
              <a:rPr lang="en-US" altLang="en-US" sz="2400" dirty="0">
                <a:latin typeface="+mj-lt"/>
              </a:rPr>
              <a:t>(</a:t>
            </a:r>
            <a:r>
              <a:rPr lang="en-US" altLang="en-US" sz="2400" dirty="0">
                <a:solidFill>
                  <a:srgbClr val="008000"/>
                </a:solidFill>
                <a:latin typeface="+mj-lt"/>
              </a:rPr>
              <a:t>'screenshot.png')</a:t>
            </a:r>
            <a:br>
              <a:rPr lang="en-US" altLang="en-US" sz="2400" dirty="0">
                <a:latin typeface="+mj-lt"/>
              </a:rPr>
            </a:br>
            <a:r>
              <a:rPr lang="en-US" altLang="en-US" sz="2400" dirty="0" err="1">
                <a:latin typeface="+mj-lt"/>
              </a:rPr>
              <a:t>driver.quit</a:t>
            </a:r>
            <a:r>
              <a:rPr lang="en-US" altLang="en-US" sz="2400" dirty="0">
                <a:latin typeface="+mj-lt"/>
              </a:rPr>
              <a:t>()</a:t>
            </a:r>
          </a:p>
          <a:p>
            <a:endParaRPr lang="en-US" dirty="0">
              <a:latin typeface="+mj-lt"/>
            </a:endParaRPr>
          </a:p>
        </p:txBody>
      </p:sp>
    </p:spTree>
    <p:extLst>
      <p:ext uri="{BB962C8B-B14F-4D97-AF65-F5344CB8AC3E}">
        <p14:creationId xmlns:p14="http://schemas.microsoft.com/office/powerpoint/2010/main" val="338258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D4361602-4952-D8C3-457B-378F1D65B59E}"/>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0" i="0">
                <a:solidFill>
                  <a:srgbClr val="FFFFFF"/>
                </a:solidFill>
                <a:effectLst/>
              </a:rPr>
              <a:t>Useful links</a:t>
            </a:r>
            <a:br>
              <a:rPr lang="en-US" sz="4000">
                <a:solidFill>
                  <a:srgbClr val="FFFFFF"/>
                </a:solidFill>
              </a:rPr>
            </a:br>
            <a:endParaRPr lang="en-US" sz="4000">
              <a:solidFill>
                <a:srgbClr val="FFFFFF"/>
              </a:solidFill>
            </a:endParaRPr>
          </a:p>
        </p:txBody>
      </p:sp>
      <p:cxnSp>
        <p:nvCxnSpPr>
          <p:cNvPr id="57" name="Straight Connector 56">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CA655F-1C93-C60C-A271-DEDAD512F6ED}"/>
              </a:ext>
            </a:extLst>
          </p:cNvPr>
          <p:cNvSpPr txBox="1"/>
          <p:nvPr/>
        </p:nvSpPr>
        <p:spPr>
          <a:xfrm>
            <a:off x="1097279" y="3232951"/>
            <a:ext cx="5977938" cy="2656020"/>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rgbClr val="FFFFFF"/>
                </a:solidFill>
                <a:hlinkClick r:id="rId2"/>
              </a:rPr>
              <a:t>https://selenium-python.readthedocs.io/</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3"/>
              </a:rPr>
              <a:t>https://www.selenium.dev/documentation/</a:t>
            </a:r>
            <a:endParaRPr lang="en-US" dirty="0">
              <a:solidFill>
                <a:srgbClr val="FFFFFF"/>
              </a:solidFill>
            </a:endParaRPr>
          </a:p>
        </p:txBody>
      </p:sp>
      <p:pic>
        <p:nvPicPr>
          <p:cNvPr id="43" name="Graphic 25" descr="Marker">
            <a:extLst>
              <a:ext uri="{FF2B5EF4-FFF2-40B4-BE49-F238E27FC236}">
                <a16:creationId xmlns:a16="http://schemas.microsoft.com/office/drawing/2014/main" id="{71245296-2FEA-6126-BCEB-D57F5DAB8E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2151" y="1704497"/>
            <a:ext cx="2444593" cy="2444593"/>
          </a:xfrm>
          <a:prstGeom prst="rect">
            <a:avLst/>
          </a:prstGeom>
        </p:spPr>
      </p:pic>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26</a:t>
            </a:fld>
            <a:endParaRPr lang="en-US" sz="1050">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67722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D27497-7269-F483-C0E7-FB1CEB530B0B}"/>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7" name="Picture 14">
            <a:extLst>
              <a:ext uri="{FF2B5EF4-FFF2-40B4-BE49-F238E27FC236}">
                <a16:creationId xmlns:a16="http://schemas.microsoft.com/office/drawing/2014/main" id="{9D289701-AA47-64F2-5D73-CBDE8C0D0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532" y="2329402"/>
            <a:ext cx="3996203" cy="2199196"/>
          </a:xfrm>
          <a:prstGeom prst="rect">
            <a:avLst/>
          </a:prstGeom>
        </p:spPr>
      </p:pic>
      <p:pic>
        <p:nvPicPr>
          <p:cNvPr id="8" name="Picture 7" descr="EPAM_LOGO_gray_blue.png">
            <a:extLst>
              <a:ext uri="{FF2B5EF4-FFF2-40B4-BE49-F238E27FC236}">
                <a16:creationId xmlns:a16="http://schemas.microsoft.com/office/drawing/2014/main" id="{1DA1C10A-A436-86F2-9512-E776408EF4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9" name="TextBox 8">
            <a:extLst>
              <a:ext uri="{FF2B5EF4-FFF2-40B4-BE49-F238E27FC236}">
                <a16:creationId xmlns:a16="http://schemas.microsoft.com/office/drawing/2014/main" id="{4E5B25DF-ED3C-FB4E-6DA6-3874507F8173}"/>
              </a:ext>
            </a:extLst>
          </p:cNvPr>
          <p:cNvSpPr txBox="1"/>
          <p:nvPr/>
        </p:nvSpPr>
        <p:spPr>
          <a:xfrm>
            <a:off x="754047" y="5563986"/>
            <a:ext cx="3897852" cy="369332"/>
          </a:xfrm>
          <a:prstGeom prst="rect">
            <a:avLst/>
          </a:prstGeom>
          <a:noFill/>
        </p:spPr>
        <p:txBody>
          <a:bodyPr wrap="square" rtlCol="0">
            <a:spAutoFit/>
          </a:bodyPr>
          <a:lstStyle/>
          <a:p>
            <a:pPr algn="r"/>
            <a:r>
              <a:rPr lang="en-US" dirty="0">
                <a:solidFill>
                  <a:schemeClr val="bg1"/>
                </a:solidFill>
              </a:rPr>
              <a:t>Vasilii_Aleksandrov@epam.com</a:t>
            </a:r>
          </a:p>
        </p:txBody>
      </p:sp>
      <p:sp>
        <p:nvSpPr>
          <p:cNvPr id="10" name="TextBox 9">
            <a:extLst>
              <a:ext uri="{FF2B5EF4-FFF2-40B4-BE49-F238E27FC236}">
                <a16:creationId xmlns:a16="http://schemas.microsoft.com/office/drawing/2014/main" id="{2C345A71-E19A-03E0-D105-629694357761}"/>
              </a:ext>
            </a:extLst>
          </p:cNvPr>
          <p:cNvSpPr txBox="1"/>
          <p:nvPr/>
        </p:nvSpPr>
        <p:spPr>
          <a:xfrm>
            <a:off x="337351" y="568171"/>
            <a:ext cx="3666478" cy="707886"/>
          </a:xfrm>
          <a:prstGeom prst="rect">
            <a:avLst/>
          </a:prstGeom>
          <a:noFill/>
        </p:spPr>
        <p:txBody>
          <a:bodyPr wrap="square" rtlCol="0">
            <a:spAutoFit/>
          </a:bodyPr>
          <a:lstStyle/>
          <a:p>
            <a:r>
              <a:rPr lang="en-US" sz="4000" dirty="0">
                <a:solidFill>
                  <a:schemeClr val="bg1"/>
                </a:solidFill>
                <a:latin typeface="+mj-lt"/>
              </a:rPr>
              <a:t>Questions</a:t>
            </a:r>
          </a:p>
        </p:txBody>
      </p:sp>
      <p:pic>
        <p:nvPicPr>
          <p:cNvPr id="11" name="Content Placeholder 11">
            <a:extLst>
              <a:ext uri="{FF2B5EF4-FFF2-40B4-BE49-F238E27FC236}">
                <a16:creationId xmlns:a16="http://schemas.microsoft.com/office/drawing/2014/main" id="{CBC22DC4-A4C9-F699-3692-85905FB37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251" y="5450699"/>
            <a:ext cx="595907" cy="595907"/>
          </a:xfrm>
          <a:prstGeom prst="rect">
            <a:avLst/>
          </a:prstGeom>
        </p:spPr>
      </p:pic>
      <p:sp>
        <p:nvSpPr>
          <p:cNvPr id="13" name="TextBox 12">
            <a:extLst>
              <a:ext uri="{FF2B5EF4-FFF2-40B4-BE49-F238E27FC236}">
                <a16:creationId xmlns:a16="http://schemas.microsoft.com/office/drawing/2014/main" id="{2B8A6768-CB95-BB8E-0964-3C8F8FDF96D1}"/>
              </a:ext>
            </a:extLst>
          </p:cNvPr>
          <p:cNvSpPr txBox="1"/>
          <p:nvPr/>
        </p:nvSpPr>
        <p:spPr>
          <a:xfrm>
            <a:off x="754047" y="6149638"/>
            <a:ext cx="3897852" cy="369332"/>
          </a:xfrm>
          <a:prstGeom prst="rect">
            <a:avLst/>
          </a:prstGeom>
          <a:noFill/>
        </p:spPr>
        <p:txBody>
          <a:bodyPr wrap="square" rtlCol="0">
            <a:spAutoFit/>
          </a:bodyPr>
          <a:lstStyle/>
          <a:p>
            <a:pPr algn="r"/>
            <a:r>
              <a:rPr lang="en-US" dirty="0">
                <a:solidFill>
                  <a:schemeClr val="bg1"/>
                </a:solidFill>
              </a:rPr>
              <a:t>VAleksandrov91</a:t>
            </a:r>
          </a:p>
        </p:txBody>
      </p:sp>
      <p:pic>
        <p:nvPicPr>
          <p:cNvPr id="14" name="Picture 13">
            <a:extLst>
              <a:ext uri="{FF2B5EF4-FFF2-40B4-BE49-F238E27FC236}">
                <a16:creationId xmlns:a16="http://schemas.microsoft.com/office/drawing/2014/main" id="{22DC9DA3-1052-3172-DDCF-AA9FC8701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2251" y="6039682"/>
            <a:ext cx="589244" cy="589244"/>
          </a:xfrm>
          <a:prstGeom prst="rect">
            <a:avLst/>
          </a:prstGeom>
        </p:spPr>
      </p:pic>
    </p:spTree>
    <p:extLst>
      <p:ext uri="{BB962C8B-B14F-4D97-AF65-F5344CB8AC3E}">
        <p14:creationId xmlns:p14="http://schemas.microsoft.com/office/powerpoint/2010/main" val="11118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F4B11-06ED-4E5F-848F-BF11769F3F2F}"/>
              </a:ext>
            </a:extLst>
          </p:cNvPr>
          <p:cNvSpPr>
            <a:spLocks noGrp="1"/>
          </p:cNvSpPr>
          <p:nvPr>
            <p:ph type="title"/>
          </p:nvPr>
        </p:nvSpPr>
        <p:spPr>
          <a:xfrm>
            <a:off x="1097280" y="286603"/>
            <a:ext cx="10058400" cy="1450757"/>
          </a:xfrm>
        </p:spPr>
        <p:txBody>
          <a:bodyPr>
            <a:normAutofit/>
          </a:bodyPr>
          <a:lstStyle/>
          <a:p>
            <a:r>
              <a:rPr lang="en-US" sz="4000" b="0" i="0" dirty="0">
                <a:effectLst/>
              </a:rPr>
              <a:t>Why Selenium?</a:t>
            </a:r>
            <a:endParaRPr lang="en-US" sz="4000" dirty="0"/>
          </a:p>
        </p:txBody>
      </p:sp>
      <p:cxnSp>
        <p:nvCxnSpPr>
          <p:cNvPr id="17"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413D29-321A-6AF5-19E4-F1EF70DEDC71}"/>
              </a:ext>
            </a:extLst>
          </p:cNvPr>
          <p:cNvSpPr>
            <a:spLocks noGrp="1"/>
          </p:cNvSpPr>
          <p:nvPr>
            <p:ph idx="1"/>
          </p:nvPr>
        </p:nvSpPr>
        <p:spPr>
          <a:xfrm>
            <a:off x="1097280" y="2108201"/>
            <a:ext cx="8789670" cy="3760891"/>
          </a:xfrm>
        </p:spPr>
        <p:txBody>
          <a:bodyPr>
            <a:normAutofit/>
          </a:bodyPr>
          <a:lstStyle/>
          <a:p>
            <a:pPr>
              <a:buFont typeface="Wingdings" panose="05000000000000000000" pitchFamily="2" charset="2"/>
              <a:buChar char="Ø"/>
            </a:pPr>
            <a:r>
              <a:rPr lang="en-US" sz="2000" dirty="0">
                <a:solidFill>
                  <a:schemeClr val="tx1">
                    <a:lumMod val="50000"/>
                  </a:schemeClr>
                </a:solidFill>
                <a:latin typeface="+mj-lt"/>
              </a:rPr>
              <a:t> Most popular UI testing tool</a:t>
            </a:r>
            <a:endParaRPr lang="ru-RU" sz="2000" dirty="0">
              <a:solidFill>
                <a:schemeClr val="tx1">
                  <a:lumMod val="50000"/>
                </a:schemeClr>
              </a:solidFill>
              <a:latin typeface="+mj-lt"/>
            </a:endParaRPr>
          </a:p>
          <a:p>
            <a:pPr>
              <a:buFont typeface="Wingdings" panose="05000000000000000000" pitchFamily="2" charset="2"/>
              <a:buChar char="Ø"/>
            </a:pPr>
            <a:r>
              <a:rPr lang="en-US" sz="2000" dirty="0">
                <a:solidFill>
                  <a:schemeClr val="tx1">
                    <a:lumMod val="50000"/>
                  </a:schemeClr>
                </a:solidFill>
                <a:latin typeface="+mj-lt"/>
              </a:rPr>
              <a:t> Every OS, Browser</a:t>
            </a:r>
            <a:r>
              <a:rPr lang="ru-RU" sz="2000" dirty="0">
                <a:solidFill>
                  <a:schemeClr val="tx1">
                    <a:lumMod val="50000"/>
                  </a:schemeClr>
                </a:solidFill>
                <a:latin typeface="+mj-lt"/>
              </a:rPr>
              <a:t> </a:t>
            </a:r>
            <a:r>
              <a:rPr lang="en-US" sz="2000" dirty="0">
                <a:solidFill>
                  <a:schemeClr val="tx1">
                    <a:lumMod val="50000"/>
                  </a:schemeClr>
                </a:solidFill>
                <a:latin typeface="+mj-lt"/>
              </a:rPr>
              <a:t>and Platform</a:t>
            </a:r>
            <a:endParaRPr lang="ru-RU" sz="2000" dirty="0">
              <a:solidFill>
                <a:schemeClr val="tx1">
                  <a:lumMod val="50000"/>
                </a:schemeClr>
              </a:solidFill>
              <a:latin typeface="+mj-lt"/>
            </a:endParaRPr>
          </a:p>
          <a:p>
            <a:pPr>
              <a:buFont typeface="Wingdings" panose="05000000000000000000" pitchFamily="2" charset="2"/>
              <a:buChar char="Ø"/>
            </a:pPr>
            <a:r>
              <a:rPr lang="en-US" sz="2000" dirty="0">
                <a:solidFill>
                  <a:schemeClr val="tx1">
                    <a:lumMod val="50000"/>
                  </a:schemeClr>
                </a:solidFill>
                <a:latin typeface="+mj-lt"/>
              </a:rPr>
              <a:t> Open Source</a:t>
            </a:r>
          </a:p>
          <a:p>
            <a:pPr>
              <a:buFont typeface="Wingdings" panose="05000000000000000000" pitchFamily="2" charset="2"/>
              <a:buChar char="Ø"/>
            </a:pPr>
            <a:r>
              <a:rPr lang="en-US" sz="2000" dirty="0">
                <a:solidFill>
                  <a:schemeClr val="tx1">
                    <a:lumMod val="50000"/>
                  </a:schemeClr>
                </a:solidFill>
                <a:latin typeface="+mj-lt"/>
              </a:rPr>
              <a:t> Large Community</a:t>
            </a:r>
          </a:p>
          <a:p>
            <a:pPr>
              <a:buFont typeface="Wingdings" panose="05000000000000000000" pitchFamily="2" charset="2"/>
              <a:buChar char="Ø"/>
            </a:pPr>
            <a:r>
              <a:rPr lang="en-US" sz="2000" dirty="0">
                <a:solidFill>
                  <a:schemeClr val="tx1">
                    <a:lumMod val="50000"/>
                  </a:schemeClr>
                </a:solidFill>
                <a:latin typeface="+mj-lt"/>
              </a:rPr>
              <a:t> Very flexible to operate with any UI</a:t>
            </a:r>
          </a:p>
          <a:p>
            <a:pPr>
              <a:buFont typeface="Wingdings" panose="05000000000000000000" pitchFamily="2" charset="2"/>
              <a:buChar char="Ø"/>
            </a:pPr>
            <a:r>
              <a:rPr lang="en-US" sz="2000" dirty="0">
                <a:solidFill>
                  <a:schemeClr val="tx1">
                    <a:lumMod val="50000"/>
                  </a:schemeClr>
                </a:solidFill>
                <a:latin typeface="+mj-lt"/>
              </a:rPr>
              <a:t> Support Multithreading </a:t>
            </a:r>
          </a:p>
          <a:p>
            <a:pPr marL="0" indent="0">
              <a:buNone/>
            </a:pPr>
            <a:endParaRPr lang="en-US" dirty="0"/>
          </a:p>
        </p:txBody>
      </p:sp>
      <p:sp>
        <p:nvSpPr>
          <p:cNvPr id="18"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EPAM_LOGO_gray_blue.png">
            <a:extLst>
              <a:ext uri="{FF2B5EF4-FFF2-40B4-BE49-F238E27FC236}">
                <a16:creationId xmlns:a16="http://schemas.microsoft.com/office/drawing/2014/main" id="{F2C96C2C-9274-29A2-0E5A-7EE09CDC53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pic>
        <p:nvPicPr>
          <p:cNvPr id="24" name="Picture 23">
            <a:extLst>
              <a:ext uri="{FF2B5EF4-FFF2-40B4-BE49-F238E27FC236}">
                <a16:creationId xmlns:a16="http://schemas.microsoft.com/office/drawing/2014/main" id="{D19BA463-43C5-CCA2-BC40-786FACA12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827" y="4419599"/>
            <a:ext cx="2048841" cy="1854201"/>
          </a:xfrm>
          <a:prstGeom prst="rect">
            <a:avLst/>
          </a:prstGeom>
        </p:spPr>
      </p:pic>
      <p:sp>
        <p:nvSpPr>
          <p:cNvPr id="4" name="Slide Number Placeholder 3">
            <a:extLst>
              <a:ext uri="{FF2B5EF4-FFF2-40B4-BE49-F238E27FC236}">
                <a16:creationId xmlns:a16="http://schemas.microsoft.com/office/drawing/2014/main" id="{AC88B8CE-6B06-A6F3-9DD6-65D5E4D681C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20611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5999002" cy="4927600"/>
          </a:xfrm>
        </p:spPr>
        <p:txBody>
          <a:bodyPr anchor="ctr">
            <a:normAutofit/>
          </a:bodyPr>
          <a:lstStyle/>
          <a:p>
            <a:r>
              <a:rPr lang="en-US" sz="5400" b="0" i="0" dirty="0">
                <a:solidFill>
                  <a:schemeClr val="tx2"/>
                </a:solidFill>
                <a:effectLst/>
              </a:rPr>
              <a:t>Base of Selenium</a:t>
            </a:r>
            <a:r>
              <a:rPr lang="en-US" sz="5400" dirty="0">
                <a:solidFill>
                  <a:schemeClr val="tx2"/>
                </a:solidFill>
              </a:rPr>
              <a:t> </a:t>
            </a:r>
            <a:r>
              <a:rPr lang="en-US" sz="5400" b="0" i="0" dirty="0">
                <a:solidFill>
                  <a:schemeClr val="tx2"/>
                </a:solidFill>
                <a:effectLst/>
              </a:rPr>
              <a:t>and WebDriver</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4</a:t>
            </a:fld>
            <a:endParaRPr lang="en-US">
              <a:solidFill>
                <a:schemeClr val="tx1">
                  <a:lumMod val="85000"/>
                  <a:lumOff val="15000"/>
                </a:schemeClr>
              </a:solidFill>
            </a:endParaRPr>
          </a:p>
        </p:txBody>
      </p:sp>
      <p:pic>
        <p:nvPicPr>
          <p:cNvPr id="14" name="Picture 13" descr="EPAM_LOGO_gray_blue.png">
            <a:extLst>
              <a:ext uri="{FF2B5EF4-FFF2-40B4-BE49-F238E27FC236}">
                <a16:creationId xmlns:a16="http://schemas.microsoft.com/office/drawing/2014/main" id="{0EED571D-D8EE-4C16-5748-5A40F4F0D0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311827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creenshot&#10;&#10;Description generated with high confidence">
            <a:extLst>
              <a:ext uri="{FF2B5EF4-FFF2-40B4-BE49-F238E27FC236}">
                <a16:creationId xmlns:a16="http://schemas.microsoft.com/office/drawing/2014/main" id="{4D869274-2371-738B-8D19-C5FF557A601E}"/>
              </a:ext>
            </a:extLst>
          </p:cNvPr>
          <p:cNvPicPr>
            <a:picLocks noChangeAspect="1"/>
          </p:cNvPicPr>
          <p:nvPr/>
        </p:nvPicPr>
        <p:blipFill>
          <a:blip r:embed="rId2"/>
          <a:stretch>
            <a:fillRect/>
          </a:stretch>
        </p:blipFill>
        <p:spPr>
          <a:xfrm>
            <a:off x="1711087" y="1032544"/>
            <a:ext cx="9300851" cy="5033099"/>
          </a:xfrm>
          <a:prstGeom prst="rect">
            <a:avLst/>
          </a:prstGeom>
        </p:spPr>
      </p:pic>
      <p:pic>
        <p:nvPicPr>
          <p:cNvPr id="5" name="Picture 4" descr="EPAM_LOGO_gray_blue.png">
            <a:extLst>
              <a:ext uri="{FF2B5EF4-FFF2-40B4-BE49-F238E27FC236}">
                <a16:creationId xmlns:a16="http://schemas.microsoft.com/office/drawing/2014/main" id="{EEABEBA0-EC5E-1274-C7AC-0984932DEA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9" name="Title 1">
            <a:extLst>
              <a:ext uri="{FF2B5EF4-FFF2-40B4-BE49-F238E27FC236}">
                <a16:creationId xmlns:a16="http://schemas.microsoft.com/office/drawing/2014/main" id="{E31A2FE0-CFA9-0839-49D8-53623C0C7762}"/>
              </a:ext>
            </a:extLst>
          </p:cNvPr>
          <p:cNvSpPr txBox="1">
            <a:spLocks/>
          </p:cNvSpPr>
          <p:nvPr/>
        </p:nvSpPr>
        <p:spPr>
          <a:xfrm>
            <a:off x="360685" y="286603"/>
            <a:ext cx="10581931" cy="115989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0">
              <a:lnSpc>
                <a:spcPct val="100000"/>
              </a:lnSpc>
              <a:defRPr cap="all"/>
            </a:pPr>
            <a:endParaRPr lang="en-US" sz="4000" dirty="0"/>
          </a:p>
        </p:txBody>
      </p:sp>
      <p:sp>
        <p:nvSpPr>
          <p:cNvPr id="2" name="TextBox 1">
            <a:extLst>
              <a:ext uri="{FF2B5EF4-FFF2-40B4-BE49-F238E27FC236}">
                <a16:creationId xmlns:a16="http://schemas.microsoft.com/office/drawing/2014/main" id="{441A68AC-CA2C-AF7F-D562-E25506DBCFC9}"/>
              </a:ext>
            </a:extLst>
          </p:cNvPr>
          <p:cNvSpPr txBox="1"/>
          <p:nvPr/>
        </p:nvSpPr>
        <p:spPr>
          <a:xfrm>
            <a:off x="781235" y="381740"/>
            <a:ext cx="8380520" cy="707886"/>
          </a:xfrm>
          <a:prstGeom prst="rect">
            <a:avLst/>
          </a:prstGeom>
          <a:noFill/>
        </p:spPr>
        <p:txBody>
          <a:bodyPr wrap="square" rtlCol="0">
            <a:spAutoFit/>
          </a:bodyPr>
          <a:lstStyle/>
          <a:p>
            <a:r>
              <a:rPr lang="en-US" sz="4000" dirty="0">
                <a:latin typeface="+mj-lt"/>
              </a:rPr>
              <a:t>Selenium</a:t>
            </a:r>
          </a:p>
        </p:txBody>
      </p:sp>
      <p:sp>
        <p:nvSpPr>
          <p:cNvPr id="3" name="Slide Number Placeholder 2">
            <a:extLst>
              <a:ext uri="{FF2B5EF4-FFF2-40B4-BE49-F238E27FC236}">
                <a16:creationId xmlns:a16="http://schemas.microsoft.com/office/drawing/2014/main" id="{D4721B79-F511-3D5B-D58E-74ACB8228484}"/>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37778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22773" y="2212078"/>
            <a:ext cx="10351363" cy="3508653"/>
          </a:xfrm>
          <a:prstGeom prst="rect">
            <a:avLst/>
          </a:prstGeom>
          <a:noFill/>
        </p:spPr>
        <p:txBody>
          <a:bodyPr wrap="square" rtlCol="0">
            <a:spAutoFit/>
          </a:bodyPr>
          <a:lstStyle/>
          <a:p>
            <a:r>
              <a:rPr lang="en-US" altLang="en-US" dirty="0">
                <a:solidFill>
                  <a:schemeClr val="accent2">
                    <a:lumMod val="75000"/>
                  </a:schemeClr>
                </a:solidFill>
                <a:latin typeface="+mj-lt"/>
              </a:rPr>
              <a:t>from</a:t>
            </a:r>
            <a:r>
              <a:rPr lang="en-US" altLang="en-US" dirty="0">
                <a:latin typeface="+mj-lt"/>
              </a:rPr>
              <a:t> selenium </a:t>
            </a:r>
            <a:r>
              <a:rPr lang="en-US" altLang="en-US" dirty="0">
                <a:solidFill>
                  <a:schemeClr val="accent2">
                    <a:lumMod val="75000"/>
                  </a:schemeClr>
                </a:solidFill>
                <a:latin typeface="+mj-lt"/>
              </a:rPr>
              <a:t>import</a:t>
            </a:r>
            <a:r>
              <a:rPr lang="en-US" altLang="en-US" dirty="0">
                <a:latin typeface="+mj-lt"/>
              </a:rPr>
              <a:t> </a:t>
            </a:r>
            <a:r>
              <a:rPr lang="en-US" altLang="en-US" dirty="0" err="1">
                <a:latin typeface="+mj-lt"/>
              </a:rPr>
              <a:t>webdriver</a:t>
            </a:r>
            <a:r>
              <a:rPr lang="en-US" altLang="en-US" dirty="0">
                <a:latin typeface="+mj-lt"/>
              </a:rPr>
              <a:t> </a:t>
            </a:r>
          </a:p>
          <a:p>
            <a:endParaRPr lang="en-US" dirty="0">
              <a:latin typeface="+mj-lt"/>
            </a:endParaRPr>
          </a:p>
          <a:p>
            <a:r>
              <a:rPr lang="en-US" dirty="0">
                <a:latin typeface="+mj-lt"/>
              </a:rPr>
              <a:t>driver = </a:t>
            </a:r>
            <a:r>
              <a:rPr lang="en-US" dirty="0" err="1">
                <a:latin typeface="+mj-lt"/>
              </a:rPr>
              <a:t>webdriver.Chrome</a:t>
            </a:r>
            <a:r>
              <a:rPr lang="en-US" dirty="0">
                <a:latin typeface="+mj-lt"/>
              </a:rPr>
              <a:t>()</a:t>
            </a:r>
          </a:p>
          <a:p>
            <a:r>
              <a:rPr lang="en-US" sz="1400" i="1" dirty="0">
                <a:latin typeface="+mj-lt"/>
              </a:rPr>
              <a:t># the instance of Chrome WebDriver is created</a:t>
            </a:r>
          </a:p>
          <a:p>
            <a:endParaRPr lang="en-US" dirty="0">
              <a:latin typeface="+mj-lt"/>
            </a:endParaRPr>
          </a:p>
          <a:p>
            <a:r>
              <a:rPr lang="en-US" dirty="0" err="1">
                <a:latin typeface="+mj-lt"/>
              </a:rPr>
              <a:t>driver.get</a:t>
            </a:r>
            <a:r>
              <a:rPr lang="en-US" dirty="0">
                <a:latin typeface="+mj-lt"/>
              </a:rPr>
              <a:t>(</a:t>
            </a:r>
            <a:r>
              <a:rPr lang="en-US" dirty="0">
                <a:solidFill>
                  <a:srgbClr val="008000"/>
                </a:solidFill>
                <a:latin typeface="+mj-lt"/>
              </a:rPr>
              <a:t>"http://epam.com"</a:t>
            </a:r>
            <a:r>
              <a:rPr lang="en-US" dirty="0">
                <a:latin typeface="+mj-lt"/>
              </a:rPr>
              <a:t>)</a:t>
            </a:r>
          </a:p>
          <a:p>
            <a:r>
              <a:rPr lang="en-US" sz="1400" i="1" dirty="0">
                <a:latin typeface="+mj-lt"/>
              </a:rPr>
              <a:t># navigation to a page by URL</a:t>
            </a:r>
          </a:p>
          <a:p>
            <a:endParaRPr lang="en-US" dirty="0">
              <a:latin typeface="+mj-lt"/>
            </a:endParaRPr>
          </a:p>
          <a:p>
            <a:r>
              <a:rPr lang="en-US" dirty="0">
                <a:solidFill>
                  <a:schemeClr val="accent2">
                    <a:lumMod val="75000"/>
                  </a:schemeClr>
                </a:solidFill>
                <a:latin typeface="+mj-lt"/>
              </a:rPr>
              <a:t>assert</a:t>
            </a:r>
            <a:r>
              <a:rPr lang="en-US" dirty="0">
                <a:latin typeface="+mj-lt"/>
              </a:rPr>
              <a:t> </a:t>
            </a:r>
            <a:r>
              <a:rPr lang="en-US" dirty="0">
                <a:solidFill>
                  <a:srgbClr val="008000"/>
                </a:solidFill>
                <a:latin typeface="+mj-lt"/>
              </a:rPr>
              <a:t>"EPAM | Enterprise Software Development, Design &amp; Consulting" </a:t>
            </a:r>
            <a:r>
              <a:rPr lang="en-US" dirty="0">
                <a:solidFill>
                  <a:schemeClr val="accent2">
                    <a:lumMod val="75000"/>
                  </a:schemeClr>
                </a:solidFill>
                <a:latin typeface="+mj-lt"/>
              </a:rPr>
              <a:t>in</a:t>
            </a:r>
            <a:r>
              <a:rPr lang="en-US" dirty="0">
                <a:latin typeface="+mj-lt"/>
              </a:rPr>
              <a:t> </a:t>
            </a:r>
            <a:r>
              <a:rPr lang="en-US" dirty="0" err="1">
                <a:latin typeface="+mj-lt"/>
              </a:rPr>
              <a:t>driver.title</a:t>
            </a:r>
            <a:endParaRPr lang="en-US" dirty="0">
              <a:latin typeface="+mj-lt"/>
            </a:endParaRPr>
          </a:p>
          <a:p>
            <a:r>
              <a:rPr lang="en-US" sz="1400" i="1" dirty="0">
                <a:latin typeface="+mj-lt"/>
              </a:rPr>
              <a:t># an assertion to confirm that page title has this phrase in it </a:t>
            </a:r>
          </a:p>
          <a:p>
            <a:endParaRPr lang="en-US" dirty="0">
              <a:latin typeface="+mj-lt"/>
            </a:endParaRPr>
          </a:p>
          <a:p>
            <a:r>
              <a:rPr lang="en-US" dirty="0" err="1">
                <a:latin typeface="+mj-lt"/>
              </a:rPr>
              <a:t>driver.close</a:t>
            </a:r>
            <a:r>
              <a:rPr lang="en-US" dirty="0">
                <a:latin typeface="+mj-lt"/>
              </a:rPr>
              <a:t>()</a:t>
            </a:r>
          </a:p>
          <a:p>
            <a:r>
              <a:rPr lang="en-US" sz="1400" i="1" dirty="0">
                <a:latin typeface="+mj-lt"/>
              </a:rPr>
              <a:t># the browser window is closed</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Simple usage</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44124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5999002" cy="4927600"/>
          </a:xfrm>
        </p:spPr>
        <p:txBody>
          <a:bodyPr anchor="ctr">
            <a:normAutofit/>
          </a:bodyPr>
          <a:lstStyle/>
          <a:p>
            <a:r>
              <a:rPr lang="en-US" sz="5400" b="0" i="0" dirty="0">
                <a:solidFill>
                  <a:schemeClr val="tx2"/>
                </a:solidFill>
                <a:effectLst/>
              </a:rPr>
              <a:t>WebDriver Setup</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7</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BAF14673-91F4-9B8E-2750-8C6A2DEF4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191022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76036" y="2070036"/>
            <a:ext cx="9303800" cy="3170099"/>
          </a:xfrm>
          <a:prstGeom prst="rect">
            <a:avLst/>
          </a:prstGeom>
          <a:noFill/>
        </p:spPr>
        <p:txBody>
          <a:bodyPr wrap="square" rtlCol="0">
            <a:spAutoFit/>
          </a:bodyPr>
          <a:lstStyle/>
          <a:p>
            <a:r>
              <a:rPr lang="en-US" altLang="en-US" sz="2000" dirty="0">
                <a:solidFill>
                  <a:schemeClr val="accent2">
                    <a:lumMod val="75000"/>
                  </a:schemeClr>
                </a:solidFill>
                <a:latin typeface="+mj-lt"/>
              </a:rPr>
              <a:t>from</a:t>
            </a:r>
            <a:r>
              <a:rPr lang="en-US" altLang="en-US" sz="2000" dirty="0">
                <a:latin typeface="+mj-lt"/>
              </a:rPr>
              <a:t> selenium </a:t>
            </a:r>
            <a:r>
              <a:rPr lang="en-US" altLang="en-US" sz="2000" dirty="0">
                <a:solidFill>
                  <a:schemeClr val="accent2">
                    <a:lumMod val="75000"/>
                  </a:schemeClr>
                </a:solidFill>
                <a:latin typeface="+mj-lt"/>
              </a:rPr>
              <a:t>import</a:t>
            </a:r>
            <a:r>
              <a:rPr lang="en-US" altLang="en-US" sz="2000" dirty="0">
                <a:latin typeface="+mj-lt"/>
              </a:rPr>
              <a:t> </a:t>
            </a:r>
            <a:r>
              <a:rPr lang="en-US" altLang="en-US" sz="2000" dirty="0" err="1">
                <a:latin typeface="+mj-lt"/>
              </a:rPr>
              <a:t>webdriver</a:t>
            </a:r>
            <a:r>
              <a:rPr lang="en-US" altLang="en-US" sz="2000" dirty="0">
                <a:latin typeface="+mj-lt"/>
              </a:rPr>
              <a:t> </a:t>
            </a:r>
          </a:p>
          <a:p>
            <a:endParaRPr lang="en-US" sz="2000" dirty="0">
              <a:latin typeface="+mj-lt"/>
            </a:endParaRPr>
          </a:p>
          <a:p>
            <a:r>
              <a:rPr lang="en-US" sz="2000" dirty="0">
                <a:latin typeface="+mj-lt"/>
              </a:rPr>
              <a:t>driver = </a:t>
            </a:r>
            <a:r>
              <a:rPr lang="en-US" sz="2000" dirty="0" err="1">
                <a:latin typeface="+mj-lt"/>
              </a:rPr>
              <a:t>webdriver.Chrome</a:t>
            </a:r>
            <a:r>
              <a:rPr lang="en-US" sz="2000" dirty="0">
                <a:latin typeface="+mj-lt"/>
              </a:rPr>
              <a:t>()</a:t>
            </a:r>
          </a:p>
          <a:p>
            <a:r>
              <a:rPr lang="en-US" sz="2000" dirty="0">
                <a:latin typeface="+mj-lt"/>
              </a:rPr>
              <a:t>driver = </a:t>
            </a:r>
            <a:r>
              <a:rPr lang="en-US" sz="2000" dirty="0" err="1">
                <a:latin typeface="+mj-lt"/>
              </a:rPr>
              <a:t>webdriver.Firefox</a:t>
            </a:r>
            <a:r>
              <a:rPr lang="en-US" sz="2000" dirty="0">
                <a:latin typeface="+mj-lt"/>
              </a:rPr>
              <a:t>()</a:t>
            </a:r>
          </a:p>
          <a:p>
            <a:r>
              <a:rPr lang="en-US" sz="2000" dirty="0">
                <a:latin typeface="+mj-lt"/>
              </a:rPr>
              <a:t>driver = </a:t>
            </a:r>
            <a:r>
              <a:rPr lang="en-US" sz="2000" dirty="0" err="1">
                <a:latin typeface="+mj-lt"/>
              </a:rPr>
              <a:t>webdriver.Safari</a:t>
            </a:r>
            <a:r>
              <a:rPr lang="en-US" sz="2000" dirty="0">
                <a:latin typeface="+mj-lt"/>
              </a:rPr>
              <a:t>()</a:t>
            </a:r>
          </a:p>
          <a:p>
            <a:r>
              <a:rPr lang="en-US" sz="2000" dirty="0">
                <a:latin typeface="+mj-lt"/>
              </a:rPr>
              <a:t>driver = </a:t>
            </a:r>
            <a:r>
              <a:rPr lang="en-US" sz="2000" dirty="0" err="1">
                <a:latin typeface="+mj-lt"/>
              </a:rPr>
              <a:t>webdriver.Edge</a:t>
            </a:r>
            <a:r>
              <a:rPr lang="en-US" sz="2000" dirty="0">
                <a:latin typeface="+mj-lt"/>
              </a:rPr>
              <a:t>()</a:t>
            </a:r>
          </a:p>
          <a:p>
            <a:r>
              <a:rPr lang="en-US" sz="2000" dirty="0">
                <a:latin typeface="+mj-lt"/>
              </a:rPr>
              <a:t>driver = </a:t>
            </a:r>
            <a:r>
              <a:rPr lang="en-US" sz="2000" dirty="0" err="1">
                <a:latin typeface="+mj-lt"/>
              </a:rPr>
              <a:t>webdriver.Ie</a:t>
            </a:r>
            <a:r>
              <a:rPr lang="en-US" sz="2000" dirty="0">
                <a:latin typeface="+mj-lt"/>
              </a:rPr>
              <a:t>()</a:t>
            </a:r>
          </a:p>
          <a:p>
            <a:r>
              <a:rPr lang="en-US" sz="2000" dirty="0">
                <a:latin typeface="+mj-lt"/>
              </a:rPr>
              <a:t>driver = </a:t>
            </a:r>
            <a:r>
              <a:rPr lang="en-US" sz="2000" dirty="0" err="1">
                <a:latin typeface="+mj-lt"/>
              </a:rPr>
              <a:t>webdriver.Remote</a:t>
            </a:r>
            <a:r>
              <a:rPr lang="en-US" sz="2000" dirty="0">
                <a:latin typeface="+mj-lt"/>
              </a:rPr>
              <a:t>(</a:t>
            </a:r>
            <a:r>
              <a:rPr lang="en-US" sz="2000" dirty="0" err="1">
                <a:latin typeface="+mj-lt"/>
              </a:rPr>
              <a:t>remoteURL</a:t>
            </a:r>
            <a:r>
              <a:rPr lang="en-US" sz="2000" dirty="0">
                <a:latin typeface="+mj-lt"/>
              </a:rPr>
              <a:t>, capabilities)</a:t>
            </a:r>
          </a:p>
          <a:p>
            <a:endParaRPr lang="en-US" sz="2000" dirty="0">
              <a:latin typeface="+mj-lt"/>
            </a:endParaRPr>
          </a:p>
          <a:p>
            <a:r>
              <a:rPr lang="en-US" sz="2000" dirty="0" err="1">
                <a:latin typeface="+mj-lt"/>
              </a:rPr>
              <a:t>driver.close</a:t>
            </a:r>
            <a:r>
              <a:rPr lang="en-US" sz="2000" dirty="0">
                <a:latin typeface="+mj-lt"/>
              </a:rPr>
              <a:t>()</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Getting started with different browsers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2" name="Slide Number Placeholder 1">
            <a:extLst>
              <a:ext uri="{FF2B5EF4-FFF2-40B4-BE49-F238E27FC236}">
                <a16:creationId xmlns:a16="http://schemas.microsoft.com/office/drawing/2014/main" id="{DB0EA958-508D-FC21-BC16-3FFF4AA03F1F}"/>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29982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63610" y="2061158"/>
            <a:ext cx="10351363" cy="34778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err="1">
                <a:ln>
                  <a:noFill/>
                </a:ln>
                <a:effectLst/>
                <a:latin typeface="+mj-lt"/>
              </a:rPr>
              <a:t>selenium.webdriver.chrome.options</a:t>
            </a:r>
            <a:r>
              <a:rPr kumimoji="0" lang="en-US" altLang="en-US" sz="2000" b="0" i="0" u="none" strike="noStrike" cap="none" normalizeH="0" baseline="0" dirty="0">
                <a:ln>
                  <a:noFill/>
                </a:ln>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a:ln>
                  <a:noFill/>
                </a:ln>
                <a:effectLst/>
                <a:latin typeface="+mj-lt"/>
              </a:rPr>
              <a:t>Options</a:t>
            </a:r>
            <a:br>
              <a:rPr kumimoji="0" lang="en-US" altLang="en-US" sz="2000" b="0" i="0" u="none" strike="noStrike" cap="none" normalizeH="0" baseline="0" dirty="0">
                <a:ln>
                  <a:noFill/>
                </a:ln>
                <a:solidFill>
                  <a:srgbClr val="A9B7C6"/>
                </a:solidFill>
                <a:effectLst/>
                <a:latin typeface="+mj-lt"/>
              </a:rPr>
            </a:b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t>
            </a:r>
            <a:r>
              <a:rPr kumimoji="0" lang="en-US" altLang="en-US" sz="2000" b="0" i="0" u="none" strike="noStrike" cap="none" normalizeH="0" baseline="0" dirty="0">
                <a:ln>
                  <a:noFill/>
                </a:ln>
                <a:effectLst/>
                <a:latin typeface="+mj-lt"/>
              </a:rPr>
              <a:t> = Options()</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options.add_argument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disable-</a:t>
            </a:r>
            <a:r>
              <a:rPr kumimoji="0" lang="en-US" altLang="en-US" sz="2000" b="0" i="0" u="none" strike="noStrike" cap="none" normalizeH="0" baseline="0" dirty="0" err="1">
                <a:ln>
                  <a:noFill/>
                </a:ln>
                <a:solidFill>
                  <a:srgbClr val="008000"/>
                </a:solidFill>
                <a:effectLst/>
                <a:latin typeface="+mj-lt"/>
              </a:rPr>
              <a:t>gpu</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options.add_argument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window-size</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800,600</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options.add_argument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disable-notifications</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options.add_argument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mute-audio</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options.add_argument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008000"/>
                </a:solidFill>
                <a:effectLst/>
                <a:latin typeface="+mj-lt"/>
              </a:rPr>
              <a:t>headless</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a:ln>
                  <a:noFill/>
                </a:ln>
                <a:effectLst/>
                <a:latin typeface="+mj-lt"/>
              </a:rPr>
              <a:t>driver = </a:t>
            </a:r>
            <a:r>
              <a:rPr kumimoji="0" lang="en-US" altLang="en-US" sz="2000" b="0" i="0" u="none" strike="noStrike" cap="none" normalizeH="0" baseline="0" dirty="0" err="1">
                <a:ln>
                  <a:noFill/>
                </a:ln>
                <a:effectLst/>
                <a:latin typeface="+mj-lt"/>
              </a:rPr>
              <a:t>webdriver.Chrome</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chemeClr val="accent2">
                    <a:lumMod val="75000"/>
                  </a:schemeClr>
                </a:solidFill>
                <a:effectLst/>
                <a:latin typeface="+mj-lt"/>
              </a:rPr>
              <a:t>options</a:t>
            </a:r>
            <a:r>
              <a:rPr kumimoji="0" lang="en-US" altLang="en-US" sz="2000" b="0" i="0" u="none" strike="noStrike" cap="none" normalizeH="0" baseline="0" dirty="0">
                <a:ln>
                  <a:noFill/>
                </a:ln>
                <a:effectLst/>
                <a:latin typeface="+mj-lt"/>
              </a:rPr>
              <a:t>=options)</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WebDriver Options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0387AF53-8C44-175B-DF5E-49A25E718890}"/>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72375350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{383AAAFA-DD39-438B-B168-5DA0C0EAC6B9}tf33845126_win32</Template>
  <TotalTime>4228</TotalTime>
  <Words>1506</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Bookman Old Style</vt:lpstr>
      <vt:lpstr>Calibri</vt:lpstr>
      <vt:lpstr>Franklin Gothic Book</vt:lpstr>
      <vt:lpstr>Wingdings</vt:lpstr>
      <vt:lpstr>1_RetrospectVTI</vt:lpstr>
      <vt:lpstr>WEB UI Automation. Selenium</vt:lpstr>
      <vt:lpstr>AGENDA</vt:lpstr>
      <vt:lpstr>Why Selenium?</vt:lpstr>
      <vt:lpstr>Base of Selenium and WebDriver </vt:lpstr>
      <vt:lpstr>PowerPoint Presentation</vt:lpstr>
      <vt:lpstr>Simple usage</vt:lpstr>
      <vt:lpstr>WebDriver Setup </vt:lpstr>
      <vt:lpstr>Getting started with different browsers</vt:lpstr>
      <vt:lpstr>WebDriver Options</vt:lpstr>
      <vt:lpstr>Basic WebDriver’s methods </vt:lpstr>
      <vt:lpstr>WebDriver Functions</vt:lpstr>
      <vt:lpstr>WebDriver Navigation and Moving between windows and frames</vt:lpstr>
      <vt:lpstr>How to find Web Elements </vt:lpstr>
      <vt:lpstr>Locating Web Elements</vt:lpstr>
      <vt:lpstr>Strategies to locate Web Elements</vt:lpstr>
      <vt:lpstr>Waits </vt:lpstr>
      <vt:lpstr>Waits types</vt:lpstr>
      <vt:lpstr>Implicit wait</vt:lpstr>
      <vt:lpstr>Explicit wait</vt:lpstr>
      <vt:lpstr>Expected Conditions</vt:lpstr>
      <vt:lpstr>Custom wait condition</vt:lpstr>
      <vt:lpstr>Interacting with the page </vt:lpstr>
      <vt:lpstr>Interactions with elements</vt:lpstr>
      <vt:lpstr>Screenshots </vt:lpstr>
      <vt:lpstr>Making screenshots</vt:lpstr>
      <vt:lpstr>Useful 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WEB UI Automation. Selenium.</dc:title>
  <dc:creator>Vasilii Aleksandrov</dc:creator>
  <cp:lastModifiedBy>Vasilii Aleksandrov</cp:lastModifiedBy>
  <cp:revision>6</cp:revision>
  <dcterms:created xsi:type="dcterms:W3CDTF">2022-09-09T16:53:08Z</dcterms:created>
  <dcterms:modified xsi:type="dcterms:W3CDTF">2022-11-07T18:13:52Z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