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3"/>
  </p:notesMasterIdLst>
  <p:sldIdLst>
    <p:sldId id="268" r:id="rId5"/>
    <p:sldId id="269" r:id="rId6"/>
    <p:sldId id="282" r:id="rId7"/>
    <p:sldId id="277" r:id="rId8"/>
    <p:sldId id="270" r:id="rId9"/>
    <p:sldId id="273" r:id="rId10"/>
    <p:sldId id="272" r:id="rId11"/>
    <p:sldId id="295" r:id="rId12"/>
    <p:sldId id="308" r:id="rId13"/>
    <p:sldId id="310" r:id="rId14"/>
    <p:sldId id="297" r:id="rId15"/>
    <p:sldId id="296" r:id="rId16"/>
    <p:sldId id="298" r:id="rId17"/>
    <p:sldId id="279" r:id="rId18"/>
    <p:sldId id="274" r:id="rId19"/>
    <p:sldId id="278" r:id="rId20"/>
    <p:sldId id="299" r:id="rId21"/>
    <p:sldId id="275" r:id="rId22"/>
    <p:sldId id="301" r:id="rId23"/>
    <p:sldId id="300" r:id="rId24"/>
    <p:sldId id="302" r:id="rId25"/>
    <p:sldId id="303" r:id="rId26"/>
    <p:sldId id="304" r:id="rId27"/>
    <p:sldId id="305" r:id="rId28"/>
    <p:sldId id="306" r:id="rId29"/>
    <p:sldId id="307"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80F75-681B-45FD-9EAA-BA32D6FBA55D}" type="doc">
      <dgm:prSet loTypeId="urn:microsoft.com/office/officeart/2005/8/layout/list1" loCatId="list" qsTypeId="urn:microsoft.com/office/officeart/2005/8/quickstyle/simple1" qsCatId="simple" csTypeId="urn:microsoft.com/office/officeart/2018/5/colors/Iconchunking_neutralbg_colorful1" csCatId="colorful" phldr="1"/>
      <dgm:spPr/>
      <dgm:t>
        <a:bodyPr/>
        <a:lstStyle/>
        <a:p>
          <a:endParaRPr lang="en-US"/>
        </a:p>
      </dgm:t>
    </dgm:pt>
    <dgm:pt modelId="{7169A16D-D001-4F25-ABE7-658A48E26A08}">
      <dgm:prSet/>
      <dgm:spPr/>
      <dgm:t>
        <a:bodyPr/>
        <a:lstStyle/>
        <a:p>
          <a:pPr>
            <a:lnSpc>
              <a:spcPct val="100000"/>
            </a:lnSpc>
          </a:pPr>
          <a:r>
            <a:rPr lang="en-US"/>
            <a:t>Types of Locators</a:t>
          </a:r>
          <a:endParaRPr lang="en-US" dirty="0"/>
        </a:p>
      </dgm:t>
    </dgm:pt>
    <dgm:pt modelId="{28B4CBC6-7279-46B3-B70F-C04202A64888}" type="parTrans" cxnId="{47519E4F-D60F-4844-B500-C2479BAEF7EE}">
      <dgm:prSet/>
      <dgm:spPr/>
      <dgm:t>
        <a:bodyPr/>
        <a:lstStyle/>
        <a:p>
          <a:endParaRPr lang="en-US"/>
        </a:p>
      </dgm:t>
    </dgm:pt>
    <dgm:pt modelId="{82621682-3AAD-423B-9214-B8EFEAA0FDC5}" type="sibTrans" cxnId="{47519E4F-D60F-4844-B500-C2479BAEF7EE}">
      <dgm:prSet/>
      <dgm:spPr/>
      <dgm:t>
        <a:bodyPr/>
        <a:lstStyle/>
        <a:p>
          <a:endParaRPr lang="en-US"/>
        </a:p>
      </dgm:t>
    </dgm:pt>
    <dgm:pt modelId="{47A70AE4-1E31-41BF-B8FC-82ED1199CE82}">
      <dgm:prSet/>
      <dgm:spPr/>
      <dgm:t>
        <a:bodyPr/>
        <a:lstStyle/>
        <a:p>
          <a:pPr>
            <a:lnSpc>
              <a:spcPct val="100000"/>
            </a:lnSpc>
          </a:pPr>
          <a:r>
            <a:rPr lang="en-US" b="0" i="0"/>
            <a:t>Best practices for using Locators</a:t>
          </a:r>
          <a:endParaRPr lang="en-US" dirty="0"/>
        </a:p>
      </dgm:t>
    </dgm:pt>
    <dgm:pt modelId="{68482E94-C6D5-4540-8AC8-16675215DEA2}" type="parTrans" cxnId="{2FF92762-B0F2-467C-8FE5-519343871FB9}">
      <dgm:prSet/>
      <dgm:spPr/>
      <dgm:t>
        <a:bodyPr/>
        <a:lstStyle/>
        <a:p>
          <a:endParaRPr lang="en-US"/>
        </a:p>
      </dgm:t>
    </dgm:pt>
    <dgm:pt modelId="{6FC95FBE-4F1E-4EE3-B8D1-C676E64C6B49}" type="sibTrans" cxnId="{2FF92762-B0F2-467C-8FE5-519343871FB9}">
      <dgm:prSet/>
      <dgm:spPr/>
      <dgm:t>
        <a:bodyPr/>
        <a:lstStyle/>
        <a:p>
          <a:endParaRPr lang="en-US"/>
        </a:p>
      </dgm:t>
    </dgm:pt>
    <dgm:pt modelId="{9D51AA10-1FFE-4537-AADF-0B2F12235FBC}">
      <dgm:prSet/>
      <dgm:spPr/>
      <dgm:t>
        <a:bodyPr/>
        <a:lstStyle/>
        <a:p>
          <a:pPr>
            <a:lnSpc>
              <a:spcPct val="100000"/>
            </a:lnSpc>
          </a:pPr>
          <a:r>
            <a:rPr lang="en-US" b="0" i="0"/>
            <a:t>Page Object Model</a:t>
          </a:r>
          <a:endParaRPr lang="en-US" dirty="0"/>
        </a:p>
      </dgm:t>
    </dgm:pt>
    <dgm:pt modelId="{0996AF52-55C5-4466-AD18-7A6028E9DB19}" type="parTrans" cxnId="{477CE2FF-6DE7-49E6-8982-FB9EE2D87730}">
      <dgm:prSet/>
      <dgm:spPr/>
      <dgm:t>
        <a:bodyPr/>
        <a:lstStyle/>
        <a:p>
          <a:endParaRPr lang="en-US"/>
        </a:p>
      </dgm:t>
    </dgm:pt>
    <dgm:pt modelId="{69EDC98F-937C-42EB-92C7-7FF3A639F687}" type="sibTrans" cxnId="{477CE2FF-6DE7-49E6-8982-FB9EE2D87730}">
      <dgm:prSet/>
      <dgm:spPr/>
      <dgm:t>
        <a:bodyPr/>
        <a:lstStyle/>
        <a:p>
          <a:endParaRPr lang="en-US"/>
        </a:p>
      </dgm:t>
    </dgm:pt>
    <dgm:pt modelId="{7462F29F-5D26-407C-9078-EC2A5C302507}">
      <dgm:prSet/>
      <dgm:spPr/>
      <dgm:t>
        <a:bodyPr/>
        <a:lstStyle/>
        <a:p>
          <a:pPr>
            <a:lnSpc>
              <a:spcPct val="100000"/>
            </a:lnSpc>
          </a:pPr>
          <a:r>
            <a:rPr lang="en-US"/>
            <a:t>Page Factory</a:t>
          </a:r>
          <a:endParaRPr lang="en-US" dirty="0"/>
        </a:p>
      </dgm:t>
    </dgm:pt>
    <dgm:pt modelId="{519F3348-F664-4146-A23A-CB0B2D35EB12}" type="parTrans" cxnId="{582AB83D-E4B6-4F4F-85B6-C06CBFA3C5A2}">
      <dgm:prSet/>
      <dgm:spPr/>
      <dgm:t>
        <a:bodyPr/>
        <a:lstStyle/>
        <a:p>
          <a:endParaRPr lang="en-US"/>
        </a:p>
      </dgm:t>
    </dgm:pt>
    <dgm:pt modelId="{9FCA19EC-2084-45D7-9750-D4FDDA1F3EF0}" type="sibTrans" cxnId="{582AB83D-E4B6-4F4F-85B6-C06CBFA3C5A2}">
      <dgm:prSet/>
      <dgm:spPr/>
      <dgm:t>
        <a:bodyPr/>
        <a:lstStyle/>
        <a:p>
          <a:endParaRPr lang="en-US"/>
        </a:p>
      </dgm:t>
    </dgm:pt>
    <dgm:pt modelId="{5C6A8D5C-A330-4F90-9CE8-0A59F895F2F9}">
      <dgm:prSet/>
      <dgm:spPr/>
      <dgm:t>
        <a:bodyPr/>
        <a:lstStyle/>
        <a:p>
          <a:pPr>
            <a:lnSpc>
              <a:spcPct val="100000"/>
            </a:lnSpc>
          </a:pPr>
          <a:r>
            <a:rPr lang="en-US"/>
            <a:t>Best practices for POM</a:t>
          </a:r>
          <a:endParaRPr lang="en-US" dirty="0"/>
        </a:p>
      </dgm:t>
    </dgm:pt>
    <dgm:pt modelId="{7E1E983D-3B6B-4D1E-9AAD-AF327DFA312C}" type="parTrans" cxnId="{39A2BA59-687B-4375-AD76-04C6890A0C9E}">
      <dgm:prSet/>
      <dgm:spPr/>
      <dgm:t>
        <a:bodyPr/>
        <a:lstStyle/>
        <a:p>
          <a:endParaRPr lang="en-US"/>
        </a:p>
      </dgm:t>
    </dgm:pt>
    <dgm:pt modelId="{83D6091D-FFEA-45C2-AA63-1CD6E7604B3E}" type="sibTrans" cxnId="{39A2BA59-687B-4375-AD76-04C6890A0C9E}">
      <dgm:prSet/>
      <dgm:spPr/>
      <dgm:t>
        <a:bodyPr/>
        <a:lstStyle/>
        <a:p>
          <a:endParaRPr lang="en-US"/>
        </a:p>
      </dgm:t>
    </dgm:pt>
    <dgm:pt modelId="{C71C0593-CAF8-432F-B132-261B7DB250B7}" type="pres">
      <dgm:prSet presAssocID="{2AC80F75-681B-45FD-9EAA-BA32D6FBA55D}" presName="linear" presStyleCnt="0">
        <dgm:presLayoutVars>
          <dgm:dir/>
          <dgm:animLvl val="lvl"/>
          <dgm:resizeHandles val="exact"/>
        </dgm:presLayoutVars>
      </dgm:prSet>
      <dgm:spPr/>
    </dgm:pt>
    <dgm:pt modelId="{EF63352B-FB3E-46E6-A9BA-089A1BF3B3FB}" type="pres">
      <dgm:prSet presAssocID="{7169A16D-D001-4F25-ABE7-658A48E26A08}" presName="parentLin" presStyleCnt="0"/>
      <dgm:spPr/>
    </dgm:pt>
    <dgm:pt modelId="{D9900E4F-A650-4B8D-8EF0-51F5A292AA88}" type="pres">
      <dgm:prSet presAssocID="{7169A16D-D001-4F25-ABE7-658A48E26A08}" presName="parentLeftMargin" presStyleLbl="node1" presStyleIdx="0" presStyleCnt="5"/>
      <dgm:spPr/>
    </dgm:pt>
    <dgm:pt modelId="{F4462F88-E275-4157-9F3B-C3756DDA239C}" type="pres">
      <dgm:prSet presAssocID="{7169A16D-D001-4F25-ABE7-658A48E26A08}" presName="parentText" presStyleLbl="node1" presStyleIdx="0" presStyleCnt="5">
        <dgm:presLayoutVars>
          <dgm:chMax val="0"/>
          <dgm:bulletEnabled val="1"/>
        </dgm:presLayoutVars>
      </dgm:prSet>
      <dgm:spPr/>
    </dgm:pt>
    <dgm:pt modelId="{1D9293C1-F04C-4A18-A339-979389D3C5F8}" type="pres">
      <dgm:prSet presAssocID="{7169A16D-D001-4F25-ABE7-658A48E26A08}" presName="negativeSpace" presStyleCnt="0"/>
      <dgm:spPr/>
    </dgm:pt>
    <dgm:pt modelId="{39C93A17-9AF9-4C17-87EB-73161D21C678}" type="pres">
      <dgm:prSet presAssocID="{7169A16D-D001-4F25-ABE7-658A48E26A08}" presName="childText" presStyleLbl="conFgAcc1" presStyleIdx="0" presStyleCnt="5">
        <dgm:presLayoutVars>
          <dgm:bulletEnabled val="1"/>
        </dgm:presLayoutVars>
      </dgm:prSet>
      <dgm:spPr/>
    </dgm:pt>
    <dgm:pt modelId="{3B7EC5C7-24E0-4B65-B7BF-2C14FE5B24BD}" type="pres">
      <dgm:prSet presAssocID="{82621682-3AAD-423B-9214-B8EFEAA0FDC5}" presName="spaceBetweenRectangles" presStyleCnt="0"/>
      <dgm:spPr/>
    </dgm:pt>
    <dgm:pt modelId="{B9B1D3AE-3FC5-4F9B-A6CD-5C5C37B44B17}" type="pres">
      <dgm:prSet presAssocID="{47A70AE4-1E31-41BF-B8FC-82ED1199CE82}" presName="parentLin" presStyleCnt="0"/>
      <dgm:spPr/>
    </dgm:pt>
    <dgm:pt modelId="{20537745-A068-4A77-BA45-0573BFA6DC2A}" type="pres">
      <dgm:prSet presAssocID="{47A70AE4-1E31-41BF-B8FC-82ED1199CE82}" presName="parentLeftMargin" presStyleLbl="node1" presStyleIdx="0" presStyleCnt="5"/>
      <dgm:spPr/>
    </dgm:pt>
    <dgm:pt modelId="{2E15CA7F-EE8D-49DC-BE52-A9F1234C2434}" type="pres">
      <dgm:prSet presAssocID="{47A70AE4-1E31-41BF-B8FC-82ED1199CE82}" presName="parentText" presStyleLbl="node1" presStyleIdx="1" presStyleCnt="5">
        <dgm:presLayoutVars>
          <dgm:chMax val="0"/>
          <dgm:bulletEnabled val="1"/>
        </dgm:presLayoutVars>
      </dgm:prSet>
      <dgm:spPr/>
    </dgm:pt>
    <dgm:pt modelId="{0E1F919D-F87A-44DC-91F0-87CD4B1386EC}" type="pres">
      <dgm:prSet presAssocID="{47A70AE4-1E31-41BF-B8FC-82ED1199CE82}" presName="negativeSpace" presStyleCnt="0"/>
      <dgm:spPr/>
    </dgm:pt>
    <dgm:pt modelId="{32A9544A-0286-4626-8FAB-57138047B052}" type="pres">
      <dgm:prSet presAssocID="{47A70AE4-1E31-41BF-B8FC-82ED1199CE82}" presName="childText" presStyleLbl="conFgAcc1" presStyleIdx="1" presStyleCnt="5">
        <dgm:presLayoutVars>
          <dgm:bulletEnabled val="1"/>
        </dgm:presLayoutVars>
      </dgm:prSet>
      <dgm:spPr/>
    </dgm:pt>
    <dgm:pt modelId="{FD828023-94D0-4420-82F5-F9D45959BC2E}" type="pres">
      <dgm:prSet presAssocID="{6FC95FBE-4F1E-4EE3-B8D1-C676E64C6B49}" presName="spaceBetweenRectangles" presStyleCnt="0"/>
      <dgm:spPr/>
    </dgm:pt>
    <dgm:pt modelId="{2418BAFD-96BF-40D8-8BC4-B2076F2BC8B3}" type="pres">
      <dgm:prSet presAssocID="{9D51AA10-1FFE-4537-AADF-0B2F12235FBC}" presName="parentLin" presStyleCnt="0"/>
      <dgm:spPr/>
    </dgm:pt>
    <dgm:pt modelId="{AA832C92-BCC5-4E42-8849-2294A3321A03}" type="pres">
      <dgm:prSet presAssocID="{9D51AA10-1FFE-4537-AADF-0B2F12235FBC}" presName="parentLeftMargin" presStyleLbl="node1" presStyleIdx="1" presStyleCnt="5"/>
      <dgm:spPr/>
    </dgm:pt>
    <dgm:pt modelId="{93125C5A-B96F-4444-B8EC-187877998B46}" type="pres">
      <dgm:prSet presAssocID="{9D51AA10-1FFE-4537-AADF-0B2F12235FBC}" presName="parentText" presStyleLbl="node1" presStyleIdx="2" presStyleCnt="5">
        <dgm:presLayoutVars>
          <dgm:chMax val="0"/>
          <dgm:bulletEnabled val="1"/>
        </dgm:presLayoutVars>
      </dgm:prSet>
      <dgm:spPr/>
    </dgm:pt>
    <dgm:pt modelId="{BDE48AF3-B7A4-4102-A9AB-75766DE9857A}" type="pres">
      <dgm:prSet presAssocID="{9D51AA10-1FFE-4537-AADF-0B2F12235FBC}" presName="negativeSpace" presStyleCnt="0"/>
      <dgm:spPr/>
    </dgm:pt>
    <dgm:pt modelId="{B60D2A11-5F52-401F-8172-101143484FE0}" type="pres">
      <dgm:prSet presAssocID="{9D51AA10-1FFE-4537-AADF-0B2F12235FBC}" presName="childText" presStyleLbl="conFgAcc1" presStyleIdx="2" presStyleCnt="5">
        <dgm:presLayoutVars>
          <dgm:bulletEnabled val="1"/>
        </dgm:presLayoutVars>
      </dgm:prSet>
      <dgm:spPr/>
    </dgm:pt>
    <dgm:pt modelId="{41C98143-D319-4EAB-9F5E-2E0BD1EACA31}" type="pres">
      <dgm:prSet presAssocID="{69EDC98F-937C-42EB-92C7-7FF3A639F687}" presName="spaceBetweenRectangles" presStyleCnt="0"/>
      <dgm:spPr/>
    </dgm:pt>
    <dgm:pt modelId="{D2981CCB-05CC-44DA-A061-AC312E451F57}" type="pres">
      <dgm:prSet presAssocID="{7462F29F-5D26-407C-9078-EC2A5C302507}" presName="parentLin" presStyleCnt="0"/>
      <dgm:spPr/>
    </dgm:pt>
    <dgm:pt modelId="{93E14A26-418D-40B3-A973-1B6303FC50E8}" type="pres">
      <dgm:prSet presAssocID="{7462F29F-5D26-407C-9078-EC2A5C302507}" presName="parentLeftMargin" presStyleLbl="node1" presStyleIdx="2" presStyleCnt="5"/>
      <dgm:spPr/>
    </dgm:pt>
    <dgm:pt modelId="{2A1A65FF-9C69-4ED7-916E-66F90EAC67E0}" type="pres">
      <dgm:prSet presAssocID="{7462F29F-5D26-407C-9078-EC2A5C302507}" presName="parentText" presStyleLbl="node1" presStyleIdx="3" presStyleCnt="5">
        <dgm:presLayoutVars>
          <dgm:chMax val="0"/>
          <dgm:bulletEnabled val="1"/>
        </dgm:presLayoutVars>
      </dgm:prSet>
      <dgm:spPr/>
    </dgm:pt>
    <dgm:pt modelId="{793555B4-FB1A-4EC4-B3C4-544B7104C632}" type="pres">
      <dgm:prSet presAssocID="{7462F29F-5D26-407C-9078-EC2A5C302507}" presName="negativeSpace" presStyleCnt="0"/>
      <dgm:spPr/>
    </dgm:pt>
    <dgm:pt modelId="{A50B2447-1E16-4B8D-AA87-B242336B058F}" type="pres">
      <dgm:prSet presAssocID="{7462F29F-5D26-407C-9078-EC2A5C302507}" presName="childText" presStyleLbl="conFgAcc1" presStyleIdx="3" presStyleCnt="5">
        <dgm:presLayoutVars>
          <dgm:bulletEnabled val="1"/>
        </dgm:presLayoutVars>
      </dgm:prSet>
      <dgm:spPr/>
    </dgm:pt>
    <dgm:pt modelId="{F4416169-52F9-4C90-B87B-246B43DDBD05}" type="pres">
      <dgm:prSet presAssocID="{9FCA19EC-2084-45D7-9750-D4FDDA1F3EF0}" presName="spaceBetweenRectangles" presStyleCnt="0"/>
      <dgm:spPr/>
    </dgm:pt>
    <dgm:pt modelId="{CE0BD34B-CA2B-4238-A6CE-0060025E0F48}" type="pres">
      <dgm:prSet presAssocID="{5C6A8D5C-A330-4F90-9CE8-0A59F895F2F9}" presName="parentLin" presStyleCnt="0"/>
      <dgm:spPr/>
    </dgm:pt>
    <dgm:pt modelId="{5564AC22-9EB3-44C2-AAF7-BEDFADDA9B8C}" type="pres">
      <dgm:prSet presAssocID="{5C6A8D5C-A330-4F90-9CE8-0A59F895F2F9}" presName="parentLeftMargin" presStyleLbl="node1" presStyleIdx="3" presStyleCnt="5"/>
      <dgm:spPr/>
    </dgm:pt>
    <dgm:pt modelId="{CF6D4C3E-C335-4CA7-A09B-760D20A1024B}" type="pres">
      <dgm:prSet presAssocID="{5C6A8D5C-A330-4F90-9CE8-0A59F895F2F9}" presName="parentText" presStyleLbl="node1" presStyleIdx="4" presStyleCnt="5">
        <dgm:presLayoutVars>
          <dgm:chMax val="0"/>
          <dgm:bulletEnabled val="1"/>
        </dgm:presLayoutVars>
      </dgm:prSet>
      <dgm:spPr/>
    </dgm:pt>
    <dgm:pt modelId="{D34FABEB-26F4-46D1-9DC7-B74D4AD35E18}" type="pres">
      <dgm:prSet presAssocID="{5C6A8D5C-A330-4F90-9CE8-0A59F895F2F9}" presName="negativeSpace" presStyleCnt="0"/>
      <dgm:spPr/>
    </dgm:pt>
    <dgm:pt modelId="{14646A1A-7106-49B3-ABA9-3DF89E027FFF}" type="pres">
      <dgm:prSet presAssocID="{5C6A8D5C-A330-4F90-9CE8-0A59F895F2F9}" presName="childText" presStyleLbl="conFgAcc1" presStyleIdx="4" presStyleCnt="5">
        <dgm:presLayoutVars>
          <dgm:bulletEnabled val="1"/>
        </dgm:presLayoutVars>
      </dgm:prSet>
      <dgm:spPr/>
    </dgm:pt>
  </dgm:ptLst>
  <dgm:cxnLst>
    <dgm:cxn modelId="{955BBC07-152E-4844-A52F-1355E7E66EE3}" type="presOf" srcId="{2AC80F75-681B-45FD-9EAA-BA32D6FBA55D}" destId="{C71C0593-CAF8-432F-B132-261B7DB250B7}" srcOrd="0" destOrd="0" presId="urn:microsoft.com/office/officeart/2005/8/layout/list1"/>
    <dgm:cxn modelId="{8B086727-16D5-4C61-AA26-DAE9F552133A}" type="presOf" srcId="{7462F29F-5D26-407C-9078-EC2A5C302507}" destId="{93E14A26-418D-40B3-A973-1B6303FC50E8}" srcOrd="0" destOrd="0" presId="urn:microsoft.com/office/officeart/2005/8/layout/list1"/>
    <dgm:cxn modelId="{22424C32-FDBF-476E-B287-3C455993B2B7}" type="presOf" srcId="{47A70AE4-1E31-41BF-B8FC-82ED1199CE82}" destId="{20537745-A068-4A77-BA45-0573BFA6DC2A}" srcOrd="0" destOrd="0" presId="urn:microsoft.com/office/officeart/2005/8/layout/list1"/>
    <dgm:cxn modelId="{B5BBE433-3757-4A29-8C23-FFF51CFC2BFC}" type="presOf" srcId="{47A70AE4-1E31-41BF-B8FC-82ED1199CE82}" destId="{2E15CA7F-EE8D-49DC-BE52-A9F1234C2434}" srcOrd="1" destOrd="0" presId="urn:microsoft.com/office/officeart/2005/8/layout/list1"/>
    <dgm:cxn modelId="{B150673A-E93C-4FEB-87F0-67F6B10C3C15}" type="presOf" srcId="{5C6A8D5C-A330-4F90-9CE8-0A59F895F2F9}" destId="{CF6D4C3E-C335-4CA7-A09B-760D20A1024B}" srcOrd="1" destOrd="0" presId="urn:microsoft.com/office/officeart/2005/8/layout/list1"/>
    <dgm:cxn modelId="{582AB83D-E4B6-4F4F-85B6-C06CBFA3C5A2}" srcId="{2AC80F75-681B-45FD-9EAA-BA32D6FBA55D}" destId="{7462F29F-5D26-407C-9078-EC2A5C302507}" srcOrd="3" destOrd="0" parTransId="{519F3348-F664-4146-A23A-CB0B2D35EB12}" sibTransId="{9FCA19EC-2084-45D7-9750-D4FDDA1F3EF0}"/>
    <dgm:cxn modelId="{2FF92762-B0F2-467C-8FE5-519343871FB9}" srcId="{2AC80F75-681B-45FD-9EAA-BA32D6FBA55D}" destId="{47A70AE4-1E31-41BF-B8FC-82ED1199CE82}" srcOrd="1" destOrd="0" parTransId="{68482E94-C6D5-4540-8AC8-16675215DEA2}" sibTransId="{6FC95FBE-4F1E-4EE3-B8D1-C676E64C6B49}"/>
    <dgm:cxn modelId="{DD7C1964-8758-4988-ADF1-AE3E451EF511}" type="presOf" srcId="{7169A16D-D001-4F25-ABE7-658A48E26A08}" destId="{F4462F88-E275-4157-9F3B-C3756DDA239C}" srcOrd="1" destOrd="0" presId="urn:microsoft.com/office/officeart/2005/8/layout/list1"/>
    <dgm:cxn modelId="{E0265E4B-5FE9-4CD4-9EBC-3CDE4F6125C8}" type="presOf" srcId="{9D51AA10-1FFE-4537-AADF-0B2F12235FBC}" destId="{93125C5A-B96F-4444-B8EC-187877998B46}" srcOrd="1" destOrd="0" presId="urn:microsoft.com/office/officeart/2005/8/layout/list1"/>
    <dgm:cxn modelId="{47519E4F-D60F-4844-B500-C2479BAEF7EE}" srcId="{2AC80F75-681B-45FD-9EAA-BA32D6FBA55D}" destId="{7169A16D-D001-4F25-ABE7-658A48E26A08}" srcOrd="0" destOrd="0" parTransId="{28B4CBC6-7279-46B3-B70F-C04202A64888}" sibTransId="{82621682-3AAD-423B-9214-B8EFEAA0FDC5}"/>
    <dgm:cxn modelId="{FB45A472-0EF7-44BD-8317-8A42ED557B27}" type="presOf" srcId="{5C6A8D5C-A330-4F90-9CE8-0A59F895F2F9}" destId="{5564AC22-9EB3-44C2-AAF7-BEDFADDA9B8C}" srcOrd="0" destOrd="0" presId="urn:microsoft.com/office/officeart/2005/8/layout/list1"/>
    <dgm:cxn modelId="{39A2BA59-687B-4375-AD76-04C6890A0C9E}" srcId="{2AC80F75-681B-45FD-9EAA-BA32D6FBA55D}" destId="{5C6A8D5C-A330-4F90-9CE8-0A59F895F2F9}" srcOrd="4" destOrd="0" parTransId="{7E1E983D-3B6B-4D1E-9AAD-AF327DFA312C}" sibTransId="{83D6091D-FFEA-45C2-AA63-1CD6E7604B3E}"/>
    <dgm:cxn modelId="{9342D97B-BA78-49AD-842D-92BA1E0D976D}" type="presOf" srcId="{7169A16D-D001-4F25-ABE7-658A48E26A08}" destId="{D9900E4F-A650-4B8D-8EF0-51F5A292AA88}" srcOrd="0" destOrd="0" presId="urn:microsoft.com/office/officeart/2005/8/layout/list1"/>
    <dgm:cxn modelId="{61E9E381-BE32-4B80-875A-00E40DAEFC67}" type="presOf" srcId="{9D51AA10-1FFE-4537-AADF-0B2F12235FBC}" destId="{AA832C92-BCC5-4E42-8849-2294A3321A03}" srcOrd="0" destOrd="0" presId="urn:microsoft.com/office/officeart/2005/8/layout/list1"/>
    <dgm:cxn modelId="{62B77DCB-980E-4011-94DC-75346CC94985}" type="presOf" srcId="{7462F29F-5D26-407C-9078-EC2A5C302507}" destId="{2A1A65FF-9C69-4ED7-916E-66F90EAC67E0}" srcOrd="1" destOrd="0" presId="urn:microsoft.com/office/officeart/2005/8/layout/list1"/>
    <dgm:cxn modelId="{477CE2FF-6DE7-49E6-8982-FB9EE2D87730}" srcId="{2AC80F75-681B-45FD-9EAA-BA32D6FBA55D}" destId="{9D51AA10-1FFE-4537-AADF-0B2F12235FBC}" srcOrd="2" destOrd="0" parTransId="{0996AF52-55C5-4466-AD18-7A6028E9DB19}" sibTransId="{69EDC98F-937C-42EB-92C7-7FF3A639F687}"/>
    <dgm:cxn modelId="{79ABBB10-4713-4F6B-8D55-3E305C489098}" type="presParOf" srcId="{C71C0593-CAF8-432F-B132-261B7DB250B7}" destId="{EF63352B-FB3E-46E6-A9BA-089A1BF3B3FB}" srcOrd="0" destOrd="0" presId="urn:microsoft.com/office/officeart/2005/8/layout/list1"/>
    <dgm:cxn modelId="{55960BEB-EF78-46E6-9D92-F246B6695237}" type="presParOf" srcId="{EF63352B-FB3E-46E6-A9BA-089A1BF3B3FB}" destId="{D9900E4F-A650-4B8D-8EF0-51F5A292AA88}" srcOrd="0" destOrd="0" presId="urn:microsoft.com/office/officeart/2005/8/layout/list1"/>
    <dgm:cxn modelId="{72844D52-C5B1-4F35-8CE0-CAD1025E22C3}" type="presParOf" srcId="{EF63352B-FB3E-46E6-A9BA-089A1BF3B3FB}" destId="{F4462F88-E275-4157-9F3B-C3756DDA239C}" srcOrd="1" destOrd="0" presId="urn:microsoft.com/office/officeart/2005/8/layout/list1"/>
    <dgm:cxn modelId="{93E3A8F5-3BA6-43F8-BE61-6135CDD8EFDA}" type="presParOf" srcId="{C71C0593-CAF8-432F-B132-261B7DB250B7}" destId="{1D9293C1-F04C-4A18-A339-979389D3C5F8}" srcOrd="1" destOrd="0" presId="urn:microsoft.com/office/officeart/2005/8/layout/list1"/>
    <dgm:cxn modelId="{78306BA7-2CF0-416D-908F-616C462A488E}" type="presParOf" srcId="{C71C0593-CAF8-432F-B132-261B7DB250B7}" destId="{39C93A17-9AF9-4C17-87EB-73161D21C678}" srcOrd="2" destOrd="0" presId="urn:microsoft.com/office/officeart/2005/8/layout/list1"/>
    <dgm:cxn modelId="{5200AB91-DE9B-4739-8CA7-070AFC041C6E}" type="presParOf" srcId="{C71C0593-CAF8-432F-B132-261B7DB250B7}" destId="{3B7EC5C7-24E0-4B65-B7BF-2C14FE5B24BD}" srcOrd="3" destOrd="0" presId="urn:microsoft.com/office/officeart/2005/8/layout/list1"/>
    <dgm:cxn modelId="{DD9E4F97-9870-4026-9C1E-8F9E209ABEEB}" type="presParOf" srcId="{C71C0593-CAF8-432F-B132-261B7DB250B7}" destId="{B9B1D3AE-3FC5-4F9B-A6CD-5C5C37B44B17}" srcOrd="4" destOrd="0" presId="urn:microsoft.com/office/officeart/2005/8/layout/list1"/>
    <dgm:cxn modelId="{56D07C58-7B4B-4FFE-B5BF-DE3C0320EE2E}" type="presParOf" srcId="{B9B1D3AE-3FC5-4F9B-A6CD-5C5C37B44B17}" destId="{20537745-A068-4A77-BA45-0573BFA6DC2A}" srcOrd="0" destOrd="0" presId="urn:microsoft.com/office/officeart/2005/8/layout/list1"/>
    <dgm:cxn modelId="{35C9C775-F4DE-43FB-A8AF-846174BC37A3}" type="presParOf" srcId="{B9B1D3AE-3FC5-4F9B-A6CD-5C5C37B44B17}" destId="{2E15CA7F-EE8D-49DC-BE52-A9F1234C2434}" srcOrd="1" destOrd="0" presId="urn:microsoft.com/office/officeart/2005/8/layout/list1"/>
    <dgm:cxn modelId="{46A572EF-55FC-4A82-9FFC-14D63F830D2A}" type="presParOf" srcId="{C71C0593-CAF8-432F-B132-261B7DB250B7}" destId="{0E1F919D-F87A-44DC-91F0-87CD4B1386EC}" srcOrd="5" destOrd="0" presId="urn:microsoft.com/office/officeart/2005/8/layout/list1"/>
    <dgm:cxn modelId="{F6263D6F-4024-49A2-A7F2-FB57B26BE3BA}" type="presParOf" srcId="{C71C0593-CAF8-432F-B132-261B7DB250B7}" destId="{32A9544A-0286-4626-8FAB-57138047B052}" srcOrd="6" destOrd="0" presId="urn:microsoft.com/office/officeart/2005/8/layout/list1"/>
    <dgm:cxn modelId="{EF346BD4-7BD6-443D-A2BC-6C2C7CF1878B}" type="presParOf" srcId="{C71C0593-CAF8-432F-B132-261B7DB250B7}" destId="{FD828023-94D0-4420-82F5-F9D45959BC2E}" srcOrd="7" destOrd="0" presId="urn:microsoft.com/office/officeart/2005/8/layout/list1"/>
    <dgm:cxn modelId="{D9248A62-DAD7-47DB-B280-A5CEDB62CC8E}" type="presParOf" srcId="{C71C0593-CAF8-432F-B132-261B7DB250B7}" destId="{2418BAFD-96BF-40D8-8BC4-B2076F2BC8B3}" srcOrd="8" destOrd="0" presId="urn:microsoft.com/office/officeart/2005/8/layout/list1"/>
    <dgm:cxn modelId="{B591D0C9-2FC3-4E01-8B3F-95A70E26AC89}" type="presParOf" srcId="{2418BAFD-96BF-40D8-8BC4-B2076F2BC8B3}" destId="{AA832C92-BCC5-4E42-8849-2294A3321A03}" srcOrd="0" destOrd="0" presId="urn:microsoft.com/office/officeart/2005/8/layout/list1"/>
    <dgm:cxn modelId="{91648D19-1878-4125-8AE7-61FA5BC0B419}" type="presParOf" srcId="{2418BAFD-96BF-40D8-8BC4-B2076F2BC8B3}" destId="{93125C5A-B96F-4444-B8EC-187877998B46}" srcOrd="1" destOrd="0" presId="urn:microsoft.com/office/officeart/2005/8/layout/list1"/>
    <dgm:cxn modelId="{12822409-9EE1-4132-9D9C-29C8181B0499}" type="presParOf" srcId="{C71C0593-CAF8-432F-B132-261B7DB250B7}" destId="{BDE48AF3-B7A4-4102-A9AB-75766DE9857A}" srcOrd="9" destOrd="0" presId="urn:microsoft.com/office/officeart/2005/8/layout/list1"/>
    <dgm:cxn modelId="{12DDF6E4-9976-45C4-97AB-852035677834}" type="presParOf" srcId="{C71C0593-CAF8-432F-B132-261B7DB250B7}" destId="{B60D2A11-5F52-401F-8172-101143484FE0}" srcOrd="10" destOrd="0" presId="urn:microsoft.com/office/officeart/2005/8/layout/list1"/>
    <dgm:cxn modelId="{2D5CEC20-4AC8-417A-BC1B-DBAC5A084918}" type="presParOf" srcId="{C71C0593-CAF8-432F-B132-261B7DB250B7}" destId="{41C98143-D319-4EAB-9F5E-2E0BD1EACA31}" srcOrd="11" destOrd="0" presId="urn:microsoft.com/office/officeart/2005/8/layout/list1"/>
    <dgm:cxn modelId="{25C9DB5C-06F2-4B2E-A994-F0EEE141AA7A}" type="presParOf" srcId="{C71C0593-CAF8-432F-B132-261B7DB250B7}" destId="{D2981CCB-05CC-44DA-A061-AC312E451F57}" srcOrd="12" destOrd="0" presId="urn:microsoft.com/office/officeart/2005/8/layout/list1"/>
    <dgm:cxn modelId="{9FA0B628-3F8E-4DEB-8594-489AA8E3E32E}" type="presParOf" srcId="{D2981CCB-05CC-44DA-A061-AC312E451F57}" destId="{93E14A26-418D-40B3-A973-1B6303FC50E8}" srcOrd="0" destOrd="0" presId="urn:microsoft.com/office/officeart/2005/8/layout/list1"/>
    <dgm:cxn modelId="{EF17EB01-F5F8-49FA-B39F-C395A9A5846C}" type="presParOf" srcId="{D2981CCB-05CC-44DA-A061-AC312E451F57}" destId="{2A1A65FF-9C69-4ED7-916E-66F90EAC67E0}" srcOrd="1" destOrd="0" presId="urn:microsoft.com/office/officeart/2005/8/layout/list1"/>
    <dgm:cxn modelId="{CD4560BE-276E-402C-8DF4-D935CE9F2E34}" type="presParOf" srcId="{C71C0593-CAF8-432F-B132-261B7DB250B7}" destId="{793555B4-FB1A-4EC4-B3C4-544B7104C632}" srcOrd="13" destOrd="0" presId="urn:microsoft.com/office/officeart/2005/8/layout/list1"/>
    <dgm:cxn modelId="{A6469A1C-6CE0-4256-9281-EA498000CAC3}" type="presParOf" srcId="{C71C0593-CAF8-432F-B132-261B7DB250B7}" destId="{A50B2447-1E16-4B8D-AA87-B242336B058F}" srcOrd="14" destOrd="0" presId="urn:microsoft.com/office/officeart/2005/8/layout/list1"/>
    <dgm:cxn modelId="{28F77C02-64F4-4C7C-9725-4C469A9EC09A}" type="presParOf" srcId="{C71C0593-CAF8-432F-B132-261B7DB250B7}" destId="{F4416169-52F9-4C90-B87B-246B43DDBD05}" srcOrd="15" destOrd="0" presId="urn:microsoft.com/office/officeart/2005/8/layout/list1"/>
    <dgm:cxn modelId="{A8242223-B7AD-4618-A22C-2795A012D3C0}" type="presParOf" srcId="{C71C0593-CAF8-432F-B132-261B7DB250B7}" destId="{CE0BD34B-CA2B-4238-A6CE-0060025E0F48}" srcOrd="16" destOrd="0" presId="urn:microsoft.com/office/officeart/2005/8/layout/list1"/>
    <dgm:cxn modelId="{75F56B3F-8449-4210-A760-E3C96C7A6D3C}" type="presParOf" srcId="{CE0BD34B-CA2B-4238-A6CE-0060025E0F48}" destId="{5564AC22-9EB3-44C2-AAF7-BEDFADDA9B8C}" srcOrd="0" destOrd="0" presId="urn:microsoft.com/office/officeart/2005/8/layout/list1"/>
    <dgm:cxn modelId="{DA521171-1A33-42C4-93BA-0435C6EF1F3F}" type="presParOf" srcId="{CE0BD34B-CA2B-4238-A6CE-0060025E0F48}" destId="{CF6D4C3E-C335-4CA7-A09B-760D20A1024B}" srcOrd="1" destOrd="0" presId="urn:microsoft.com/office/officeart/2005/8/layout/list1"/>
    <dgm:cxn modelId="{2A3FFAC4-2603-4946-82B1-61B9D0DDBC8F}" type="presParOf" srcId="{C71C0593-CAF8-432F-B132-261B7DB250B7}" destId="{D34FABEB-26F4-46D1-9DC7-B74D4AD35E18}" srcOrd="17" destOrd="0" presId="urn:microsoft.com/office/officeart/2005/8/layout/list1"/>
    <dgm:cxn modelId="{F3206A99-6DD2-449F-A9F5-FDA30421EB68}" type="presParOf" srcId="{C71C0593-CAF8-432F-B132-261B7DB250B7}" destId="{14646A1A-7106-49B3-ABA9-3DF89E027FF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93A17-9AF9-4C17-87EB-73161D21C678}">
      <dsp:nvSpPr>
        <dsp:cNvPr id="0" name=""/>
        <dsp:cNvSpPr/>
      </dsp:nvSpPr>
      <dsp:spPr>
        <a:xfrm>
          <a:off x="0" y="398348"/>
          <a:ext cx="6320619" cy="529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462F88-E275-4157-9F3B-C3756DDA239C}">
      <dsp:nvSpPr>
        <dsp:cNvPr id="0" name=""/>
        <dsp:cNvSpPr/>
      </dsp:nvSpPr>
      <dsp:spPr>
        <a:xfrm>
          <a:off x="316030" y="88388"/>
          <a:ext cx="4424433" cy="619920"/>
        </a:xfrm>
        <a:prstGeom prst="roundRect">
          <a:avLst/>
        </a:prstGeom>
        <a:solidFill>
          <a:schemeClr val="accent2">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233" tIns="0" rIns="167233" bIns="0" numCol="1" spcCol="1270" anchor="ctr" anchorCtr="0">
          <a:noAutofit/>
        </a:bodyPr>
        <a:lstStyle/>
        <a:p>
          <a:pPr marL="0" lvl="0" indent="0" algn="l" defTabSz="933450">
            <a:lnSpc>
              <a:spcPct val="100000"/>
            </a:lnSpc>
            <a:spcBef>
              <a:spcPct val="0"/>
            </a:spcBef>
            <a:spcAft>
              <a:spcPct val="35000"/>
            </a:spcAft>
            <a:buNone/>
          </a:pPr>
          <a:r>
            <a:rPr lang="en-US" sz="2100" kern="1200"/>
            <a:t>Types of Locators</a:t>
          </a:r>
          <a:endParaRPr lang="en-US" sz="2100" kern="1200" dirty="0"/>
        </a:p>
      </dsp:txBody>
      <dsp:txXfrm>
        <a:off x="346292" y="118650"/>
        <a:ext cx="4363909" cy="559396"/>
      </dsp:txXfrm>
    </dsp:sp>
    <dsp:sp modelId="{32A9544A-0286-4626-8FAB-57138047B052}">
      <dsp:nvSpPr>
        <dsp:cNvPr id="0" name=""/>
        <dsp:cNvSpPr/>
      </dsp:nvSpPr>
      <dsp:spPr>
        <a:xfrm>
          <a:off x="0" y="1350908"/>
          <a:ext cx="6320619" cy="5292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5CA7F-EE8D-49DC-BE52-A9F1234C2434}">
      <dsp:nvSpPr>
        <dsp:cNvPr id="0" name=""/>
        <dsp:cNvSpPr/>
      </dsp:nvSpPr>
      <dsp:spPr>
        <a:xfrm>
          <a:off x="316030" y="1040948"/>
          <a:ext cx="4424433" cy="619920"/>
        </a:xfrm>
        <a:prstGeom prst="round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233" tIns="0" rIns="167233" bIns="0" numCol="1" spcCol="1270" anchor="ctr" anchorCtr="0">
          <a:noAutofit/>
        </a:bodyPr>
        <a:lstStyle/>
        <a:p>
          <a:pPr marL="0" lvl="0" indent="0" algn="l" defTabSz="933450">
            <a:lnSpc>
              <a:spcPct val="100000"/>
            </a:lnSpc>
            <a:spcBef>
              <a:spcPct val="0"/>
            </a:spcBef>
            <a:spcAft>
              <a:spcPct val="35000"/>
            </a:spcAft>
            <a:buNone/>
          </a:pPr>
          <a:r>
            <a:rPr lang="en-US" sz="2100" b="0" i="0" kern="1200"/>
            <a:t>Best practices for using Locators</a:t>
          </a:r>
          <a:endParaRPr lang="en-US" sz="2100" kern="1200" dirty="0"/>
        </a:p>
      </dsp:txBody>
      <dsp:txXfrm>
        <a:off x="346292" y="1071210"/>
        <a:ext cx="4363909" cy="559396"/>
      </dsp:txXfrm>
    </dsp:sp>
    <dsp:sp modelId="{B60D2A11-5F52-401F-8172-101143484FE0}">
      <dsp:nvSpPr>
        <dsp:cNvPr id="0" name=""/>
        <dsp:cNvSpPr/>
      </dsp:nvSpPr>
      <dsp:spPr>
        <a:xfrm>
          <a:off x="0" y="2303468"/>
          <a:ext cx="6320619" cy="5292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125C5A-B96F-4444-B8EC-187877998B46}">
      <dsp:nvSpPr>
        <dsp:cNvPr id="0" name=""/>
        <dsp:cNvSpPr/>
      </dsp:nvSpPr>
      <dsp:spPr>
        <a:xfrm>
          <a:off x="316030" y="1993508"/>
          <a:ext cx="4424433" cy="619920"/>
        </a:xfrm>
        <a:prstGeom prst="roundRect">
          <a:avLst/>
        </a:prstGeom>
        <a:solidFill>
          <a:schemeClr val="accent4">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233" tIns="0" rIns="167233" bIns="0" numCol="1" spcCol="1270" anchor="ctr" anchorCtr="0">
          <a:noAutofit/>
        </a:bodyPr>
        <a:lstStyle/>
        <a:p>
          <a:pPr marL="0" lvl="0" indent="0" algn="l" defTabSz="933450">
            <a:lnSpc>
              <a:spcPct val="100000"/>
            </a:lnSpc>
            <a:spcBef>
              <a:spcPct val="0"/>
            </a:spcBef>
            <a:spcAft>
              <a:spcPct val="35000"/>
            </a:spcAft>
            <a:buNone/>
          </a:pPr>
          <a:r>
            <a:rPr lang="en-US" sz="2100" b="0" i="0" kern="1200"/>
            <a:t>Page Object Model</a:t>
          </a:r>
          <a:endParaRPr lang="en-US" sz="2100" kern="1200" dirty="0"/>
        </a:p>
      </dsp:txBody>
      <dsp:txXfrm>
        <a:off x="346292" y="2023770"/>
        <a:ext cx="4363909" cy="559396"/>
      </dsp:txXfrm>
    </dsp:sp>
    <dsp:sp modelId="{A50B2447-1E16-4B8D-AA87-B242336B058F}">
      <dsp:nvSpPr>
        <dsp:cNvPr id="0" name=""/>
        <dsp:cNvSpPr/>
      </dsp:nvSpPr>
      <dsp:spPr>
        <a:xfrm>
          <a:off x="0" y="3256028"/>
          <a:ext cx="6320619" cy="529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1A65FF-9C69-4ED7-916E-66F90EAC67E0}">
      <dsp:nvSpPr>
        <dsp:cNvPr id="0" name=""/>
        <dsp:cNvSpPr/>
      </dsp:nvSpPr>
      <dsp:spPr>
        <a:xfrm>
          <a:off x="316030" y="2946068"/>
          <a:ext cx="4424433" cy="619920"/>
        </a:xfrm>
        <a:prstGeom prst="roundRect">
          <a:avLst/>
        </a:prstGeom>
        <a:solidFill>
          <a:schemeClr val="accent5">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233" tIns="0" rIns="167233" bIns="0" numCol="1" spcCol="1270" anchor="ctr" anchorCtr="0">
          <a:noAutofit/>
        </a:bodyPr>
        <a:lstStyle/>
        <a:p>
          <a:pPr marL="0" lvl="0" indent="0" algn="l" defTabSz="933450">
            <a:lnSpc>
              <a:spcPct val="100000"/>
            </a:lnSpc>
            <a:spcBef>
              <a:spcPct val="0"/>
            </a:spcBef>
            <a:spcAft>
              <a:spcPct val="35000"/>
            </a:spcAft>
            <a:buNone/>
          </a:pPr>
          <a:r>
            <a:rPr lang="en-US" sz="2100" kern="1200"/>
            <a:t>Page Factory</a:t>
          </a:r>
          <a:endParaRPr lang="en-US" sz="2100" kern="1200" dirty="0"/>
        </a:p>
      </dsp:txBody>
      <dsp:txXfrm>
        <a:off x="346292" y="2976330"/>
        <a:ext cx="4363909" cy="559396"/>
      </dsp:txXfrm>
    </dsp:sp>
    <dsp:sp modelId="{14646A1A-7106-49B3-ABA9-3DF89E027FFF}">
      <dsp:nvSpPr>
        <dsp:cNvPr id="0" name=""/>
        <dsp:cNvSpPr/>
      </dsp:nvSpPr>
      <dsp:spPr>
        <a:xfrm>
          <a:off x="0" y="4208588"/>
          <a:ext cx="6320619" cy="529200"/>
        </a:xfrm>
        <a:prstGeom prst="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6D4C3E-C335-4CA7-A09B-760D20A1024B}">
      <dsp:nvSpPr>
        <dsp:cNvPr id="0" name=""/>
        <dsp:cNvSpPr/>
      </dsp:nvSpPr>
      <dsp:spPr>
        <a:xfrm>
          <a:off x="316030" y="3898628"/>
          <a:ext cx="4424433" cy="619920"/>
        </a:xfrm>
        <a:prstGeom prst="roundRect">
          <a:avLst/>
        </a:prstGeom>
        <a:solidFill>
          <a:schemeClr val="accent6">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233" tIns="0" rIns="167233" bIns="0" numCol="1" spcCol="1270" anchor="ctr" anchorCtr="0">
          <a:noAutofit/>
        </a:bodyPr>
        <a:lstStyle/>
        <a:p>
          <a:pPr marL="0" lvl="0" indent="0" algn="l" defTabSz="933450">
            <a:lnSpc>
              <a:spcPct val="100000"/>
            </a:lnSpc>
            <a:spcBef>
              <a:spcPct val="0"/>
            </a:spcBef>
            <a:spcAft>
              <a:spcPct val="35000"/>
            </a:spcAft>
            <a:buNone/>
          </a:pPr>
          <a:r>
            <a:rPr lang="en-US" sz="2100" kern="1200"/>
            <a:t>Best practices for POM</a:t>
          </a:r>
          <a:endParaRPr lang="en-US" sz="2100" kern="1200" dirty="0"/>
        </a:p>
      </dsp:txBody>
      <dsp:txXfrm>
        <a:off x="346292" y="3928890"/>
        <a:ext cx="436390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3A1DE-634D-4146-84AF-48F5AFCD0D80}"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61C6C-8268-46F7-BE47-342884F5C959}" type="slidenum">
              <a:rPr lang="en-US" smtClean="0"/>
              <a:t>‹#›</a:t>
            </a:fld>
            <a:endParaRPr lang="en-US"/>
          </a:p>
        </p:txBody>
      </p:sp>
    </p:spTree>
    <p:extLst>
      <p:ext uri="{BB962C8B-B14F-4D97-AF65-F5344CB8AC3E}">
        <p14:creationId xmlns:p14="http://schemas.microsoft.com/office/powerpoint/2010/main" val="363550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F1E5C43-BBC4-453C-9C1C-36631CEFDE6B}"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E9D5D2F-4BA9-4556-A8DB-8498D6C16C82}"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0892881-D38E-4C48-A0F1-17D430CA23AF}"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8D996E1-12AF-4A42-8897-96B6113F6166}"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7FB50D3F-C9AC-482A-99BF-467F45CADADB}"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A4DF740-8E8E-4D9A-B500-6358581D23EE}"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537977F-3C9A-4696-8CBF-E9B5DE1DDCAC}"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60D8EE0-8676-4F48-9D8B-732791AF435D}"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680F15C-7869-4A3B-A5D5-A7DE7D163E50}"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C204823-3BD4-40A7-A131-F012380A1237}"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hyperlink" Target="https://www.w3schools.com/xml/xpath_intro.asp" TargetMode="External"/><Relationship Id="rId3" Type="http://schemas.openxmlformats.org/officeDocument/2006/relationships/hyperlink" Target="https://www.selenium.dev/documentation/" TargetMode="External"/><Relationship Id="rId7" Type="http://schemas.openxmlformats.org/officeDocument/2006/relationships/hyperlink" Target="https://www.w3schools.com/xml/dom_nodetype.asp" TargetMode="External"/><Relationship Id="rId2" Type="http://schemas.openxmlformats.org/officeDocument/2006/relationships/hyperlink" Target="https://selenium-python.readthedocs.io/" TargetMode="External"/><Relationship Id="rId1" Type="http://schemas.openxmlformats.org/officeDocument/2006/relationships/slideLayout" Target="../slideLayouts/slideLayout6.xml"/><Relationship Id="rId6" Type="http://schemas.openxmlformats.org/officeDocument/2006/relationships/hyperlink" Target="https://saucelabs.com/resources/articles/selenium-tips-css-selectors" TargetMode="External"/><Relationship Id="rId11" Type="http://schemas.openxmlformats.org/officeDocument/2006/relationships/image" Target="../media/image1.png"/><Relationship Id="rId5" Type="http://schemas.openxmlformats.org/officeDocument/2006/relationships/hyperlink" Target="https://www.browserstack.com/guide/page-object-model-in-selenium-python" TargetMode="External"/><Relationship Id="rId10" Type="http://schemas.openxmlformats.org/officeDocument/2006/relationships/image" Target="../media/image8.svg"/><Relationship Id="rId4" Type="http://schemas.openxmlformats.org/officeDocument/2006/relationships/hyperlink" Target="https://selenium-page-factory.readthedocs.io/" TargetMode="External"/><Relationship Id="rId9"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hyperlink" Target="https://www.w3schools.com/xml/xpath_axes.asp" TargetMode="External"/><Relationship Id="rId4" Type="http://schemas.openxmlformats.org/officeDocument/2006/relationships/hyperlink" Target="https://www.w3schools.com/xml/xpath_syntax.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767309" y="965200"/>
            <a:ext cx="7022237" cy="4927600"/>
          </a:xfrm>
        </p:spPr>
        <p:txBody>
          <a:bodyPr anchor="ctr">
            <a:normAutofit/>
          </a:bodyPr>
          <a:lstStyle/>
          <a:p>
            <a:r>
              <a:rPr lang="en-US" sz="5400" dirty="0">
                <a:solidFill>
                  <a:schemeClr val="tx2"/>
                </a:solidFill>
              </a:rPr>
              <a:t>Locators: DOM, CSS, XPath.</a:t>
            </a:r>
            <a:br>
              <a:rPr lang="en-US" sz="5400" dirty="0">
                <a:solidFill>
                  <a:schemeClr val="tx2"/>
                </a:solidFill>
              </a:rPr>
            </a:br>
            <a:r>
              <a:rPr lang="en-US" sz="5400" dirty="0">
                <a:solidFill>
                  <a:schemeClr val="tx2"/>
                </a:solidFill>
              </a:rPr>
              <a:t>Page Object Pattern</a:t>
            </a:r>
          </a:p>
        </p:txBody>
      </p:sp>
      <p:sp>
        <p:nvSpPr>
          <p:cNvPr id="61" name="Rectangle 60">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72544" y="4949687"/>
            <a:ext cx="3439646" cy="1739348"/>
          </a:xfrm>
        </p:spPr>
        <p:txBody>
          <a:bodyPr anchor="ctr">
            <a:normAutofit/>
          </a:bodyPr>
          <a:lstStyle/>
          <a:p>
            <a:r>
              <a:rPr lang="en-US" dirty="0">
                <a:solidFill>
                  <a:srgbClr val="FFFFFF"/>
                </a:solidFill>
              </a:rPr>
              <a:t>Vasilii Aleksandrov</a:t>
            </a:r>
          </a:p>
          <a:p>
            <a:r>
              <a:rPr lang="en-US" dirty="0">
                <a:solidFill>
                  <a:srgbClr val="FFFFFF"/>
                </a:solidFill>
              </a:rPr>
              <a:t>11.2022</a:t>
            </a:r>
          </a:p>
        </p:txBody>
      </p:sp>
      <p:pic>
        <p:nvPicPr>
          <p:cNvPr id="7" name="Picture 6" descr="EPAM_LOGO_gray_blue.png">
            <a:extLst>
              <a:ext uri="{FF2B5EF4-FFF2-40B4-BE49-F238E27FC236}">
                <a16:creationId xmlns:a16="http://schemas.microsoft.com/office/drawing/2014/main" id="{834EB7CC-A184-B1AF-1A81-BCCAB64C9D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8" name="Title 7">
            <a:extLst>
              <a:ext uri="{FF2B5EF4-FFF2-40B4-BE49-F238E27FC236}">
                <a16:creationId xmlns:a16="http://schemas.microsoft.com/office/drawing/2014/main" id="{6C24C977-4D04-19E9-B57F-DE0B0CC9CBD0}"/>
              </a:ext>
            </a:extLst>
          </p:cNvPr>
          <p:cNvSpPr>
            <a:spLocks noGrp="1"/>
          </p:cNvSpPr>
          <p:nvPr>
            <p:ph type="title" idx="4294967295"/>
          </p:nvPr>
        </p:nvSpPr>
        <p:spPr>
          <a:xfrm>
            <a:off x="374650" y="-83197"/>
            <a:ext cx="10436225" cy="1096962"/>
          </a:xfrm>
        </p:spPr>
        <p:txBody>
          <a:bodyPr>
            <a:normAutofit/>
          </a:bodyPr>
          <a:lstStyle/>
          <a:p>
            <a:r>
              <a:rPr lang="en-US" sz="4000" dirty="0"/>
              <a:t>XPath Axes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4" name="TextBox 3">
            <a:extLst>
              <a:ext uri="{FF2B5EF4-FFF2-40B4-BE49-F238E27FC236}">
                <a16:creationId xmlns:a16="http://schemas.microsoft.com/office/drawing/2014/main" id="{8CA14A0B-5104-E724-95F1-2094C1D5EEB5}"/>
              </a:ext>
            </a:extLst>
          </p:cNvPr>
          <p:cNvSpPr txBox="1"/>
          <p:nvPr/>
        </p:nvSpPr>
        <p:spPr>
          <a:xfrm>
            <a:off x="658736" y="886949"/>
            <a:ext cx="9493188" cy="307777"/>
          </a:xfrm>
          <a:prstGeom prst="rect">
            <a:avLst/>
          </a:prstGeom>
          <a:noFill/>
        </p:spPr>
        <p:txBody>
          <a:bodyPr wrap="square" rtlCol="0">
            <a:spAutoFit/>
          </a:bodyPr>
          <a:lstStyle/>
          <a:p>
            <a:r>
              <a:rPr lang="en-US" sz="1400" b="0" i="0" dirty="0">
                <a:solidFill>
                  <a:srgbClr val="000000"/>
                </a:solidFill>
                <a:effectLst/>
              </a:rPr>
              <a:t>An axis represents a relationship to the context (current) node and is used to locate nodes relative to that node on the tree</a:t>
            </a:r>
            <a:endParaRPr lang="en-US" sz="1400" dirty="0"/>
          </a:p>
        </p:txBody>
      </p:sp>
      <p:graphicFrame>
        <p:nvGraphicFramePr>
          <p:cNvPr id="16" name="Table 15">
            <a:extLst>
              <a:ext uri="{FF2B5EF4-FFF2-40B4-BE49-F238E27FC236}">
                <a16:creationId xmlns:a16="http://schemas.microsoft.com/office/drawing/2014/main" id="{1CD3B80A-E75F-88D3-C781-96F7618DB8AB}"/>
              </a:ext>
            </a:extLst>
          </p:cNvPr>
          <p:cNvGraphicFramePr>
            <a:graphicFrameLocks noGrp="1"/>
          </p:cNvGraphicFramePr>
          <p:nvPr>
            <p:extLst>
              <p:ext uri="{D42A27DB-BD31-4B8C-83A1-F6EECF244321}">
                <p14:modId xmlns:p14="http://schemas.microsoft.com/office/powerpoint/2010/main" val="2848803388"/>
              </p:ext>
            </p:extLst>
          </p:nvPr>
        </p:nvGraphicFramePr>
        <p:xfrm>
          <a:off x="773837" y="1217600"/>
          <a:ext cx="10644326" cy="5007946"/>
        </p:xfrm>
        <a:graphic>
          <a:graphicData uri="http://schemas.openxmlformats.org/drawingml/2006/table">
            <a:tbl>
              <a:tblPr/>
              <a:tblGrid>
                <a:gridCol w="1749566">
                  <a:extLst>
                    <a:ext uri="{9D8B030D-6E8A-4147-A177-3AD203B41FA5}">
                      <a16:colId xmlns:a16="http://schemas.microsoft.com/office/drawing/2014/main" val="1327684593"/>
                    </a:ext>
                  </a:extLst>
                </a:gridCol>
                <a:gridCol w="6675342">
                  <a:extLst>
                    <a:ext uri="{9D8B030D-6E8A-4147-A177-3AD203B41FA5}">
                      <a16:colId xmlns:a16="http://schemas.microsoft.com/office/drawing/2014/main" val="665269666"/>
                    </a:ext>
                  </a:extLst>
                </a:gridCol>
                <a:gridCol w="2219418">
                  <a:extLst>
                    <a:ext uri="{9D8B030D-6E8A-4147-A177-3AD203B41FA5}">
                      <a16:colId xmlns:a16="http://schemas.microsoft.com/office/drawing/2014/main" val="4135540613"/>
                    </a:ext>
                  </a:extLst>
                </a:gridCol>
              </a:tblGrid>
              <a:tr h="248716">
                <a:tc>
                  <a:txBody>
                    <a:bodyPr/>
                    <a:lstStyle/>
                    <a:p>
                      <a:pPr algn="ctr"/>
                      <a:r>
                        <a:rPr lang="en-US" sz="1200" dirty="0">
                          <a:effectLst/>
                        </a:rPr>
                        <a:t>Axis Name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dirty="0">
                          <a:effectLst/>
                        </a:rPr>
                        <a:t>Description</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dirty="0">
                          <a:effectLst/>
                        </a:rPr>
                        <a:t>Notes</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604047522"/>
                  </a:ext>
                </a:extLst>
              </a:tr>
              <a:tr h="248716">
                <a:tc>
                  <a:txBody>
                    <a:bodyPr/>
                    <a:lstStyle/>
                    <a:p>
                      <a:r>
                        <a:rPr lang="en-US" sz="1200" dirty="0">
                          <a:effectLst/>
                        </a:rPr>
                        <a:t>ancestor</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Selects all ancestors (parent, grandparent, etc.) of the current node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18668165"/>
                  </a:ext>
                </a:extLst>
              </a:tr>
              <a:tr h="295399">
                <a:tc>
                  <a:txBody>
                    <a:bodyPr/>
                    <a:lstStyle/>
                    <a:p>
                      <a:r>
                        <a:rPr lang="en-US" sz="1200" dirty="0">
                          <a:effectLst/>
                        </a:rPr>
                        <a:t>ancestor-or-self</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lnSpc>
                          <a:spcPct val="100000"/>
                        </a:lnSpc>
                      </a:pPr>
                      <a:r>
                        <a:rPr lang="en-US" sz="1200" dirty="0">
                          <a:effectLst/>
                        </a:rPr>
                        <a:t>Selects all ancestors (parent, grandparent, etc.) of the current node and the current node itself</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66875138"/>
                  </a:ext>
                </a:extLst>
              </a:tr>
              <a:tr h="425955">
                <a:tc>
                  <a:txBody>
                    <a:bodyPr/>
                    <a:lstStyle/>
                    <a:p>
                      <a:r>
                        <a:rPr lang="en-US" sz="1200" dirty="0">
                          <a:effectLst/>
                        </a:rPr>
                        <a:t>attribute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lnSpc>
                          <a:spcPct val="100000"/>
                        </a:lnSpc>
                      </a:pPr>
                      <a:r>
                        <a:rPr lang="en-US" sz="1200" dirty="0">
                          <a:effectLst/>
                        </a:rPr>
                        <a:t>Selects all attributes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200" dirty="0">
                          <a:effectLst/>
                        </a:rPr>
                        <a:t>@lang is short for attribute::lang</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60246113"/>
                  </a:ext>
                </a:extLst>
              </a:tr>
              <a:tr h="399427">
                <a:tc>
                  <a:txBody>
                    <a:bodyPr/>
                    <a:lstStyle/>
                    <a:p>
                      <a:r>
                        <a:rPr lang="en-US" sz="1200">
                          <a:effectLst/>
                        </a:rPr>
                        <a:t>child</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lnSpc>
                          <a:spcPct val="100000"/>
                        </a:lnSpc>
                      </a:pPr>
                      <a:r>
                        <a:rPr lang="en-US" sz="1200" dirty="0">
                          <a:effectLst/>
                        </a:rPr>
                        <a:t>Selects all children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200" dirty="0">
                          <a:effectLst/>
                        </a:rPr>
                        <a:t>book is short for child::book</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19372701"/>
                  </a:ext>
                </a:extLst>
              </a:tr>
              <a:tr h="295399">
                <a:tc>
                  <a:txBody>
                    <a:bodyPr/>
                    <a:lstStyle/>
                    <a:p>
                      <a:r>
                        <a:rPr lang="en-US" sz="1200">
                          <a:effectLst/>
                        </a:rPr>
                        <a:t>descendant</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lnSpc>
                          <a:spcPct val="100000"/>
                        </a:lnSpc>
                      </a:pPr>
                      <a:r>
                        <a:rPr lang="en-US" sz="1200" dirty="0">
                          <a:effectLst/>
                        </a:rPr>
                        <a:t>Selects all descendants (children, grandchildren, etc.)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3877688"/>
                  </a:ext>
                </a:extLst>
              </a:tr>
              <a:tr h="603195">
                <a:tc>
                  <a:txBody>
                    <a:bodyPr/>
                    <a:lstStyle/>
                    <a:p>
                      <a:r>
                        <a:rPr lang="en-US" sz="1200" dirty="0">
                          <a:effectLst/>
                        </a:rPr>
                        <a:t>descendant-or-self</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lnSpc>
                          <a:spcPct val="100000"/>
                        </a:lnSpc>
                      </a:pPr>
                      <a:r>
                        <a:rPr lang="en-US" sz="1200" dirty="0">
                          <a:effectLst/>
                        </a:rPr>
                        <a:t>Selects all descendants (children, grandchildren, etc.) of the current node and the current node itself</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200">
                          <a:effectLst/>
                        </a:rPr>
                        <a:t>// is short for /descendant-or-self::node()/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54830191"/>
                  </a:ext>
                </a:extLst>
              </a:tr>
              <a:tr h="295399">
                <a:tc>
                  <a:txBody>
                    <a:bodyPr/>
                    <a:lstStyle/>
                    <a:p>
                      <a:r>
                        <a:rPr lang="en-US" sz="1200">
                          <a:effectLst/>
                        </a:rPr>
                        <a:t>following</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everything in the document after the closing tag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82775094"/>
                  </a:ext>
                </a:extLst>
              </a:tr>
              <a:tr h="295399">
                <a:tc>
                  <a:txBody>
                    <a:bodyPr/>
                    <a:lstStyle/>
                    <a:p>
                      <a:r>
                        <a:rPr lang="en-US" sz="1200">
                          <a:effectLst/>
                        </a:rPr>
                        <a:t>following-sibling</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all siblings after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6424183"/>
                  </a:ext>
                </a:extLst>
              </a:tr>
              <a:tr h="295399">
                <a:tc>
                  <a:txBody>
                    <a:bodyPr/>
                    <a:lstStyle/>
                    <a:p>
                      <a:r>
                        <a:rPr lang="en-US" sz="1200">
                          <a:effectLst/>
                        </a:rPr>
                        <a:t>namespace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all namespace nodes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89777383"/>
                  </a:ext>
                </a:extLst>
              </a:tr>
              <a:tr h="350198">
                <a:tc>
                  <a:txBody>
                    <a:bodyPr/>
                    <a:lstStyle/>
                    <a:p>
                      <a:r>
                        <a:rPr lang="en-US" sz="1200" dirty="0">
                          <a:effectLst/>
                        </a:rPr>
                        <a:t>parent</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the parent of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200" dirty="0">
                          <a:effectLst/>
                        </a:rPr>
                        <a:t>.. is short for parent::node()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20100864"/>
                  </a:ext>
                </a:extLst>
              </a:tr>
              <a:tr h="472638">
                <a:tc>
                  <a:txBody>
                    <a:bodyPr/>
                    <a:lstStyle/>
                    <a:p>
                      <a:r>
                        <a:rPr lang="en-US" sz="1200">
                          <a:effectLst/>
                        </a:rPr>
                        <a:t>preceding</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all nodes that appear before the current node in the document, except ancestors, attribute nodes and namespace nodes</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dirty="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88825999"/>
                  </a:ext>
                </a:extLst>
              </a:tr>
              <a:tr h="295399">
                <a:tc>
                  <a:txBody>
                    <a:bodyPr/>
                    <a:lstStyle/>
                    <a:p>
                      <a:r>
                        <a:rPr lang="en-US" sz="1200">
                          <a:effectLst/>
                        </a:rPr>
                        <a:t>preceding-sibling</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all siblings before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endParaRPr lang="en-US" sz="1200" dirty="0">
                        <a:effectLst/>
                      </a:endParaRP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5852241"/>
                  </a:ext>
                </a:extLst>
              </a:tr>
              <a:tr h="399427">
                <a:tc>
                  <a:txBody>
                    <a:bodyPr/>
                    <a:lstStyle/>
                    <a:p>
                      <a:r>
                        <a:rPr lang="en-US" sz="1200" dirty="0">
                          <a:effectLst/>
                        </a:rPr>
                        <a:t>self</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dirty="0">
                          <a:effectLst/>
                        </a:rPr>
                        <a:t>Selects the current node</a:t>
                      </a:r>
                    </a:p>
                  </a:txBody>
                  <a:tcPr marL="60960" marR="60960" marT="60960" marB="60960">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a:r>
                        <a:rPr lang="en-US" sz="1200" dirty="0">
                          <a:effectLst/>
                        </a:rPr>
                        <a:t>. is short for self::node()</a:t>
                      </a:r>
                    </a:p>
                  </a:txBody>
                  <a:tcPr marL="73751" marR="73751" marT="36876" marB="3687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26528222"/>
                  </a:ext>
                </a:extLst>
              </a:tr>
            </a:tbl>
          </a:graphicData>
        </a:graphic>
      </p:graphicFrame>
    </p:spTree>
    <p:extLst>
      <p:ext uri="{BB962C8B-B14F-4D97-AF65-F5344CB8AC3E}">
        <p14:creationId xmlns:p14="http://schemas.microsoft.com/office/powerpoint/2010/main" val="426838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XPath pros and cons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2" name="Slide Number Placeholder 1">
            <a:extLst>
              <a:ext uri="{FF2B5EF4-FFF2-40B4-BE49-F238E27FC236}">
                <a16:creationId xmlns:a16="http://schemas.microsoft.com/office/drawing/2014/main" id="{DB0EA958-508D-FC21-BC16-3FFF4AA03F1F}"/>
              </a:ext>
            </a:extLst>
          </p:cNvPr>
          <p:cNvSpPr>
            <a:spLocks noGrp="1"/>
          </p:cNvSpPr>
          <p:nvPr>
            <p:ph type="sldNum" sz="quarter" idx="12"/>
          </p:nvPr>
        </p:nvSpPr>
        <p:spPr/>
        <p:txBody>
          <a:bodyPr/>
          <a:lstStyle/>
          <a:p>
            <a:fld id="{3A98EE3D-8CD1-4C3F-BD1C-C98C9596463C}" type="slidenum">
              <a:rPr lang="en-US" smtClean="0"/>
              <a:t>11</a:t>
            </a:fld>
            <a:endParaRPr lang="en-US" dirty="0"/>
          </a:p>
        </p:txBody>
      </p:sp>
      <p:graphicFrame>
        <p:nvGraphicFramePr>
          <p:cNvPr id="3" name="Table 3">
            <a:extLst>
              <a:ext uri="{FF2B5EF4-FFF2-40B4-BE49-F238E27FC236}">
                <a16:creationId xmlns:a16="http://schemas.microsoft.com/office/drawing/2014/main" id="{18CF14A8-D9C5-DA99-5A50-F3D834243E35}"/>
              </a:ext>
            </a:extLst>
          </p:cNvPr>
          <p:cNvGraphicFramePr>
            <a:graphicFrameLocks noGrp="1"/>
          </p:cNvGraphicFramePr>
          <p:nvPr>
            <p:extLst>
              <p:ext uri="{D42A27DB-BD31-4B8C-83A1-F6EECF244321}">
                <p14:modId xmlns:p14="http://schemas.microsoft.com/office/powerpoint/2010/main" val="2183924449"/>
              </p:ext>
            </p:extLst>
          </p:nvPr>
        </p:nvGraphicFramePr>
        <p:xfrm>
          <a:off x="1349406" y="2370913"/>
          <a:ext cx="9534618" cy="1854200"/>
        </p:xfrm>
        <a:graphic>
          <a:graphicData uri="http://schemas.openxmlformats.org/drawingml/2006/table">
            <a:tbl>
              <a:tblPr firstRow="1" bandRow="1">
                <a:tableStyleId>{073A0DAA-6AF3-43AB-8588-CEC1D06C72B9}</a:tableStyleId>
              </a:tblPr>
              <a:tblGrid>
                <a:gridCol w="4412202">
                  <a:extLst>
                    <a:ext uri="{9D8B030D-6E8A-4147-A177-3AD203B41FA5}">
                      <a16:colId xmlns:a16="http://schemas.microsoft.com/office/drawing/2014/main" val="1057508209"/>
                    </a:ext>
                  </a:extLst>
                </a:gridCol>
                <a:gridCol w="5122416">
                  <a:extLst>
                    <a:ext uri="{9D8B030D-6E8A-4147-A177-3AD203B41FA5}">
                      <a16:colId xmlns:a16="http://schemas.microsoft.com/office/drawing/2014/main" val="485373593"/>
                    </a:ext>
                  </a:extLst>
                </a:gridCol>
              </a:tblGrid>
              <a:tr h="370840">
                <a:tc>
                  <a:txBody>
                    <a:bodyPr/>
                    <a:lstStyle/>
                    <a:p>
                      <a:pPr algn="ctr"/>
                      <a:r>
                        <a:rPr lang="en-US" dirty="0"/>
                        <a:t>Pros</a:t>
                      </a:r>
                    </a:p>
                  </a:txBody>
                  <a:tcPr>
                    <a:solidFill>
                      <a:srgbClr val="008000"/>
                    </a:solidFill>
                  </a:tcPr>
                </a:tc>
                <a:tc>
                  <a:txBody>
                    <a:bodyPr/>
                    <a:lstStyle/>
                    <a:p>
                      <a:pPr algn="ctr"/>
                      <a:r>
                        <a:rPr lang="en-US" dirty="0"/>
                        <a:t>Cons</a:t>
                      </a:r>
                    </a:p>
                  </a:txBody>
                  <a:tcPr>
                    <a:solidFill>
                      <a:srgbClr val="FF0000"/>
                    </a:solidFill>
                  </a:tcPr>
                </a:tc>
                <a:extLst>
                  <a:ext uri="{0D108BD9-81ED-4DB2-BD59-A6C34878D82A}">
                    <a16:rowId xmlns:a16="http://schemas.microsoft.com/office/drawing/2014/main" val="2576752964"/>
                  </a:ext>
                </a:extLst>
              </a:tr>
              <a:tr h="370840">
                <a:tc>
                  <a:txBody>
                    <a:bodyPr/>
                    <a:lstStyle/>
                    <a:p>
                      <a:pPr algn="ctr"/>
                      <a:r>
                        <a:rPr lang="en-US" dirty="0"/>
                        <a:t>Can find everything</a:t>
                      </a:r>
                    </a:p>
                  </a:txBody>
                  <a:tcPr/>
                </a:tc>
                <a:tc>
                  <a:txBody>
                    <a:bodyPr/>
                    <a:lstStyle/>
                    <a:p>
                      <a:pPr algn="ctr"/>
                      <a:r>
                        <a:rPr lang="en-US" dirty="0"/>
                        <a:t>Pretty slow</a:t>
                      </a:r>
                    </a:p>
                  </a:txBody>
                  <a:tcPr/>
                </a:tc>
                <a:extLst>
                  <a:ext uri="{0D108BD9-81ED-4DB2-BD59-A6C34878D82A}">
                    <a16:rowId xmlns:a16="http://schemas.microsoft.com/office/drawing/2014/main" val="3876228288"/>
                  </a:ext>
                </a:extLst>
              </a:tr>
              <a:tr h="370840">
                <a:tc>
                  <a:txBody>
                    <a:bodyPr/>
                    <a:lstStyle/>
                    <a:p>
                      <a:pPr algn="ctr"/>
                      <a:r>
                        <a:rPr lang="en-US" dirty="0"/>
                        <a:t>Can move Up and Down</a:t>
                      </a:r>
                    </a:p>
                  </a:txBody>
                  <a:tcPr/>
                </a:tc>
                <a:tc>
                  <a:txBody>
                    <a:bodyPr/>
                    <a:lstStyle/>
                    <a:p>
                      <a:pPr algn="ctr"/>
                      <a:r>
                        <a:rPr lang="en-US" dirty="0"/>
                        <a:t>Very long</a:t>
                      </a:r>
                    </a:p>
                  </a:txBody>
                  <a:tcPr/>
                </a:tc>
                <a:extLst>
                  <a:ext uri="{0D108BD9-81ED-4DB2-BD59-A6C34878D82A}">
                    <a16:rowId xmlns:a16="http://schemas.microsoft.com/office/drawing/2014/main" val="798595851"/>
                  </a:ext>
                </a:extLst>
              </a:tr>
              <a:tr h="370840">
                <a:tc>
                  <a:txBody>
                    <a:bodyPr/>
                    <a:lstStyle/>
                    <a:p>
                      <a:pPr algn="ctr"/>
                      <a:r>
                        <a:rPr lang="en-US" dirty="0"/>
                        <a:t>Can search by text()</a:t>
                      </a:r>
                    </a:p>
                  </a:txBody>
                  <a:tcPr/>
                </a:tc>
                <a:tc>
                  <a:txBody>
                    <a:bodyPr/>
                    <a:lstStyle/>
                    <a:p>
                      <a:pPr algn="ctr"/>
                      <a:endParaRPr lang="en-US" dirty="0"/>
                    </a:p>
                  </a:txBody>
                  <a:tcPr/>
                </a:tc>
                <a:extLst>
                  <a:ext uri="{0D108BD9-81ED-4DB2-BD59-A6C34878D82A}">
                    <a16:rowId xmlns:a16="http://schemas.microsoft.com/office/drawing/2014/main" val="1653432502"/>
                  </a:ext>
                </a:extLst>
              </a:tr>
              <a:tr h="370840">
                <a:tc>
                  <a:txBody>
                    <a:bodyPr/>
                    <a:lstStyle/>
                    <a:p>
                      <a:pPr algn="ctr"/>
                      <a:r>
                        <a:rPr lang="en-US" dirty="0"/>
                        <a:t>Can select element by index</a:t>
                      </a:r>
                    </a:p>
                  </a:txBody>
                  <a:tcPr/>
                </a:tc>
                <a:tc>
                  <a:txBody>
                    <a:bodyPr/>
                    <a:lstStyle/>
                    <a:p>
                      <a:pPr algn="ctr"/>
                      <a:endParaRPr lang="en-US" dirty="0"/>
                    </a:p>
                  </a:txBody>
                  <a:tcPr/>
                </a:tc>
                <a:extLst>
                  <a:ext uri="{0D108BD9-81ED-4DB2-BD59-A6C34878D82A}">
                    <a16:rowId xmlns:a16="http://schemas.microsoft.com/office/drawing/2014/main" val="500019572"/>
                  </a:ext>
                </a:extLst>
              </a:tr>
            </a:tbl>
          </a:graphicData>
        </a:graphic>
      </p:graphicFrame>
    </p:spTree>
    <p:extLst>
      <p:ext uri="{BB962C8B-B14F-4D97-AF65-F5344CB8AC3E}">
        <p14:creationId xmlns:p14="http://schemas.microsoft.com/office/powerpoint/2010/main" val="357150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834113" y="3360199"/>
            <a:ext cx="6826928"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".j-class"</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"#j-id"</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"a[name='j-name']"</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"[name^='j']"</a:t>
            </a:r>
            <a:r>
              <a:rPr kumimoji="0" lang="en-US" altLang="en-US" b="0" i="0" u="none" strike="noStrike" cap="none" normalizeH="0" baseline="0" dirty="0">
                <a:ln>
                  <a:noFill/>
                </a:ln>
                <a:effectLst/>
                <a:latin typeface="+mj-lt"/>
              </a:rPr>
              <a:t>)</a:t>
            </a:r>
          </a:p>
          <a:p>
            <a:pPr eaLnBrk="0" fontAlgn="base" hangingPunct="0">
              <a:spcBef>
                <a:spcPct val="0"/>
              </a:spcBef>
              <a:spcAft>
                <a:spcPct val="0"/>
              </a:spcAft>
            </a:pP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"[name$='name']"</a:t>
            </a:r>
            <a:r>
              <a:rPr kumimoji="0" lang="en-US" altLang="en-US" b="0" i="0" u="none" strike="noStrike" cap="none" normalizeH="0" baseline="0" dirty="0">
                <a:ln>
                  <a:noFill/>
                </a:ln>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mj-lt"/>
              </a:rPr>
              <a:t>driver.find_element</a:t>
            </a:r>
            <a:r>
              <a:rPr kumimoji="0" lang="en-US" altLang="en-US" b="0" i="0" u="none" strike="noStrike" cap="none" normalizeH="0" baseline="0" dirty="0">
                <a:ln>
                  <a:noFill/>
                </a:ln>
                <a:effectLst/>
                <a:latin typeface="+mj-lt"/>
              </a:rPr>
              <a:t>(By.CSS, </a:t>
            </a:r>
            <a:r>
              <a:rPr kumimoji="0" lang="en-US" altLang="en-US" b="0" i="0" u="none" strike="noStrike" cap="none" normalizeH="0" baseline="0" dirty="0">
                <a:ln>
                  <a:noFill/>
                </a:ln>
                <a:solidFill>
                  <a:srgbClr val="6A8759"/>
                </a:solidFill>
                <a:effectLst/>
                <a:latin typeface="+mj-lt"/>
              </a:rPr>
              <a:t>"[name*='name']"</a:t>
            </a:r>
            <a:r>
              <a:rPr kumimoji="0" lang="en-US" altLang="en-US" b="0" i="0" u="none" strike="noStrike" cap="none" normalizeH="0" baseline="0" dirty="0">
                <a:ln>
                  <a:noFill/>
                </a:ln>
                <a:effectLst/>
                <a:latin typeface="+mj-lt"/>
              </a:rPr>
              <a:t>)</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CSS Example</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2" name="TextBox 1">
            <a:extLst>
              <a:ext uri="{FF2B5EF4-FFF2-40B4-BE49-F238E27FC236}">
                <a16:creationId xmlns:a16="http://schemas.microsoft.com/office/drawing/2014/main" id="{828A4F4F-8B92-7299-172B-E793817C2B68}"/>
              </a:ext>
            </a:extLst>
          </p:cNvPr>
          <p:cNvSpPr txBox="1"/>
          <p:nvPr/>
        </p:nvSpPr>
        <p:spPr>
          <a:xfrm>
            <a:off x="1216241" y="2031913"/>
            <a:ext cx="8566952" cy="1292662"/>
          </a:xfrm>
          <a:prstGeom prst="rect">
            <a:avLst/>
          </a:prstGeom>
          <a:noFill/>
        </p:spPr>
        <p:txBody>
          <a:bodyPr wrap="square" rtlCol="0">
            <a:spAutoFit/>
          </a:bodyPr>
          <a:lstStyle/>
          <a:p>
            <a:pPr marL="0" indent="0">
              <a:buNone/>
            </a:pPr>
            <a:r>
              <a:rPr lang="en-US" sz="2000" dirty="0">
                <a:latin typeface="+mj-lt"/>
              </a:rPr>
              <a:t>&lt;span&gt;</a:t>
            </a:r>
          </a:p>
          <a:p>
            <a:pPr marL="0" indent="0">
              <a:buNone/>
            </a:pPr>
            <a:r>
              <a:rPr lang="ru-RU" sz="2000" dirty="0">
                <a:latin typeface="+mj-lt"/>
              </a:rPr>
              <a:t>    </a:t>
            </a:r>
            <a:r>
              <a:rPr lang="en-US" sz="2000" dirty="0">
                <a:latin typeface="+mj-lt"/>
              </a:rPr>
              <a:t>&lt;a class=”j-class” name=”j-name”, id=”j-id”&gt;Click here</a:t>
            </a:r>
            <a:r>
              <a:rPr lang="ru-RU" sz="2000" dirty="0">
                <a:latin typeface="+mj-lt"/>
              </a:rPr>
              <a:t>&lt;/</a:t>
            </a:r>
            <a:r>
              <a:rPr lang="en-US" sz="2000" dirty="0">
                <a:latin typeface="+mj-lt"/>
              </a:rPr>
              <a:t>a&gt;</a:t>
            </a:r>
          </a:p>
          <a:p>
            <a:pPr marL="0" indent="0">
              <a:buNone/>
            </a:pPr>
            <a:r>
              <a:rPr lang="en-US" sz="2000" dirty="0">
                <a:latin typeface="+mj-lt"/>
              </a:rPr>
              <a:t>&lt;/span&gt;</a:t>
            </a:r>
          </a:p>
          <a:p>
            <a:endParaRPr lang="en-US" dirty="0"/>
          </a:p>
        </p:txBody>
      </p:sp>
      <p:pic>
        <p:nvPicPr>
          <p:cNvPr id="11" name="Picture 10" descr="Diagram&#10;&#10;Description automatically generated">
            <a:extLst>
              <a:ext uri="{FF2B5EF4-FFF2-40B4-BE49-F238E27FC236}">
                <a16:creationId xmlns:a16="http://schemas.microsoft.com/office/drawing/2014/main" id="{9CFC6026-4039-EA3A-12D2-DB1C4E8944D9}"/>
              </a:ext>
            </a:extLst>
          </p:cNvPr>
          <p:cNvPicPr>
            <a:picLocks noChangeAspect="1"/>
          </p:cNvPicPr>
          <p:nvPr/>
        </p:nvPicPr>
        <p:blipFill>
          <a:blip r:embed="rId3"/>
          <a:stretch>
            <a:fillRect/>
          </a:stretch>
        </p:blipFill>
        <p:spPr>
          <a:xfrm>
            <a:off x="7807795" y="4399097"/>
            <a:ext cx="4082364" cy="1450757"/>
          </a:xfrm>
          <a:prstGeom prst="rect">
            <a:avLst/>
          </a:prstGeom>
        </p:spPr>
      </p:pic>
    </p:spTree>
    <p:extLst>
      <p:ext uri="{BB962C8B-B14F-4D97-AF65-F5344CB8AC3E}">
        <p14:creationId xmlns:p14="http://schemas.microsoft.com/office/powerpoint/2010/main" val="91505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CSS pros and cons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2" name="Slide Number Placeholder 1">
            <a:extLst>
              <a:ext uri="{FF2B5EF4-FFF2-40B4-BE49-F238E27FC236}">
                <a16:creationId xmlns:a16="http://schemas.microsoft.com/office/drawing/2014/main" id="{DB0EA958-508D-FC21-BC16-3FFF4AA03F1F}"/>
              </a:ext>
            </a:extLst>
          </p:cNvPr>
          <p:cNvSpPr>
            <a:spLocks noGrp="1"/>
          </p:cNvSpPr>
          <p:nvPr>
            <p:ph type="sldNum" sz="quarter" idx="12"/>
          </p:nvPr>
        </p:nvSpPr>
        <p:spPr/>
        <p:txBody>
          <a:bodyPr/>
          <a:lstStyle/>
          <a:p>
            <a:fld id="{3A98EE3D-8CD1-4C3F-BD1C-C98C9596463C}" type="slidenum">
              <a:rPr lang="en-US" smtClean="0"/>
              <a:t>13</a:t>
            </a:fld>
            <a:endParaRPr lang="en-US" dirty="0"/>
          </a:p>
        </p:txBody>
      </p:sp>
      <p:graphicFrame>
        <p:nvGraphicFramePr>
          <p:cNvPr id="3" name="Table 3">
            <a:extLst>
              <a:ext uri="{FF2B5EF4-FFF2-40B4-BE49-F238E27FC236}">
                <a16:creationId xmlns:a16="http://schemas.microsoft.com/office/drawing/2014/main" id="{18CF14A8-D9C5-DA99-5A50-F3D834243E35}"/>
              </a:ext>
            </a:extLst>
          </p:cNvPr>
          <p:cNvGraphicFramePr>
            <a:graphicFrameLocks noGrp="1"/>
          </p:cNvGraphicFramePr>
          <p:nvPr>
            <p:extLst>
              <p:ext uri="{D42A27DB-BD31-4B8C-83A1-F6EECF244321}">
                <p14:modId xmlns:p14="http://schemas.microsoft.com/office/powerpoint/2010/main" val="162612826"/>
              </p:ext>
            </p:extLst>
          </p:nvPr>
        </p:nvGraphicFramePr>
        <p:xfrm>
          <a:off x="1349406" y="2370913"/>
          <a:ext cx="9534618" cy="2595880"/>
        </p:xfrm>
        <a:graphic>
          <a:graphicData uri="http://schemas.openxmlformats.org/drawingml/2006/table">
            <a:tbl>
              <a:tblPr firstRow="1" bandRow="1">
                <a:tableStyleId>{073A0DAA-6AF3-43AB-8588-CEC1D06C72B9}</a:tableStyleId>
              </a:tblPr>
              <a:tblGrid>
                <a:gridCol w="4412202">
                  <a:extLst>
                    <a:ext uri="{9D8B030D-6E8A-4147-A177-3AD203B41FA5}">
                      <a16:colId xmlns:a16="http://schemas.microsoft.com/office/drawing/2014/main" val="1057508209"/>
                    </a:ext>
                  </a:extLst>
                </a:gridCol>
                <a:gridCol w="5122416">
                  <a:extLst>
                    <a:ext uri="{9D8B030D-6E8A-4147-A177-3AD203B41FA5}">
                      <a16:colId xmlns:a16="http://schemas.microsoft.com/office/drawing/2014/main" val="485373593"/>
                    </a:ext>
                  </a:extLst>
                </a:gridCol>
              </a:tblGrid>
              <a:tr h="370840">
                <a:tc>
                  <a:txBody>
                    <a:bodyPr/>
                    <a:lstStyle/>
                    <a:p>
                      <a:pPr algn="ctr"/>
                      <a:r>
                        <a:rPr lang="en-US" dirty="0"/>
                        <a:t>Pros</a:t>
                      </a:r>
                    </a:p>
                  </a:txBody>
                  <a:tcPr>
                    <a:solidFill>
                      <a:srgbClr val="008000"/>
                    </a:solidFill>
                  </a:tcPr>
                </a:tc>
                <a:tc>
                  <a:txBody>
                    <a:bodyPr/>
                    <a:lstStyle/>
                    <a:p>
                      <a:pPr algn="ctr"/>
                      <a:r>
                        <a:rPr lang="en-US" dirty="0"/>
                        <a:t>Cons</a:t>
                      </a:r>
                    </a:p>
                  </a:txBody>
                  <a:tcPr>
                    <a:solidFill>
                      <a:srgbClr val="FF0000"/>
                    </a:solidFill>
                  </a:tcPr>
                </a:tc>
                <a:extLst>
                  <a:ext uri="{0D108BD9-81ED-4DB2-BD59-A6C34878D82A}">
                    <a16:rowId xmlns:a16="http://schemas.microsoft.com/office/drawing/2014/main" val="2576752964"/>
                  </a:ext>
                </a:extLst>
              </a:tr>
              <a:tr h="370840">
                <a:tc>
                  <a:txBody>
                    <a:bodyPr/>
                    <a:lstStyle/>
                    <a:p>
                      <a:pPr algn="ctr"/>
                      <a:r>
                        <a:rPr lang="en-US" dirty="0"/>
                        <a:t>Easy and flexible</a:t>
                      </a:r>
                    </a:p>
                  </a:txBody>
                  <a:tcPr/>
                </a:tc>
                <a:tc>
                  <a:txBody>
                    <a:bodyPr/>
                    <a:lstStyle/>
                    <a:p>
                      <a:pPr algn="ctr"/>
                      <a:r>
                        <a:rPr lang="en-US" dirty="0"/>
                        <a:t>Can not search the text</a:t>
                      </a:r>
                    </a:p>
                  </a:txBody>
                  <a:tcPr/>
                </a:tc>
                <a:extLst>
                  <a:ext uri="{0D108BD9-81ED-4DB2-BD59-A6C34878D82A}">
                    <a16:rowId xmlns:a16="http://schemas.microsoft.com/office/drawing/2014/main" val="3876228288"/>
                  </a:ext>
                </a:extLst>
              </a:tr>
              <a:tr h="370840">
                <a:tc>
                  <a:txBody>
                    <a:bodyPr/>
                    <a:lstStyle/>
                    <a:p>
                      <a:pPr algn="ctr"/>
                      <a:r>
                        <a:rPr lang="en-US" dirty="0"/>
                        <a:t>Can move “Down the tree”</a:t>
                      </a:r>
                    </a:p>
                  </a:txBody>
                  <a:tcPr/>
                </a:tc>
                <a:tc>
                  <a:txBody>
                    <a:bodyPr/>
                    <a:lstStyle/>
                    <a:p>
                      <a:pPr algn="ctr"/>
                      <a:r>
                        <a:rPr lang="en-US" dirty="0"/>
                        <a:t>Can not move “Up the tree”</a:t>
                      </a:r>
                    </a:p>
                  </a:txBody>
                  <a:tcPr/>
                </a:tc>
                <a:extLst>
                  <a:ext uri="{0D108BD9-81ED-4DB2-BD59-A6C34878D82A}">
                    <a16:rowId xmlns:a16="http://schemas.microsoft.com/office/drawing/2014/main" val="798595851"/>
                  </a:ext>
                </a:extLst>
              </a:tr>
              <a:tr h="370840">
                <a:tc>
                  <a:txBody>
                    <a:bodyPr/>
                    <a:lstStyle/>
                    <a:p>
                      <a:pPr algn="ctr"/>
                      <a:r>
                        <a:rPr lang="en-US" dirty="0"/>
                        <a:t>Can search for tags</a:t>
                      </a:r>
                    </a:p>
                  </a:txBody>
                  <a:tcPr/>
                </a:tc>
                <a:tc>
                  <a:txBody>
                    <a:bodyPr/>
                    <a:lstStyle/>
                    <a:p>
                      <a:pPr algn="ctr"/>
                      <a:endParaRPr lang="en-US" dirty="0"/>
                    </a:p>
                  </a:txBody>
                  <a:tcPr/>
                </a:tc>
                <a:extLst>
                  <a:ext uri="{0D108BD9-81ED-4DB2-BD59-A6C34878D82A}">
                    <a16:rowId xmlns:a16="http://schemas.microsoft.com/office/drawing/2014/main" val="1653432502"/>
                  </a:ext>
                </a:extLst>
              </a:tr>
              <a:tr h="370840">
                <a:tc>
                  <a:txBody>
                    <a:bodyPr/>
                    <a:lstStyle/>
                    <a:p>
                      <a:pPr algn="ctr"/>
                      <a:r>
                        <a:rPr lang="en-US" dirty="0"/>
                        <a:t>Can search by other attributes</a:t>
                      </a:r>
                    </a:p>
                  </a:txBody>
                  <a:tcPr/>
                </a:tc>
                <a:tc>
                  <a:txBody>
                    <a:bodyPr/>
                    <a:lstStyle/>
                    <a:p>
                      <a:pPr algn="ctr"/>
                      <a:endParaRPr lang="en-US" dirty="0"/>
                    </a:p>
                  </a:txBody>
                  <a:tcPr/>
                </a:tc>
                <a:extLst>
                  <a:ext uri="{0D108BD9-81ED-4DB2-BD59-A6C34878D82A}">
                    <a16:rowId xmlns:a16="http://schemas.microsoft.com/office/drawing/2014/main" val="500019572"/>
                  </a:ext>
                </a:extLst>
              </a:tr>
              <a:tr h="370840">
                <a:tc>
                  <a:txBody>
                    <a:bodyPr/>
                    <a:lstStyle/>
                    <a:p>
                      <a:pPr algn="ctr"/>
                      <a:r>
                        <a:rPr lang="en-US" dirty="0"/>
                        <a:t>Combined search</a:t>
                      </a:r>
                    </a:p>
                  </a:txBody>
                  <a:tcPr/>
                </a:tc>
                <a:tc>
                  <a:txBody>
                    <a:bodyPr/>
                    <a:lstStyle/>
                    <a:p>
                      <a:pPr algn="ctr"/>
                      <a:endParaRPr lang="en-US" dirty="0"/>
                    </a:p>
                  </a:txBody>
                  <a:tcPr/>
                </a:tc>
                <a:extLst>
                  <a:ext uri="{0D108BD9-81ED-4DB2-BD59-A6C34878D82A}">
                    <a16:rowId xmlns:a16="http://schemas.microsoft.com/office/drawing/2014/main" val="2692131947"/>
                  </a:ext>
                </a:extLst>
              </a:tr>
              <a:tr h="370840">
                <a:tc>
                  <a:txBody>
                    <a:bodyPr/>
                    <a:lstStyle/>
                    <a:p>
                      <a:pPr algn="ctr"/>
                      <a:r>
                        <a:rPr lang="en-US" dirty="0"/>
                        <a:t>Short</a:t>
                      </a:r>
                    </a:p>
                  </a:txBody>
                  <a:tcPr/>
                </a:tc>
                <a:tc>
                  <a:txBody>
                    <a:bodyPr/>
                    <a:lstStyle/>
                    <a:p>
                      <a:pPr algn="ctr"/>
                      <a:endParaRPr lang="en-US" dirty="0"/>
                    </a:p>
                  </a:txBody>
                  <a:tcPr/>
                </a:tc>
                <a:extLst>
                  <a:ext uri="{0D108BD9-81ED-4DB2-BD59-A6C34878D82A}">
                    <a16:rowId xmlns:a16="http://schemas.microsoft.com/office/drawing/2014/main" val="3316511424"/>
                  </a:ext>
                </a:extLst>
              </a:tr>
            </a:tbl>
          </a:graphicData>
        </a:graphic>
      </p:graphicFrame>
    </p:spTree>
    <p:extLst>
      <p:ext uri="{BB962C8B-B14F-4D97-AF65-F5344CB8AC3E}">
        <p14:creationId xmlns:p14="http://schemas.microsoft.com/office/powerpoint/2010/main" val="91458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7" y="965200"/>
            <a:ext cx="6195755" cy="4927600"/>
          </a:xfrm>
        </p:spPr>
        <p:txBody>
          <a:bodyPr anchor="ctr">
            <a:normAutofit/>
          </a:bodyPr>
          <a:lstStyle/>
          <a:p>
            <a:r>
              <a:rPr lang="en-US" sz="5400" dirty="0"/>
              <a:t>Best practices</a:t>
            </a:r>
            <a:br>
              <a:rPr lang="en-US" sz="5400" dirty="0"/>
            </a:br>
            <a:r>
              <a:rPr lang="en-US" sz="5400" dirty="0"/>
              <a:t>for using Locators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14</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BAF14673-91F4-9B8E-2750-8C6A2DEF4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191022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25120" y="2045633"/>
            <a:ext cx="10548472" cy="440120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mj-lt"/>
              </a:rPr>
              <a:t>Use a unique ID for element identification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mj-lt"/>
              </a:rPr>
              <a:t>Avoid using IDs that change locations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mj-lt"/>
              </a:rPr>
              <a:t>Avoid elements that depend on auto-generated values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mj-lt"/>
              </a:rPr>
              <a:t>Keep your Locators short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mj-lt"/>
              </a:rPr>
              <a:t>Don’t use XPath or CSS selector provided by the Dev Tools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mj-lt"/>
              </a:rPr>
              <a:t>Choose type which appropriates to your case:</a:t>
            </a:r>
            <a:endParaRPr lang="en-US" altLang="en-US" sz="2000" dirty="0">
              <a:latin typeface="+mj-lt"/>
            </a:endParaRP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effectLst/>
                <a:latin typeface="+mj-lt"/>
              </a:rPr>
              <a:t>If in the context of such an element is one, it has an id or name unique for this context, then it's better to use DOM.</a:t>
            </a: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effectLst/>
                <a:latin typeface="+mj-lt"/>
              </a:rPr>
              <a:t>If you need to operate with several elements, but you can do without XPath, then it's better to use CSS (usually the best option)</a:t>
            </a: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effectLst/>
                <a:latin typeface="+mj-lt"/>
              </a:rPr>
              <a:t>If the locator is more intuitive and clearer with XPath (or you can not do without it), then even if you can do CSS or DOM, it's better to choose XPath. Visibility is more important.</a:t>
            </a:r>
            <a:br>
              <a:rPr kumimoji="0" lang="en-US" altLang="en-US" sz="2000" b="0" i="0" u="none" strike="noStrike" cap="none" normalizeH="0" baseline="0" dirty="0">
                <a:ln>
                  <a:noFill/>
                </a:ln>
                <a:solidFill>
                  <a:srgbClr val="A9B7C6"/>
                </a:solidFill>
                <a:effectLst/>
                <a:latin typeface="+mj-lt"/>
              </a:rPr>
            </a:br>
            <a:endParaRPr kumimoji="0" lang="en-US" altLang="en-US" sz="2000" b="0" i="0" u="none" strike="noStrike" cap="none" normalizeH="0" baseline="0" dirty="0">
              <a:ln>
                <a:noFill/>
              </a:ln>
              <a:effectLst/>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Good Locators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0387AF53-8C44-175B-DF5E-49A25E718890}"/>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72375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Page Object Model</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16</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12203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Page Object Model</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2" name="TextBox 1">
            <a:extLst>
              <a:ext uri="{FF2B5EF4-FFF2-40B4-BE49-F238E27FC236}">
                <a16:creationId xmlns:a16="http://schemas.microsoft.com/office/drawing/2014/main" id="{828A4F4F-8B92-7299-172B-E793817C2B68}"/>
              </a:ext>
            </a:extLst>
          </p:cNvPr>
          <p:cNvSpPr txBox="1"/>
          <p:nvPr/>
        </p:nvSpPr>
        <p:spPr>
          <a:xfrm>
            <a:off x="1223038" y="1922794"/>
            <a:ext cx="10022889" cy="830997"/>
          </a:xfrm>
          <a:prstGeom prst="rect">
            <a:avLst/>
          </a:prstGeom>
          <a:noFill/>
        </p:spPr>
        <p:txBody>
          <a:bodyPr wrap="square" rtlCol="0">
            <a:spAutoFit/>
          </a:bodyPr>
          <a:lstStyle/>
          <a:p>
            <a:pPr marL="0" indent="0" algn="just">
              <a:buNone/>
            </a:pPr>
            <a:r>
              <a:rPr lang="en-US" sz="1600" b="0" i="0" dirty="0">
                <a:solidFill>
                  <a:srgbClr val="242424"/>
                </a:solidFill>
                <a:effectLst/>
                <a:latin typeface="+mj-lt"/>
              </a:rPr>
              <a:t>Page Object Model is a design pattern where the core focus is on reducing code duplication and minimization of the effort involved in code update/maintenance. Under the Page Object Model, page classes are created for all the webpages that are a part of the Automation Under Test.</a:t>
            </a:r>
            <a:endParaRPr lang="en-US" sz="1600" dirty="0">
              <a:latin typeface="+mj-lt"/>
            </a:endParaRPr>
          </a:p>
        </p:txBody>
      </p:sp>
      <p:pic>
        <p:nvPicPr>
          <p:cNvPr id="7" name="Picture 6" descr="Diagram&#10;&#10;Description automatically generated">
            <a:extLst>
              <a:ext uri="{FF2B5EF4-FFF2-40B4-BE49-F238E27FC236}">
                <a16:creationId xmlns:a16="http://schemas.microsoft.com/office/drawing/2014/main" id="{D4946C9E-DD4F-4017-7A22-B68C63A09466}"/>
              </a:ext>
            </a:extLst>
          </p:cNvPr>
          <p:cNvPicPr>
            <a:picLocks noChangeAspect="1"/>
          </p:cNvPicPr>
          <p:nvPr/>
        </p:nvPicPr>
        <p:blipFill>
          <a:blip r:embed="rId3"/>
          <a:stretch>
            <a:fillRect/>
          </a:stretch>
        </p:blipFill>
        <p:spPr>
          <a:xfrm>
            <a:off x="3310520" y="3020649"/>
            <a:ext cx="5981700" cy="3362570"/>
          </a:xfrm>
          <a:prstGeom prst="rect">
            <a:avLst/>
          </a:prstGeom>
        </p:spPr>
      </p:pic>
    </p:spTree>
    <p:extLst>
      <p:ext uri="{BB962C8B-B14F-4D97-AF65-F5344CB8AC3E}">
        <p14:creationId xmlns:p14="http://schemas.microsoft.com/office/powerpoint/2010/main" val="356106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444100" y="2451776"/>
            <a:ext cx="930380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mj-lt"/>
              </a:rPr>
              <a:t>driver.get</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"https://leetcode.com/accounts/login/")</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driver.find_element</a:t>
            </a:r>
            <a:r>
              <a:rPr kumimoji="0" lang="en-US" altLang="en-US" sz="2000" b="0" i="0" u="none" strike="noStrike" cap="none" normalizeH="0" baseline="0" dirty="0">
                <a:ln>
                  <a:noFill/>
                </a:ln>
                <a:effectLst/>
                <a:latin typeface="+mj-lt"/>
              </a:rPr>
              <a:t>(By.NAME</a:t>
            </a:r>
            <a:r>
              <a:rPr kumimoji="0" lang="en-US" altLang="en-US" sz="2000" b="0" i="0" u="none" strike="noStrike" cap="none" normalizeH="0" baseline="0" dirty="0">
                <a:ln>
                  <a:noFill/>
                </a:ln>
                <a:solidFill>
                  <a:srgbClr val="CC7832"/>
                </a:solidFill>
                <a:effectLst/>
                <a:latin typeface="+mj-lt"/>
              </a:rPr>
              <a:t>, </a:t>
            </a:r>
            <a:r>
              <a:rPr kumimoji="0" lang="en-US" altLang="en-US" sz="2000" b="0" i="0" u="none" strike="noStrike" cap="none" normalizeH="0" baseline="0" dirty="0">
                <a:ln>
                  <a:noFill/>
                </a:ln>
                <a:solidFill>
                  <a:srgbClr val="6A8759"/>
                </a:solidFill>
                <a:effectLst/>
                <a:latin typeface="+mj-lt"/>
              </a:rPr>
              <a:t>'login'</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err="1">
                <a:ln>
                  <a:noFill/>
                </a:ln>
                <a:effectLst/>
                <a:latin typeface="+mj-lt"/>
              </a:rPr>
              <a:t>send_keys</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err="1">
                <a:ln>
                  <a:noFill/>
                </a:ln>
                <a:solidFill>
                  <a:srgbClr val="6A8759"/>
                </a:solidFill>
                <a:effectLst/>
                <a:latin typeface="+mj-lt"/>
              </a:rPr>
              <a:t>my_username</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driver.find_element</a:t>
            </a:r>
            <a:r>
              <a:rPr kumimoji="0" lang="en-US" altLang="en-US" sz="2000" b="0" i="0" u="none" strike="noStrike" cap="none" normalizeH="0" baseline="0" dirty="0">
                <a:ln>
                  <a:noFill/>
                </a:ln>
                <a:effectLst/>
                <a:latin typeface="+mj-lt"/>
              </a:rPr>
              <a:t>(By.NAME</a:t>
            </a:r>
            <a:r>
              <a:rPr kumimoji="0" lang="en-US" altLang="en-US" sz="2000" b="0" i="0" u="none" strike="noStrike" cap="none" normalizeH="0" baseline="0" dirty="0">
                <a:ln>
                  <a:noFill/>
                </a:ln>
                <a:solidFill>
                  <a:srgbClr val="CC7832"/>
                </a:solidFill>
                <a:effectLst/>
                <a:latin typeface="+mj-lt"/>
              </a:rPr>
              <a:t>, </a:t>
            </a:r>
            <a:r>
              <a:rPr kumimoji="0" lang="en-US" altLang="en-US" sz="2000" b="0" i="0" u="none" strike="noStrike" cap="none" normalizeH="0" baseline="0" dirty="0">
                <a:ln>
                  <a:noFill/>
                </a:ln>
                <a:solidFill>
                  <a:srgbClr val="6A8759"/>
                </a:solidFill>
                <a:effectLst/>
                <a:latin typeface="+mj-lt"/>
              </a:rPr>
              <a:t>'password'</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err="1">
                <a:ln>
                  <a:noFill/>
                </a:ln>
                <a:effectLst/>
                <a:latin typeface="+mj-lt"/>
              </a:rPr>
              <a:t>send_keys</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err="1">
                <a:ln>
                  <a:noFill/>
                </a:ln>
                <a:solidFill>
                  <a:srgbClr val="6A8759"/>
                </a:solidFill>
                <a:effectLst/>
                <a:latin typeface="+mj-lt"/>
              </a:rPr>
              <a:t>my_password</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err="1">
                <a:ln>
                  <a:noFill/>
                </a:ln>
                <a:effectLst/>
                <a:latin typeface="+mj-lt"/>
              </a:rPr>
              <a:t>driver.find_element</a:t>
            </a:r>
            <a:r>
              <a:rPr kumimoji="0" lang="en-US" altLang="en-US" sz="2000" b="0" i="0" u="none" strike="noStrike" cap="none" normalizeH="0" baseline="0" dirty="0">
                <a:ln>
                  <a:noFill/>
                </a:ln>
                <a:effectLst/>
                <a:latin typeface="+mj-lt"/>
              </a:rPr>
              <a:t>(By.ID</a:t>
            </a:r>
            <a:r>
              <a:rPr kumimoji="0" lang="en-US" altLang="en-US" sz="2000" b="0" i="0" u="none" strike="noStrike" cap="none" normalizeH="0" baseline="0" dirty="0">
                <a:ln>
                  <a:noFill/>
                </a:ln>
                <a:solidFill>
                  <a:srgbClr val="CC7832"/>
                </a:solidFill>
                <a:effectLst/>
                <a:latin typeface="+mj-lt"/>
              </a:rPr>
              <a:t>, </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err="1">
                <a:ln>
                  <a:noFill/>
                </a:ln>
                <a:solidFill>
                  <a:srgbClr val="6A8759"/>
                </a:solidFill>
                <a:effectLst/>
                <a:latin typeface="+mj-lt"/>
              </a:rPr>
              <a:t>signin_btn</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).click()</a:t>
            </a:r>
            <a:endParaRPr kumimoji="0" lang="en-US" altLang="en-US" sz="4800" b="0" i="0" u="none" strike="noStrike" cap="none" normalizeH="0" baseline="0" dirty="0">
              <a:ln>
                <a:noFill/>
              </a:ln>
              <a:effectLst/>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Simple Test without POM</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0649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444100" y="2507570"/>
            <a:ext cx="930380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mj-lt"/>
              </a:rPr>
              <a:t>def </a:t>
            </a:r>
            <a:r>
              <a:rPr kumimoji="0" lang="en-US" altLang="en-US" sz="2000" b="0" i="0" u="none" strike="noStrike" cap="none" normalizeH="0" baseline="0" dirty="0" err="1">
                <a:ln>
                  <a:noFill/>
                </a:ln>
                <a:solidFill>
                  <a:srgbClr val="FFC66D"/>
                </a:solidFill>
                <a:effectLst/>
                <a:latin typeface="+mj-lt"/>
              </a:rPr>
              <a:t>test_login</a:t>
            </a:r>
            <a:r>
              <a:rPr kumimoji="0" lang="en-US" altLang="en-US" sz="2000" b="0" i="0" u="none" strike="noStrike" cap="none" normalizeH="0" baseline="0" dirty="0">
                <a:ln>
                  <a:noFill/>
                </a:ln>
                <a:effectLst/>
                <a:latin typeface="+mj-lt"/>
              </a:rPr>
              <a:t>(browser):</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err="1">
                <a:ln>
                  <a:noFill/>
                </a:ln>
                <a:effectLst/>
                <a:latin typeface="+mj-lt"/>
              </a:rPr>
              <a:t>login_page</a:t>
            </a:r>
            <a:r>
              <a:rPr kumimoji="0" lang="en-US" altLang="en-US" sz="2000" b="0" i="0" u="none" strike="noStrike" cap="none" normalizeH="0" baseline="0" dirty="0">
                <a:ln>
                  <a:noFill/>
                </a:ln>
                <a:effectLst/>
                <a:latin typeface="+mj-lt"/>
              </a:rPr>
              <a:t> = </a:t>
            </a:r>
            <a:r>
              <a:rPr kumimoji="0" lang="en-US" altLang="en-US" sz="2000" b="0" i="0" u="none" strike="noStrike" cap="none" normalizeH="0" baseline="0" dirty="0" err="1">
                <a:ln>
                  <a:noFill/>
                </a:ln>
                <a:effectLst/>
                <a:latin typeface="+mj-lt"/>
              </a:rPr>
              <a:t>LoginPage.Login</a:t>
            </a:r>
            <a:r>
              <a:rPr kumimoji="0" lang="en-US" altLang="en-US" sz="2000" b="0" i="0" u="none" strike="noStrike" cap="none" normalizeH="0" baseline="0" dirty="0">
                <a:ln>
                  <a:noFill/>
                </a:ln>
                <a:effectLst/>
                <a:latin typeface="+mj-lt"/>
              </a:rPr>
              <a:t>(browser)</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a:ln>
                  <a:noFill/>
                </a:ln>
                <a:effectLst/>
                <a:latin typeface="+mj-lt"/>
              </a:rPr>
              <a:t>    </a:t>
            </a:r>
            <a:r>
              <a:rPr kumimoji="0" lang="en-US" altLang="en-US" sz="2000" b="0" i="0" u="none" strike="noStrike" cap="none" normalizeH="0" baseline="0" dirty="0" err="1">
                <a:ln>
                  <a:noFill/>
                </a:ln>
                <a:effectLst/>
                <a:latin typeface="+mj-lt"/>
              </a:rPr>
              <a:t>login_page.go_to_site</a:t>
            </a:r>
            <a:r>
              <a:rPr kumimoji="0" lang="en-US" altLang="en-US" sz="2000" b="0" i="0" u="none" strike="noStrike" cap="none" normalizeH="0" baseline="0" dirty="0">
                <a:ln>
                  <a:noFill/>
                </a:ln>
                <a:effectLst/>
                <a:latin typeface="+mj-lt"/>
              </a:rPr>
              <a:t>()</a:t>
            </a:r>
            <a:br>
              <a:rPr kumimoji="0" lang="en-US" altLang="en-US" sz="2000" b="0" i="0" u="none" strike="noStrike" cap="none" normalizeH="0" baseline="0" dirty="0">
                <a:ln>
                  <a:noFill/>
                </a:ln>
                <a:solidFill>
                  <a:srgbClr val="A9B7C6"/>
                </a:solidFill>
                <a:effectLst/>
                <a:latin typeface="+mj-lt"/>
              </a:rPr>
            </a:b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err="1">
                <a:ln>
                  <a:noFill/>
                </a:ln>
                <a:effectLst/>
                <a:latin typeface="+mj-lt"/>
              </a:rPr>
              <a:t>login_page.make_login</a:t>
            </a:r>
            <a:r>
              <a:rPr kumimoji="0" lang="en-US" altLang="en-US" sz="2000" b="0" i="0" u="none" strike="noStrike" cap="none" normalizeH="0" baseline="0" dirty="0">
                <a:ln>
                  <a:noFill/>
                </a:ln>
                <a:effectLst/>
                <a:latin typeface="+mj-lt"/>
              </a:rPr>
              <a:t>(</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err="1">
                <a:ln>
                  <a:noFill/>
                </a:ln>
                <a:solidFill>
                  <a:srgbClr val="6A8759"/>
                </a:solidFill>
                <a:effectLst/>
                <a:latin typeface="+mj-lt"/>
              </a:rPr>
              <a:t>my_name</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solidFill>
                  <a:srgbClr val="CC7832"/>
                </a:solidFill>
                <a:effectLst/>
                <a:latin typeface="+mj-lt"/>
              </a:rPr>
              <a:t>, </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err="1">
                <a:ln>
                  <a:noFill/>
                </a:ln>
                <a:solidFill>
                  <a:srgbClr val="6A8759"/>
                </a:solidFill>
                <a:effectLst/>
                <a:latin typeface="+mj-lt"/>
              </a:rPr>
              <a:t>my_password</a:t>
            </a:r>
            <a:r>
              <a:rPr kumimoji="0" lang="en-US" altLang="en-US" sz="2000" b="0" i="0" u="none" strike="noStrike" cap="none" normalizeH="0" baseline="0" dirty="0">
                <a:ln>
                  <a:noFill/>
                </a:ln>
                <a:solidFill>
                  <a:srgbClr val="6A8759"/>
                </a:solidFill>
                <a:effectLst/>
                <a:latin typeface="+mj-lt"/>
              </a:rPr>
              <a:t>"</a:t>
            </a:r>
            <a:r>
              <a:rPr kumimoji="0" lang="en-US" altLang="en-US" sz="2000" b="0" i="0" u="none" strike="noStrike" cap="none" normalizeH="0" baseline="0" dirty="0">
                <a:ln>
                  <a:noFill/>
                </a:ln>
                <a:effectLst/>
                <a:latin typeface="+mj-lt"/>
              </a:rPr>
              <a:t>)</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Page Object Test</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62264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6A45-ED46-61D4-D9E4-1F437CB7613C}"/>
              </a:ext>
            </a:extLst>
          </p:cNvPr>
          <p:cNvSpPr>
            <a:spLocks noGrp="1"/>
          </p:cNvSpPr>
          <p:nvPr>
            <p:ph type="title"/>
          </p:nvPr>
        </p:nvSpPr>
        <p:spPr>
          <a:xfrm>
            <a:off x="643467" y="634946"/>
            <a:ext cx="3689094" cy="5055904"/>
          </a:xfrm>
        </p:spPr>
        <p:txBody>
          <a:bodyPr vert="horz" lIns="91440" tIns="45720" rIns="91440" bIns="45720" rtlCol="0" anchor="ctr">
            <a:normAutofit/>
          </a:bodyPr>
          <a:lstStyle/>
          <a:p>
            <a:pPr algn="r"/>
            <a:r>
              <a:rPr lang="en-US"/>
              <a:t>AGENDA</a:t>
            </a:r>
          </a:p>
        </p:txBody>
      </p:sp>
      <p:cxnSp>
        <p:nvCxnSpPr>
          <p:cNvPr id="56" name="Straight Connector 55">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3AF8BCB7-D3DF-069C-B21E-FB0C33C0E70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a:t>
            </a:fld>
            <a:endParaRPr lang="en-US"/>
          </a:p>
        </p:txBody>
      </p:sp>
      <p:pic>
        <p:nvPicPr>
          <p:cNvPr id="6" name="Picture 5" descr="EPAM_LOGO_gray_blue.png">
            <a:extLst>
              <a:ext uri="{FF2B5EF4-FFF2-40B4-BE49-F238E27FC236}">
                <a16:creationId xmlns:a16="http://schemas.microsoft.com/office/drawing/2014/main" id="{C31B3CDB-933F-E589-8F71-A232F6225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graphicFrame>
        <p:nvGraphicFramePr>
          <p:cNvPr id="21" name="TextBox 6">
            <a:extLst>
              <a:ext uri="{FF2B5EF4-FFF2-40B4-BE49-F238E27FC236}">
                <a16:creationId xmlns:a16="http://schemas.microsoft.com/office/drawing/2014/main" id="{9D7489EC-A2AD-DF0F-A5C7-2EDD8A34BA75}"/>
              </a:ext>
            </a:extLst>
          </p:cNvPr>
          <p:cNvGraphicFramePr/>
          <p:nvPr>
            <p:extLst>
              <p:ext uri="{D42A27DB-BD31-4B8C-83A1-F6EECF244321}">
                <p14:modId xmlns:p14="http://schemas.microsoft.com/office/powerpoint/2010/main" val="1342476922"/>
              </p:ext>
            </p:extLst>
          </p:nvPr>
        </p:nvGraphicFramePr>
        <p:xfrm>
          <a:off x="4976031" y="930567"/>
          <a:ext cx="6320619" cy="4826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46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Page Object</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0" name="TextBox 9">
            <a:extLst>
              <a:ext uri="{FF2B5EF4-FFF2-40B4-BE49-F238E27FC236}">
                <a16:creationId xmlns:a16="http://schemas.microsoft.com/office/drawing/2014/main" id="{F030A96D-9E1C-7022-53CD-CF81792A5BB6}"/>
              </a:ext>
            </a:extLst>
          </p:cNvPr>
          <p:cNvSpPr txBox="1"/>
          <p:nvPr/>
        </p:nvSpPr>
        <p:spPr>
          <a:xfrm>
            <a:off x="2212952" y="1892008"/>
            <a:ext cx="9170635" cy="475514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CC7832"/>
                </a:solidFill>
                <a:effectLst/>
                <a:latin typeface="+mj-lt"/>
              </a:rPr>
              <a:t>class </a:t>
            </a:r>
            <a:r>
              <a:rPr kumimoji="0" lang="en-US" altLang="en-US" sz="1500" b="0" i="0" u="none" strike="noStrike" cap="none" normalizeH="0" baseline="0" dirty="0">
                <a:ln>
                  <a:noFill/>
                </a:ln>
                <a:effectLst/>
                <a:latin typeface="+mj-lt"/>
              </a:rPr>
              <a:t>Locators:</a:t>
            </a:r>
            <a:br>
              <a:rPr kumimoji="0" lang="en-US" altLang="en-US" sz="1500" b="0" i="0" u="none" strike="noStrike" cap="none" normalizeH="0" baseline="0" dirty="0">
                <a:ln>
                  <a:noFill/>
                </a:ln>
                <a:effectLst/>
                <a:latin typeface="+mj-lt"/>
              </a:rPr>
            </a:br>
            <a:r>
              <a:rPr kumimoji="0" lang="en-US" altLang="en-US" sz="1500" b="0" i="0" u="none" strike="noStrike" cap="none" normalizeH="0" baseline="0" dirty="0">
                <a:ln>
                  <a:noFill/>
                </a:ln>
                <a:effectLst/>
                <a:latin typeface="+mj-lt"/>
              </a:rPr>
              <a:t>    LOGIN_FIELD = (By.NAME, </a:t>
            </a:r>
            <a:r>
              <a:rPr kumimoji="0" lang="en-US" altLang="en-US" sz="1500" b="0" i="0" u="none" strike="noStrike" cap="none" normalizeH="0" baseline="0" dirty="0">
                <a:ln>
                  <a:noFill/>
                </a:ln>
                <a:solidFill>
                  <a:srgbClr val="6A8759"/>
                </a:solidFill>
                <a:effectLst/>
                <a:latin typeface="+mj-lt"/>
              </a:rPr>
              <a:t>'login'</a:t>
            </a:r>
            <a:r>
              <a:rPr kumimoji="0" lang="en-US" altLang="en-US" sz="1500" b="0" i="0" u="none" strike="noStrike" cap="none" normalizeH="0" baseline="0" dirty="0">
                <a:ln>
                  <a:noFill/>
                </a:ln>
                <a:effectLst/>
                <a:latin typeface="+mj-lt"/>
              </a:rPr>
              <a:t>)</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effectLst/>
                <a:latin typeface="+mj-lt"/>
              </a:rPr>
              <a:t>PASSWORD_FIELD = (By.NAME, </a:t>
            </a:r>
            <a:r>
              <a:rPr kumimoji="0" lang="en-US" altLang="en-US" sz="1500" b="0" i="0" u="none" strike="noStrike" cap="none" normalizeH="0" baseline="0" dirty="0">
                <a:ln>
                  <a:noFill/>
                </a:ln>
                <a:solidFill>
                  <a:srgbClr val="6A8759"/>
                </a:solidFill>
                <a:effectLst/>
                <a:latin typeface="+mj-lt"/>
              </a:rPr>
              <a:t>'password'</a:t>
            </a:r>
            <a:r>
              <a:rPr kumimoji="0" lang="en-US" altLang="en-US" sz="1500" b="0" i="0" u="none" strike="noStrike" cap="none" normalizeH="0" baseline="0" dirty="0">
                <a:ln>
                  <a:noFill/>
                </a:ln>
                <a:effectLst/>
                <a:latin typeface="+mj-lt"/>
              </a:rPr>
              <a:t>)</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effectLst/>
                <a:latin typeface="+mj-lt"/>
              </a:rPr>
              <a:t>SIGN_BUTTON = (By.ID, </a:t>
            </a:r>
            <a:r>
              <a:rPr kumimoji="0" lang="en-US" altLang="en-US" sz="1500" b="0" i="0" u="none" strike="noStrike" cap="none" normalizeH="0" baseline="0" dirty="0">
                <a:ln>
                  <a:noFill/>
                </a:ln>
                <a:solidFill>
                  <a:srgbClr val="6A8759"/>
                </a:solidFill>
                <a:effectLst/>
                <a:latin typeface="+mj-lt"/>
              </a:rPr>
              <a:t>'</a:t>
            </a:r>
            <a:r>
              <a:rPr kumimoji="0" lang="en-US" altLang="en-US" sz="1500" b="0" i="0" u="none" strike="noStrike" cap="none" normalizeH="0" baseline="0" dirty="0" err="1">
                <a:ln>
                  <a:noFill/>
                </a:ln>
                <a:solidFill>
                  <a:srgbClr val="6A8759"/>
                </a:solidFill>
                <a:effectLst/>
                <a:latin typeface="+mj-lt"/>
              </a:rPr>
              <a:t>signin_btn</a:t>
            </a:r>
            <a:r>
              <a:rPr kumimoji="0" lang="en-US" altLang="en-US" sz="1500" b="0" i="0" u="none" strike="noStrike" cap="none" normalizeH="0" baseline="0" dirty="0">
                <a:ln>
                  <a:noFill/>
                </a:ln>
                <a:solidFill>
                  <a:srgbClr val="6A8759"/>
                </a:solidFill>
                <a:effectLst/>
                <a:latin typeface="+mj-lt"/>
              </a:rPr>
              <a:t>'</a:t>
            </a:r>
            <a:r>
              <a:rPr kumimoji="0" lang="en-US" altLang="en-US" sz="1500" b="0" i="0" u="none" strike="noStrike" cap="none" normalizeH="0" baseline="0" dirty="0">
                <a:ln>
                  <a:noFill/>
                </a:ln>
                <a:effectLst/>
                <a:latin typeface="+mj-lt"/>
              </a:rPr>
              <a:t>)</a:t>
            </a:r>
            <a:br>
              <a:rPr kumimoji="0" lang="en-US" altLang="en-US" sz="1500" b="0" i="0" u="none" strike="noStrike" cap="none" normalizeH="0" baseline="0" dirty="0">
                <a:ln>
                  <a:noFill/>
                </a:ln>
                <a:solidFill>
                  <a:srgbClr val="A9B7C6"/>
                </a:solidFill>
                <a:effectLst/>
                <a:latin typeface="+mj-lt"/>
              </a:rPr>
            </a:b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CC7832"/>
                </a:solidFill>
                <a:effectLst/>
                <a:latin typeface="+mj-lt"/>
              </a:rPr>
              <a:t>class </a:t>
            </a:r>
            <a:r>
              <a:rPr kumimoji="0" lang="en-US" altLang="en-US" sz="1500" b="0" i="0" u="none" strike="noStrike" cap="none" normalizeH="0" baseline="0" dirty="0">
                <a:ln>
                  <a:noFill/>
                </a:ln>
                <a:effectLst/>
                <a:latin typeface="+mj-lt"/>
              </a:rPr>
              <a:t>Login(</a:t>
            </a:r>
            <a:r>
              <a:rPr kumimoji="0" lang="en-US" altLang="en-US" sz="1500" b="0" i="0" u="none" strike="noStrike" cap="none" normalizeH="0" baseline="0" dirty="0" err="1">
                <a:ln>
                  <a:noFill/>
                </a:ln>
                <a:effectLst/>
                <a:latin typeface="+mj-lt"/>
              </a:rPr>
              <a:t>BasePage</a:t>
            </a:r>
            <a:r>
              <a:rPr kumimoji="0" lang="en-US" altLang="en-US" sz="1500" b="0" i="0" u="none" strike="noStrike" cap="none" normalizeH="0" baseline="0" dirty="0">
                <a:ln>
                  <a:noFill/>
                </a:ln>
                <a:effectLst/>
                <a:latin typeface="+mj-lt"/>
              </a:rPr>
              <a:t>):</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def </a:t>
            </a:r>
            <a:r>
              <a:rPr kumimoji="0" lang="en-US" altLang="en-US" sz="1500" b="0" i="0" u="none" strike="noStrike" cap="none" normalizeH="0" baseline="0" dirty="0" err="1">
                <a:ln>
                  <a:noFill/>
                </a:ln>
                <a:solidFill>
                  <a:srgbClr val="FFC66D"/>
                </a:solidFill>
                <a:effectLst/>
                <a:latin typeface="+mj-lt"/>
              </a:rPr>
              <a:t>enter_login</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a:ln>
                  <a:noFill/>
                </a:ln>
                <a:solidFill>
                  <a:srgbClr val="94558D"/>
                </a:solidFill>
                <a:effectLst/>
                <a:latin typeface="+mj-lt"/>
              </a:rPr>
              <a:t>self</a:t>
            </a:r>
            <a:r>
              <a:rPr kumimoji="0" lang="en-US" altLang="en-US" sz="1500" b="0" i="0" u="none" strike="noStrike" cap="none" normalizeH="0" baseline="0" dirty="0">
                <a:ln>
                  <a:noFill/>
                </a:ln>
                <a:effectLst/>
                <a:latin typeface="+mj-lt"/>
              </a:rPr>
              <a:t>, value):</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return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.find_element</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err="1">
                <a:ln>
                  <a:noFill/>
                </a:ln>
                <a:effectLst/>
                <a:latin typeface="+mj-lt"/>
              </a:rPr>
              <a:t>Locators.LOGIN_FIELD</a:t>
            </a:r>
            <a:r>
              <a:rPr kumimoji="0" lang="en-US" altLang="en-US" sz="1500" b="0" i="0" u="none" strike="noStrike" cap="none" normalizeH="0" baseline="0" dirty="0">
                <a:ln>
                  <a:noFill/>
                </a:ln>
                <a:effectLst/>
                <a:latin typeface="+mj-lt"/>
              </a:rPr>
              <a:t>, </a:t>
            </a:r>
            <a:r>
              <a:rPr kumimoji="0" lang="en-US" altLang="en-US" sz="1500" b="0" i="0" u="none" strike="noStrike" cap="none" normalizeH="0" baseline="0" dirty="0">
                <a:ln>
                  <a:noFill/>
                </a:ln>
                <a:solidFill>
                  <a:srgbClr val="AA4926"/>
                </a:solidFill>
                <a:effectLst/>
                <a:latin typeface="+mj-lt"/>
              </a:rPr>
              <a:t>time</a:t>
            </a:r>
            <a:r>
              <a:rPr kumimoji="0" lang="en-US" altLang="en-US" sz="1500" b="0" i="0" u="none" strike="noStrike" cap="none" normalizeH="0" baseline="0" dirty="0">
                <a:ln>
                  <a:noFill/>
                </a:ln>
                <a:effectLst/>
                <a:latin typeface="+mj-lt"/>
              </a:rPr>
              <a:t>=5).</a:t>
            </a:r>
            <a:r>
              <a:rPr kumimoji="0" lang="en-US" altLang="en-US" sz="1500" b="0" i="0" u="none" strike="noStrike" cap="none" normalizeH="0" baseline="0" dirty="0" err="1">
                <a:ln>
                  <a:noFill/>
                </a:ln>
                <a:effectLst/>
                <a:latin typeface="+mj-lt"/>
              </a:rPr>
              <a:t>send_keys</a:t>
            </a:r>
            <a:r>
              <a:rPr kumimoji="0" lang="en-US" altLang="en-US" sz="1500" b="0" i="0" u="none" strike="noStrike" cap="none" normalizeH="0" baseline="0" dirty="0">
                <a:ln>
                  <a:noFill/>
                </a:ln>
                <a:effectLst/>
                <a:latin typeface="+mj-lt"/>
              </a:rPr>
              <a:t>(value)</a:t>
            </a:r>
            <a:br>
              <a:rPr kumimoji="0" lang="en-US" altLang="en-US" sz="1500" b="0" i="0" u="none" strike="noStrike" cap="none" normalizeH="0" baseline="0" dirty="0">
                <a:ln>
                  <a:noFill/>
                </a:ln>
                <a:solidFill>
                  <a:srgbClr val="A9B7C6"/>
                </a:solidFill>
                <a:effectLst/>
                <a:latin typeface="+mj-lt"/>
              </a:rPr>
            </a:b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def </a:t>
            </a:r>
            <a:r>
              <a:rPr kumimoji="0" lang="en-US" altLang="en-US" sz="1500" b="0" i="0" u="none" strike="noStrike" cap="none" normalizeH="0" baseline="0" dirty="0" err="1">
                <a:ln>
                  <a:noFill/>
                </a:ln>
                <a:solidFill>
                  <a:srgbClr val="FFC66D"/>
                </a:solidFill>
                <a:effectLst/>
                <a:latin typeface="+mj-lt"/>
              </a:rPr>
              <a:t>enter_password</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a:ln>
                  <a:noFill/>
                </a:ln>
                <a:solidFill>
                  <a:srgbClr val="94558D"/>
                </a:solidFill>
                <a:effectLst/>
                <a:latin typeface="+mj-lt"/>
              </a:rPr>
              <a:t>self</a:t>
            </a:r>
            <a:r>
              <a:rPr kumimoji="0" lang="en-US" altLang="en-US" sz="1500" b="0" i="0" u="none" strike="noStrike" cap="none" normalizeH="0" baseline="0" dirty="0">
                <a:ln>
                  <a:noFill/>
                </a:ln>
                <a:effectLst/>
                <a:latin typeface="+mj-lt"/>
              </a:rPr>
              <a:t>, value):</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return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.find_element</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err="1">
                <a:ln>
                  <a:noFill/>
                </a:ln>
                <a:effectLst/>
                <a:latin typeface="+mj-lt"/>
              </a:rPr>
              <a:t>Locators.PASSWORD_FIELD</a:t>
            </a:r>
            <a:r>
              <a:rPr kumimoji="0" lang="en-US" altLang="en-US" sz="1500" b="0" i="0" u="none" strike="noStrike" cap="none" normalizeH="0" baseline="0" dirty="0">
                <a:ln>
                  <a:noFill/>
                </a:ln>
                <a:effectLst/>
                <a:latin typeface="+mj-lt"/>
              </a:rPr>
              <a:t>, </a:t>
            </a:r>
            <a:r>
              <a:rPr kumimoji="0" lang="en-US" altLang="en-US" sz="1500" b="0" i="0" u="none" strike="noStrike" cap="none" normalizeH="0" baseline="0" dirty="0">
                <a:ln>
                  <a:noFill/>
                </a:ln>
                <a:solidFill>
                  <a:srgbClr val="AA4926"/>
                </a:solidFill>
                <a:effectLst/>
                <a:latin typeface="+mj-lt"/>
              </a:rPr>
              <a:t>time</a:t>
            </a:r>
            <a:r>
              <a:rPr kumimoji="0" lang="en-US" altLang="en-US" sz="1500" b="0" i="0" u="none" strike="noStrike" cap="none" normalizeH="0" baseline="0" dirty="0">
                <a:ln>
                  <a:noFill/>
                </a:ln>
                <a:effectLst/>
                <a:latin typeface="+mj-lt"/>
              </a:rPr>
              <a:t>=5).</a:t>
            </a:r>
            <a:r>
              <a:rPr kumimoji="0" lang="en-US" altLang="en-US" sz="1500" b="0" i="0" u="none" strike="noStrike" cap="none" normalizeH="0" baseline="0" dirty="0" err="1">
                <a:ln>
                  <a:noFill/>
                </a:ln>
                <a:effectLst/>
                <a:latin typeface="+mj-lt"/>
              </a:rPr>
              <a:t>send_keys</a:t>
            </a:r>
            <a:r>
              <a:rPr kumimoji="0" lang="en-US" altLang="en-US" sz="1500" b="0" i="0" u="none" strike="noStrike" cap="none" normalizeH="0" baseline="0" dirty="0">
                <a:ln>
                  <a:noFill/>
                </a:ln>
                <a:effectLst/>
                <a:latin typeface="+mj-lt"/>
              </a:rPr>
              <a:t>(value)</a:t>
            </a:r>
            <a:br>
              <a:rPr kumimoji="0" lang="en-US" altLang="en-US" sz="1500" b="0" i="0" u="none" strike="noStrike" cap="none" normalizeH="0" baseline="0" dirty="0">
                <a:ln>
                  <a:noFill/>
                </a:ln>
                <a:solidFill>
                  <a:srgbClr val="A9B7C6"/>
                </a:solidFill>
                <a:effectLst/>
                <a:latin typeface="+mj-lt"/>
              </a:rPr>
            </a:b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def </a:t>
            </a:r>
            <a:r>
              <a:rPr kumimoji="0" lang="en-US" altLang="en-US" sz="1500" b="0" i="0" u="none" strike="noStrike" cap="none" normalizeH="0" baseline="0" dirty="0" err="1">
                <a:ln>
                  <a:noFill/>
                </a:ln>
                <a:solidFill>
                  <a:srgbClr val="FFC66D"/>
                </a:solidFill>
                <a:effectLst/>
                <a:latin typeface="+mj-lt"/>
              </a:rPr>
              <a:t>click_on_sign_button</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a:ln>
                  <a:noFill/>
                </a:ln>
                <a:solidFill>
                  <a:srgbClr val="94558D"/>
                </a:solidFill>
                <a:effectLst/>
                <a:latin typeface="+mj-lt"/>
              </a:rPr>
              <a:t>self</a:t>
            </a:r>
            <a:r>
              <a:rPr kumimoji="0" lang="en-US" altLang="en-US" sz="1500" b="0" i="0" u="none" strike="noStrike" cap="none" normalizeH="0" baseline="0" dirty="0">
                <a:ln>
                  <a:noFill/>
                </a:ln>
                <a:effectLst/>
                <a:latin typeface="+mj-lt"/>
              </a:rPr>
              <a:t>):</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return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.find_element</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err="1">
                <a:ln>
                  <a:noFill/>
                </a:ln>
                <a:effectLst/>
                <a:latin typeface="+mj-lt"/>
              </a:rPr>
              <a:t>Locators.SIGN_BUTTON</a:t>
            </a:r>
            <a:r>
              <a:rPr kumimoji="0" lang="en-US" altLang="en-US" sz="1500" b="0" i="0" u="none" strike="noStrike" cap="none" normalizeH="0" baseline="0" dirty="0">
                <a:ln>
                  <a:noFill/>
                </a:ln>
                <a:effectLst/>
                <a:latin typeface="+mj-lt"/>
              </a:rPr>
              <a:t>, </a:t>
            </a:r>
            <a:r>
              <a:rPr kumimoji="0" lang="en-US" altLang="en-US" sz="1500" b="0" i="0" u="none" strike="noStrike" cap="none" normalizeH="0" baseline="0" dirty="0">
                <a:ln>
                  <a:noFill/>
                </a:ln>
                <a:solidFill>
                  <a:srgbClr val="AA4926"/>
                </a:solidFill>
                <a:effectLst/>
                <a:latin typeface="+mj-lt"/>
              </a:rPr>
              <a:t>time</a:t>
            </a:r>
            <a:r>
              <a:rPr kumimoji="0" lang="en-US" altLang="en-US" sz="1500" b="0" i="0" u="none" strike="noStrike" cap="none" normalizeH="0" baseline="0" dirty="0">
                <a:ln>
                  <a:noFill/>
                </a:ln>
                <a:effectLst/>
                <a:latin typeface="+mj-lt"/>
              </a:rPr>
              <a:t>=5).click()</a:t>
            </a:r>
            <a:br>
              <a:rPr kumimoji="0" lang="en-US" altLang="en-US" sz="1500" b="0" i="0" u="none" strike="noStrike" cap="none" normalizeH="0" baseline="0" dirty="0">
                <a:ln>
                  <a:noFill/>
                </a:ln>
                <a:solidFill>
                  <a:srgbClr val="A9B7C6"/>
                </a:solidFill>
                <a:effectLst/>
                <a:latin typeface="+mj-lt"/>
              </a:rPr>
            </a:b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a:ln>
                  <a:noFill/>
                </a:ln>
                <a:solidFill>
                  <a:srgbClr val="CC7832"/>
                </a:solidFill>
                <a:effectLst/>
                <a:latin typeface="+mj-lt"/>
              </a:rPr>
              <a:t>def </a:t>
            </a:r>
            <a:r>
              <a:rPr kumimoji="0" lang="en-US" altLang="en-US" sz="1500" b="0" i="0" u="none" strike="noStrike" cap="none" normalizeH="0" baseline="0" dirty="0" err="1">
                <a:ln>
                  <a:noFill/>
                </a:ln>
                <a:solidFill>
                  <a:srgbClr val="FFC66D"/>
                </a:solidFill>
                <a:effectLst/>
                <a:latin typeface="+mj-lt"/>
              </a:rPr>
              <a:t>make_login</a:t>
            </a:r>
            <a:r>
              <a:rPr kumimoji="0" lang="en-US" altLang="en-US" sz="1500" b="0" i="0" u="none" strike="noStrike" cap="none" normalizeH="0" baseline="0" dirty="0">
                <a:ln>
                  <a:noFill/>
                </a:ln>
                <a:effectLst/>
                <a:latin typeface="+mj-lt"/>
              </a:rPr>
              <a:t>(</a:t>
            </a:r>
            <a:r>
              <a:rPr kumimoji="0" lang="en-US" altLang="en-US" sz="1500" b="0" i="0" u="none" strike="noStrike" cap="none" normalizeH="0" baseline="0" dirty="0">
                <a:ln>
                  <a:noFill/>
                </a:ln>
                <a:solidFill>
                  <a:srgbClr val="94558D"/>
                </a:solidFill>
                <a:effectLst/>
                <a:latin typeface="+mj-lt"/>
              </a:rPr>
              <a:t>self</a:t>
            </a:r>
            <a:r>
              <a:rPr kumimoji="0" lang="en-US" altLang="en-US" sz="1500" b="0" i="0" u="none" strike="noStrike" cap="none" normalizeH="0" baseline="0" dirty="0">
                <a:ln>
                  <a:noFill/>
                </a:ln>
                <a:effectLst/>
                <a:latin typeface="+mj-lt"/>
              </a:rPr>
              <a:t>, name, password):</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.enter_login</a:t>
            </a:r>
            <a:r>
              <a:rPr kumimoji="0" lang="en-US" altLang="en-US" sz="1500" b="0" i="0" u="none" strike="noStrike" cap="none" normalizeH="0" baseline="0" dirty="0">
                <a:ln>
                  <a:noFill/>
                </a:ln>
                <a:effectLst/>
                <a:latin typeface="+mj-lt"/>
              </a:rPr>
              <a:t>(name)</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.enter_password</a:t>
            </a:r>
            <a:r>
              <a:rPr kumimoji="0" lang="en-US" altLang="en-US" sz="1500" b="0" i="0" u="none" strike="noStrike" cap="none" normalizeH="0" baseline="0" dirty="0">
                <a:ln>
                  <a:noFill/>
                </a:ln>
                <a:effectLst/>
                <a:latin typeface="+mj-lt"/>
              </a:rPr>
              <a:t>(password)</a:t>
            </a:r>
            <a:br>
              <a:rPr kumimoji="0" lang="en-US" altLang="en-US" sz="1500" b="0" i="0" u="none" strike="noStrike" cap="none" normalizeH="0" baseline="0" dirty="0">
                <a:ln>
                  <a:noFill/>
                </a:ln>
                <a:solidFill>
                  <a:srgbClr val="A9B7C6"/>
                </a:solidFill>
                <a:effectLst/>
                <a:latin typeface="+mj-lt"/>
              </a:rPr>
            </a:br>
            <a:r>
              <a:rPr kumimoji="0" lang="en-US" altLang="en-US" sz="1500" b="0" i="0" u="none" strike="noStrike" cap="none" normalizeH="0" baseline="0" dirty="0">
                <a:ln>
                  <a:noFill/>
                </a:ln>
                <a:solidFill>
                  <a:srgbClr val="A9B7C6"/>
                </a:solidFill>
                <a:effectLst/>
                <a:latin typeface="+mj-lt"/>
              </a:rPr>
              <a:t>        </a:t>
            </a:r>
            <a:r>
              <a:rPr kumimoji="0" lang="en-US" altLang="en-US" sz="1500" b="0" i="0" u="none" strike="noStrike" cap="none" normalizeH="0" baseline="0" dirty="0" err="1">
                <a:ln>
                  <a:noFill/>
                </a:ln>
                <a:solidFill>
                  <a:srgbClr val="94558D"/>
                </a:solidFill>
                <a:effectLst/>
                <a:latin typeface="+mj-lt"/>
              </a:rPr>
              <a:t>self</a:t>
            </a:r>
            <a:r>
              <a:rPr kumimoji="0" lang="en-US" altLang="en-US" sz="1500" b="0" i="0" u="none" strike="noStrike" cap="none" normalizeH="0" baseline="0" dirty="0" err="1">
                <a:ln>
                  <a:noFill/>
                </a:ln>
                <a:effectLst/>
                <a:latin typeface="+mj-lt"/>
              </a:rPr>
              <a:t>.click_on_sign_button</a:t>
            </a:r>
            <a:r>
              <a:rPr kumimoji="0" lang="en-US" altLang="en-US" sz="1500" b="0" i="0" u="none" strike="noStrike" cap="none" normalizeH="0" baseline="0" dirty="0">
                <a:ln>
                  <a:noFill/>
                </a:ln>
                <a:effectLst/>
                <a:latin typeface="+mj-lt"/>
              </a:rPr>
              <a:t>()</a:t>
            </a:r>
          </a:p>
          <a:p>
            <a:endParaRPr lang="en-US" dirty="0"/>
          </a:p>
        </p:txBody>
      </p:sp>
    </p:spTree>
    <p:extLst>
      <p:ext uri="{BB962C8B-B14F-4D97-AF65-F5344CB8AC3E}">
        <p14:creationId xmlns:p14="http://schemas.microsoft.com/office/powerpoint/2010/main" val="237078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37C9-E87C-113A-08E9-2BB5C7D86195}"/>
              </a:ext>
            </a:extLst>
          </p:cNvPr>
          <p:cNvSpPr>
            <a:spLocks noGrp="1"/>
          </p:cNvSpPr>
          <p:nvPr>
            <p:ph type="title"/>
          </p:nvPr>
        </p:nvSpPr>
        <p:spPr/>
        <p:txBody>
          <a:bodyPr>
            <a:normAutofit/>
          </a:bodyPr>
          <a:lstStyle/>
          <a:p>
            <a:r>
              <a:rPr lang="en-US" sz="4000" b="0" i="0" dirty="0">
                <a:solidFill>
                  <a:srgbClr val="3E4349"/>
                </a:solidFill>
                <a:effectLst/>
              </a:rPr>
              <a:t>Benefits of using Page </a:t>
            </a:r>
            <a:r>
              <a:rPr lang="en-US" sz="4000" dirty="0">
                <a:solidFill>
                  <a:srgbClr val="3E4349"/>
                </a:solidFill>
              </a:rPr>
              <a:t>O</a:t>
            </a:r>
            <a:r>
              <a:rPr lang="en-US" sz="4000" b="0" i="0" dirty="0">
                <a:solidFill>
                  <a:srgbClr val="3E4349"/>
                </a:solidFill>
                <a:effectLst/>
              </a:rPr>
              <a:t>bject </a:t>
            </a:r>
            <a:r>
              <a:rPr lang="en-US" sz="4000" dirty="0">
                <a:solidFill>
                  <a:srgbClr val="3E4349"/>
                </a:solidFill>
              </a:rPr>
              <a:t>P</a:t>
            </a:r>
            <a:r>
              <a:rPr lang="en-US" sz="4000" b="0" i="0" dirty="0">
                <a:solidFill>
                  <a:srgbClr val="3E4349"/>
                </a:solidFill>
                <a:effectLst/>
              </a:rPr>
              <a:t>attern</a:t>
            </a:r>
            <a:endParaRPr lang="en-US" sz="4000" dirty="0"/>
          </a:p>
        </p:txBody>
      </p:sp>
      <p:sp>
        <p:nvSpPr>
          <p:cNvPr id="3" name="Slide Number Placeholder 2">
            <a:extLst>
              <a:ext uri="{FF2B5EF4-FFF2-40B4-BE49-F238E27FC236}">
                <a16:creationId xmlns:a16="http://schemas.microsoft.com/office/drawing/2014/main" id="{9EF6182A-E090-DCB1-B6CE-9A342EC1B215}"/>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4" name="TextBox 3">
            <a:extLst>
              <a:ext uri="{FF2B5EF4-FFF2-40B4-BE49-F238E27FC236}">
                <a16:creationId xmlns:a16="http://schemas.microsoft.com/office/drawing/2014/main" id="{7DA9389A-7A4F-6357-B973-B5D4FF329B09}"/>
              </a:ext>
            </a:extLst>
          </p:cNvPr>
          <p:cNvSpPr txBox="1"/>
          <p:nvPr/>
        </p:nvSpPr>
        <p:spPr>
          <a:xfrm>
            <a:off x="1165391" y="2459504"/>
            <a:ext cx="10413505"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b="0" i="0" dirty="0">
                <a:solidFill>
                  <a:srgbClr val="3E4349"/>
                </a:solidFill>
                <a:effectLst/>
                <a:latin typeface="+mj-lt"/>
              </a:rPr>
              <a:t>Easy to read test cases</a:t>
            </a:r>
          </a:p>
          <a:p>
            <a:pPr marL="342900" indent="-342900">
              <a:buFont typeface="Wingdings" panose="05000000000000000000" pitchFamily="2" charset="2"/>
              <a:buChar char="ü"/>
            </a:pPr>
            <a:r>
              <a:rPr lang="en-US" sz="2400" b="0" i="0" dirty="0">
                <a:solidFill>
                  <a:srgbClr val="3E4349"/>
                </a:solidFill>
                <a:effectLst/>
                <a:latin typeface="+mj-lt"/>
              </a:rPr>
              <a:t>Creating reusable code that can share across multiple test cases</a:t>
            </a:r>
          </a:p>
          <a:p>
            <a:pPr marL="342900" indent="-342900">
              <a:buFont typeface="Wingdings" panose="05000000000000000000" pitchFamily="2" charset="2"/>
              <a:buChar char="ü"/>
            </a:pPr>
            <a:r>
              <a:rPr lang="en-US" sz="2400" b="0" i="0" dirty="0">
                <a:solidFill>
                  <a:srgbClr val="3E4349"/>
                </a:solidFill>
                <a:effectLst/>
                <a:latin typeface="+mj-lt"/>
              </a:rPr>
              <a:t>Reducing the amount of duplicated code</a:t>
            </a:r>
          </a:p>
          <a:p>
            <a:pPr marL="342900" indent="-342900">
              <a:buFont typeface="Wingdings" panose="05000000000000000000" pitchFamily="2" charset="2"/>
              <a:buChar char="ü"/>
            </a:pPr>
            <a:r>
              <a:rPr lang="en-US" sz="2400" b="0" i="0" dirty="0">
                <a:solidFill>
                  <a:srgbClr val="3E4349"/>
                </a:solidFill>
                <a:effectLst/>
                <a:latin typeface="+mj-lt"/>
              </a:rPr>
              <a:t>If the user interface changes, the fix needs changes in only one place</a:t>
            </a:r>
            <a:endParaRPr lang="en-US" sz="2400" dirty="0">
              <a:latin typeface="+mj-lt"/>
            </a:endParaRPr>
          </a:p>
        </p:txBody>
      </p:sp>
    </p:spTree>
    <p:extLst>
      <p:ext uri="{BB962C8B-B14F-4D97-AF65-F5344CB8AC3E}">
        <p14:creationId xmlns:p14="http://schemas.microsoft.com/office/powerpoint/2010/main" val="13835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Page Factory</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22</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082596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37C9-E87C-113A-08E9-2BB5C7D86195}"/>
              </a:ext>
            </a:extLst>
          </p:cNvPr>
          <p:cNvSpPr>
            <a:spLocks noGrp="1"/>
          </p:cNvSpPr>
          <p:nvPr>
            <p:ph type="title"/>
          </p:nvPr>
        </p:nvSpPr>
        <p:spPr/>
        <p:txBody>
          <a:bodyPr>
            <a:normAutofit/>
          </a:bodyPr>
          <a:lstStyle/>
          <a:p>
            <a:r>
              <a:rPr lang="en-US" sz="4000" b="0" i="0" dirty="0">
                <a:solidFill>
                  <a:srgbClr val="3E4349"/>
                </a:solidFill>
                <a:effectLst/>
              </a:rPr>
              <a:t>What is Page Factory?</a:t>
            </a:r>
            <a:endParaRPr lang="en-US" sz="4000" dirty="0"/>
          </a:p>
        </p:txBody>
      </p:sp>
      <p:sp>
        <p:nvSpPr>
          <p:cNvPr id="3" name="Slide Number Placeholder 2">
            <a:extLst>
              <a:ext uri="{FF2B5EF4-FFF2-40B4-BE49-F238E27FC236}">
                <a16:creationId xmlns:a16="http://schemas.microsoft.com/office/drawing/2014/main" id="{9EF6182A-E090-DCB1-B6CE-9A342EC1B215}"/>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TextBox 3">
            <a:extLst>
              <a:ext uri="{FF2B5EF4-FFF2-40B4-BE49-F238E27FC236}">
                <a16:creationId xmlns:a16="http://schemas.microsoft.com/office/drawing/2014/main" id="{7DA9389A-7A4F-6357-B973-B5D4FF329B09}"/>
              </a:ext>
            </a:extLst>
          </p:cNvPr>
          <p:cNvSpPr txBox="1"/>
          <p:nvPr/>
        </p:nvSpPr>
        <p:spPr>
          <a:xfrm>
            <a:off x="1192024" y="2086642"/>
            <a:ext cx="10413505" cy="4154984"/>
          </a:xfrm>
          <a:prstGeom prst="rect">
            <a:avLst/>
          </a:prstGeom>
          <a:noFill/>
        </p:spPr>
        <p:txBody>
          <a:bodyPr wrap="square" rtlCol="0">
            <a:spAutoFit/>
          </a:bodyPr>
          <a:lstStyle/>
          <a:p>
            <a:r>
              <a:rPr lang="en-US" sz="2400" dirty="0">
                <a:latin typeface="+mj-lt"/>
              </a:rPr>
              <a:t>Page Factory is a method of implementing a Page Object Model. To support the Page Object pattern, we will declare all web elements in a dictionary.</a:t>
            </a:r>
          </a:p>
          <a:p>
            <a:endParaRPr lang="en-US" sz="2400" dirty="0">
              <a:latin typeface="+mj-lt"/>
            </a:endParaRPr>
          </a:p>
          <a:p>
            <a:r>
              <a:rPr lang="en-US" sz="2400" dirty="0">
                <a:latin typeface="+mj-lt"/>
              </a:rPr>
              <a:t>Dictionary keys become </a:t>
            </a:r>
            <a:r>
              <a:rPr lang="en-US" sz="2400" dirty="0" err="1">
                <a:latin typeface="+mj-lt"/>
              </a:rPr>
              <a:t>WebElement</a:t>
            </a:r>
            <a:r>
              <a:rPr lang="en-US" sz="2400" dirty="0">
                <a:latin typeface="+mj-lt"/>
              </a:rPr>
              <a:t> or class member variables with having all extended </a:t>
            </a:r>
            <a:r>
              <a:rPr lang="en-US" sz="2400" dirty="0" err="1">
                <a:latin typeface="+mj-lt"/>
              </a:rPr>
              <a:t>WebElement</a:t>
            </a:r>
            <a:r>
              <a:rPr lang="en-US" sz="2400" dirty="0">
                <a:latin typeface="+mj-lt"/>
              </a:rPr>
              <a:t> methods.</a:t>
            </a:r>
          </a:p>
          <a:p>
            <a:endParaRPr lang="en-US" sz="2400" dirty="0">
              <a:latin typeface="+mj-lt"/>
            </a:endParaRPr>
          </a:p>
          <a:p>
            <a:r>
              <a:rPr lang="en-US" sz="2400" dirty="0">
                <a:latin typeface="+mj-lt"/>
              </a:rPr>
              <a:t>Page Factory initializes all the web elements declared in Point at a time. All </a:t>
            </a:r>
            <a:r>
              <a:rPr lang="en-US" sz="2400" dirty="0" err="1">
                <a:latin typeface="+mj-lt"/>
              </a:rPr>
              <a:t>WebElements</a:t>
            </a:r>
            <a:r>
              <a:rPr lang="en-US" sz="2400" dirty="0">
                <a:latin typeface="+mj-lt"/>
              </a:rPr>
              <a:t> methods are re-defined to add extra features </a:t>
            </a:r>
            <a:r>
              <a:rPr lang="en-US" sz="2400" dirty="0" err="1">
                <a:latin typeface="+mj-lt"/>
              </a:rPr>
              <a:t>eg</a:t>
            </a:r>
            <a:r>
              <a:rPr lang="en-US" sz="2400" dirty="0">
                <a:latin typeface="+mj-lt"/>
              </a:rPr>
              <a:t>- the click method is extended to have an explicit wait for the element to be clickable.</a:t>
            </a:r>
          </a:p>
        </p:txBody>
      </p:sp>
    </p:spTree>
    <p:extLst>
      <p:ext uri="{BB962C8B-B14F-4D97-AF65-F5344CB8AC3E}">
        <p14:creationId xmlns:p14="http://schemas.microsoft.com/office/powerpoint/2010/main" val="148994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Page Factory realization</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0" name="TextBox 9">
            <a:extLst>
              <a:ext uri="{FF2B5EF4-FFF2-40B4-BE49-F238E27FC236}">
                <a16:creationId xmlns:a16="http://schemas.microsoft.com/office/drawing/2014/main" id="{F030A96D-9E1C-7022-53CD-CF81792A5BB6}"/>
              </a:ext>
            </a:extLst>
          </p:cNvPr>
          <p:cNvSpPr txBox="1"/>
          <p:nvPr/>
        </p:nvSpPr>
        <p:spPr>
          <a:xfrm>
            <a:off x="0" y="2927431"/>
            <a:ext cx="9170635"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mj-lt"/>
              </a:rPr>
              <a:t>from </a:t>
            </a:r>
            <a:r>
              <a:rPr kumimoji="0" lang="en-US" altLang="en-US" b="0" i="0" u="none" strike="noStrike" cap="none" normalizeH="0" baseline="0" dirty="0">
                <a:ln>
                  <a:noFill/>
                </a:ln>
                <a:effectLst/>
                <a:latin typeface="+mj-lt"/>
              </a:rPr>
              <a:t>selenium</a:t>
            </a: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import </a:t>
            </a:r>
            <a:r>
              <a:rPr kumimoji="0" lang="en-US" altLang="en-US" b="0" i="0" u="none" strike="noStrike" cap="none" normalizeH="0" baseline="0" dirty="0" err="1">
                <a:ln>
                  <a:noFill/>
                </a:ln>
                <a:effectLst/>
                <a:latin typeface="+mj-lt"/>
              </a:rPr>
              <a:t>webdriver</a:t>
            </a:r>
            <a:br>
              <a:rPr kumimoji="0" lang="en-US" altLang="en-US" b="0" i="0" u="none" strike="noStrike" cap="none" normalizeH="0" baseline="0" dirty="0">
                <a:ln>
                  <a:noFill/>
                </a:ln>
                <a:solidFill>
                  <a:srgbClr val="A9B7C6"/>
                </a:solidFill>
                <a:effectLst/>
                <a:latin typeface="+mj-lt"/>
              </a:rPr>
            </a:b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CC7832"/>
                </a:solidFill>
                <a:effectLst/>
                <a:latin typeface="+mj-lt"/>
              </a:rPr>
              <a:t>def </a:t>
            </a:r>
            <a:r>
              <a:rPr kumimoji="0" lang="en-US" altLang="en-US" b="0" i="0" u="none" strike="noStrike" cap="none" normalizeH="0" baseline="0" dirty="0" err="1">
                <a:ln>
                  <a:noFill/>
                </a:ln>
                <a:solidFill>
                  <a:srgbClr val="FFC66D"/>
                </a:solidFill>
                <a:effectLst/>
                <a:latin typeface="+mj-lt"/>
              </a:rPr>
              <a:t>test_login</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effectLst/>
                <a:latin typeface="+mj-lt"/>
              </a:rPr>
              <a:t>driver = </a:t>
            </a:r>
            <a:r>
              <a:rPr kumimoji="0" lang="en-US" altLang="en-US" b="0" i="0" u="none" strike="noStrike" cap="none" normalizeH="0" baseline="0" dirty="0" err="1">
                <a:ln>
                  <a:noFill/>
                </a:ln>
                <a:effectLst/>
                <a:latin typeface="+mj-lt"/>
              </a:rPr>
              <a:t>webdriver.Chrome</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effectLst/>
                <a:latin typeface="+mj-lt"/>
              </a:rPr>
              <a:t>driver.get</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6A8759"/>
                </a:solidFill>
                <a:effectLst/>
                <a:latin typeface="+mj-lt"/>
              </a:rPr>
              <a:t>"https://leetcode.com/accounts/login/"</a:t>
            </a:r>
            <a:r>
              <a:rPr kumimoji="0" lang="en-US" altLang="en-US" b="0" i="0" u="none" strike="noStrike" cap="none" normalizeH="0" baseline="0" dirty="0">
                <a:ln>
                  <a:noFill/>
                </a:ln>
                <a:solidFill>
                  <a:srgbClr val="A9B7C6"/>
                </a:solidFill>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effectLst/>
                <a:latin typeface="+mj-lt"/>
              </a:rPr>
              <a:t>login = </a:t>
            </a:r>
            <a:r>
              <a:rPr kumimoji="0" lang="en-US" altLang="en-US" b="0" i="0" u="none" strike="noStrike" cap="none" normalizeH="0" baseline="0" dirty="0" err="1">
                <a:ln>
                  <a:noFill/>
                </a:ln>
                <a:effectLst/>
                <a:latin typeface="+mj-lt"/>
              </a:rPr>
              <a:t>LoginPage</a:t>
            </a:r>
            <a:r>
              <a:rPr kumimoji="0" lang="en-US" altLang="en-US" b="0" i="0" u="none" strike="noStrike" cap="none" normalizeH="0" baseline="0" dirty="0">
                <a:ln>
                  <a:noFill/>
                </a:ln>
                <a:effectLst/>
                <a:latin typeface="+mj-lt"/>
              </a:rPr>
              <a:t>(driver)</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effectLst/>
                <a:latin typeface="+mj-lt"/>
              </a:rPr>
              <a:t>login.make_login</a:t>
            </a:r>
            <a:r>
              <a:rPr kumimoji="0" lang="en-US" altLang="en-US"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JetBrains Mono"/>
              </a:rPr>
            </a:br>
            <a:endParaRPr lang="en-US" dirty="0"/>
          </a:p>
        </p:txBody>
      </p:sp>
      <p:sp>
        <p:nvSpPr>
          <p:cNvPr id="7" name="TextBox 6">
            <a:extLst>
              <a:ext uri="{FF2B5EF4-FFF2-40B4-BE49-F238E27FC236}">
                <a16:creationId xmlns:a16="http://schemas.microsoft.com/office/drawing/2014/main" id="{C497C402-7756-0EC7-B932-56EDF1F314C1}"/>
              </a:ext>
            </a:extLst>
          </p:cNvPr>
          <p:cNvSpPr txBox="1"/>
          <p:nvPr/>
        </p:nvSpPr>
        <p:spPr>
          <a:xfrm>
            <a:off x="5525325" y="2100707"/>
            <a:ext cx="6731330" cy="4247317"/>
          </a:xfrm>
          <a:prstGeom prst="rect">
            <a:avLst/>
          </a:prstGeom>
          <a:noFill/>
        </p:spPr>
        <p:txBody>
          <a:bodyPr wrap="none" rtlCol="0">
            <a:spAutoFit/>
          </a:bodyPr>
          <a:lstStyle/>
          <a:p>
            <a:r>
              <a:rPr kumimoji="0" lang="en-US" altLang="en-US" b="0" i="0" u="none" strike="noStrike" cap="none" normalizeH="0" baseline="0" dirty="0">
                <a:ln>
                  <a:noFill/>
                </a:ln>
                <a:solidFill>
                  <a:srgbClr val="CC7832"/>
                </a:solidFill>
                <a:effectLst/>
                <a:latin typeface="+mj-lt"/>
              </a:rPr>
              <a:t>from </a:t>
            </a:r>
            <a:r>
              <a:rPr kumimoji="0" lang="en-US" altLang="en-US" b="0" i="0" u="none" strike="noStrike" cap="none" normalizeH="0" baseline="0" dirty="0" err="1">
                <a:ln>
                  <a:noFill/>
                </a:ln>
                <a:effectLst/>
                <a:latin typeface="+mj-lt"/>
              </a:rPr>
              <a:t>seleniumpagefactory.Pagefactory</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CC7832"/>
                </a:solidFill>
                <a:effectLst/>
                <a:latin typeface="+mj-lt"/>
              </a:rPr>
              <a:t>import </a:t>
            </a:r>
            <a:r>
              <a:rPr kumimoji="0" lang="en-US" altLang="en-US" b="0" i="0" u="none" strike="noStrike" cap="none" normalizeH="0" baseline="0" dirty="0" err="1">
                <a:ln>
                  <a:noFill/>
                </a:ln>
                <a:effectLst/>
                <a:latin typeface="+mj-lt"/>
              </a:rPr>
              <a:t>PageFactory</a:t>
            </a:r>
            <a:br>
              <a:rPr kumimoji="0" lang="en-US" altLang="en-US" b="0" i="0" u="none" strike="noStrike" cap="none" normalizeH="0" baseline="0" dirty="0">
                <a:ln>
                  <a:noFill/>
                </a:ln>
                <a:solidFill>
                  <a:srgbClr val="A9B7C6"/>
                </a:solidFill>
                <a:effectLst/>
                <a:latin typeface="+mj-lt"/>
              </a:rPr>
            </a:b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CC7832"/>
                </a:solidFill>
                <a:effectLst/>
                <a:latin typeface="+mj-lt"/>
              </a:rPr>
              <a:t>class </a:t>
            </a:r>
            <a:r>
              <a:rPr kumimoji="0" lang="en-US" altLang="en-US" b="0" i="0" u="none" strike="noStrike" cap="none" normalizeH="0" baseline="0" dirty="0" err="1">
                <a:ln>
                  <a:noFill/>
                </a:ln>
                <a:effectLst/>
                <a:latin typeface="+mj-lt"/>
              </a:rPr>
              <a:t>LoginPage</a:t>
            </a:r>
            <a:r>
              <a:rPr kumimoji="0" lang="en-US" altLang="en-US" b="0" i="0" u="none" strike="noStrike" cap="none" normalizeH="0" baseline="0" dirty="0">
                <a:ln>
                  <a:noFill/>
                </a:ln>
                <a:effectLst/>
                <a:latin typeface="+mj-lt"/>
              </a:rPr>
              <a:t>(</a:t>
            </a:r>
            <a:r>
              <a:rPr kumimoji="0" lang="en-US" altLang="en-US" b="0" i="0" u="none" strike="noStrike" cap="none" normalizeH="0" baseline="0" dirty="0" err="1">
                <a:ln>
                  <a:noFill/>
                </a:ln>
                <a:effectLst/>
                <a:latin typeface="+mj-lt"/>
              </a:rPr>
              <a:t>PageFactory</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def </a:t>
            </a:r>
            <a:r>
              <a:rPr kumimoji="0" lang="en-US" altLang="en-US" b="0" i="0" u="none" strike="noStrike" cap="none" normalizeH="0" baseline="0" dirty="0">
                <a:ln>
                  <a:noFill/>
                </a:ln>
                <a:solidFill>
                  <a:srgbClr val="B200B2"/>
                </a:solidFill>
                <a:effectLst/>
                <a:latin typeface="+mj-lt"/>
              </a:rPr>
              <a:t>__</a:t>
            </a:r>
            <a:r>
              <a:rPr kumimoji="0" lang="en-US" altLang="en-US" b="0" i="0" u="none" strike="noStrike" cap="none" normalizeH="0" baseline="0" dirty="0" err="1">
                <a:ln>
                  <a:noFill/>
                </a:ln>
                <a:solidFill>
                  <a:srgbClr val="B200B2"/>
                </a:solidFill>
                <a:effectLst/>
                <a:latin typeface="+mj-lt"/>
              </a:rPr>
              <a:t>init</a:t>
            </a:r>
            <a:r>
              <a:rPr kumimoji="0" lang="en-US" altLang="en-US" b="0" i="0" u="none" strike="noStrike" cap="none" normalizeH="0" baseline="0" dirty="0">
                <a:ln>
                  <a:noFill/>
                </a:ln>
                <a:solidFill>
                  <a:srgbClr val="B200B2"/>
                </a:solidFill>
                <a:effectLst/>
                <a:latin typeface="+mj-lt"/>
              </a:rPr>
              <a:t>__</a:t>
            </a:r>
            <a:r>
              <a:rPr kumimoji="0" lang="en-US" altLang="en-US" b="0" i="0" u="none" strike="noStrike" cap="none" normalizeH="0" baseline="0" dirty="0">
                <a:ln>
                  <a:noFill/>
                </a:ln>
                <a:effectLst/>
                <a:latin typeface="+mj-lt"/>
              </a:rPr>
              <a:t>(</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,driver</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.driver</a:t>
            </a:r>
            <a:r>
              <a:rPr kumimoji="0" lang="en-US" altLang="en-US" b="0" i="0" u="none" strike="noStrike" cap="none" normalizeH="0" baseline="0" dirty="0">
                <a:ln>
                  <a:noFill/>
                </a:ln>
                <a:effectLst/>
                <a:latin typeface="+mj-lt"/>
              </a:rPr>
              <a:t> = driver</a:t>
            </a:r>
            <a:br>
              <a:rPr kumimoji="0" lang="en-US" altLang="en-US" b="0" i="0" u="none" strike="noStrike" cap="none" normalizeH="0" baseline="0" dirty="0">
                <a:ln>
                  <a:noFill/>
                </a:ln>
                <a:effectLst/>
                <a:latin typeface="+mj-lt"/>
              </a:rPr>
            </a:br>
            <a:r>
              <a:rPr kumimoji="0" lang="en-US" altLang="en-US" b="0" i="0" u="none" strike="noStrike" cap="none" normalizeH="0" baseline="0" dirty="0">
                <a:ln>
                  <a:noFill/>
                </a:ln>
                <a:effectLst/>
                <a:latin typeface="+mj-lt"/>
              </a:rPr>
              <a:t>    locators = {</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login_field</a:t>
            </a:r>
            <a:r>
              <a:rPr kumimoji="0" lang="en-US" altLang="en-US" b="0" i="0" u="none" strike="noStrike" cap="none" normalizeH="0" baseline="0" dirty="0">
                <a:ln>
                  <a:noFill/>
                </a:ln>
                <a:solidFill>
                  <a:srgbClr val="008000"/>
                </a:solidFill>
                <a:effectLst/>
                <a:latin typeface="+mj-lt"/>
              </a:rPr>
              <a:t>"</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6A8759"/>
                </a:solidFill>
                <a:effectLst/>
                <a:latin typeface="+mj-lt"/>
              </a:rPr>
              <a:t>'NAME'</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'login</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CC7832"/>
                </a:solidFill>
                <a:effectLst/>
                <a:latin typeface="+mj-lt"/>
              </a:rPr>
            </a:b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password_field</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6A8759"/>
                </a:solidFill>
                <a:effectLst/>
                <a:latin typeface="+mj-lt"/>
              </a:rPr>
              <a:t>'NAME'</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'password'</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CC7832"/>
                </a:solidFill>
                <a:effectLst/>
                <a:latin typeface="+mj-lt"/>
              </a:rPr>
            </a:b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sign_button</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 (</a:t>
            </a:r>
            <a:r>
              <a:rPr kumimoji="0" lang="en-US" altLang="en-US" b="0" i="0" u="none" strike="noStrike" cap="none" normalizeH="0" baseline="0" dirty="0">
                <a:ln>
                  <a:noFill/>
                </a:ln>
                <a:solidFill>
                  <a:srgbClr val="6A8759"/>
                </a:solidFill>
                <a:effectLst/>
                <a:latin typeface="+mj-lt"/>
              </a:rPr>
              <a:t>'ID'</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CC7832"/>
                </a:solidFill>
                <a:effectLst/>
                <a:latin typeface="+mj-lt"/>
              </a:rPr>
              <a:t> </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signin_btn</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effectLst/>
                <a:latin typeface="+mj-lt"/>
              </a:rPr>
              <a:t> }</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a:ln>
                  <a:noFill/>
                </a:ln>
                <a:solidFill>
                  <a:srgbClr val="CC7832"/>
                </a:solidFill>
                <a:effectLst/>
                <a:latin typeface="+mj-lt"/>
              </a:rPr>
              <a:t>def </a:t>
            </a:r>
            <a:r>
              <a:rPr kumimoji="0" lang="en-US" altLang="en-US" b="0" i="0" u="none" strike="noStrike" cap="none" normalizeH="0" baseline="0" dirty="0" err="1">
                <a:ln>
                  <a:noFill/>
                </a:ln>
                <a:solidFill>
                  <a:srgbClr val="FFC66D"/>
                </a:solidFill>
                <a:effectLst/>
                <a:latin typeface="+mj-lt"/>
              </a:rPr>
              <a:t>make_login</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94558D"/>
                </a:solidFill>
                <a:effectLst/>
                <a:latin typeface="+mj-lt"/>
              </a:rPr>
              <a:t>self</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.login_field.set_text</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my_name</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.password_field.set_text</a:t>
            </a:r>
            <a:r>
              <a:rPr kumimoji="0" lang="en-US" altLang="en-US" b="0" i="0" u="none" strike="noStrike" cap="none" normalizeH="0" baseline="0" dirty="0">
                <a:ln>
                  <a:noFill/>
                </a:ln>
                <a:effectLst/>
                <a:latin typeface="+mj-lt"/>
              </a:rPr>
              <a:t>(</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err="1">
                <a:ln>
                  <a:noFill/>
                </a:ln>
                <a:solidFill>
                  <a:srgbClr val="6A8759"/>
                </a:solidFill>
                <a:effectLst/>
                <a:latin typeface="+mj-lt"/>
              </a:rPr>
              <a:t>my_password</a:t>
            </a:r>
            <a:r>
              <a:rPr kumimoji="0" lang="en-US" altLang="en-US" b="0" i="0" u="none" strike="noStrike" cap="none" normalizeH="0" baseline="0" dirty="0">
                <a:ln>
                  <a:noFill/>
                </a:ln>
                <a:solidFill>
                  <a:srgbClr val="6A8759"/>
                </a:solidFill>
                <a:effectLst/>
                <a:latin typeface="+mj-lt"/>
              </a:rPr>
              <a:t>"</a:t>
            </a:r>
            <a:r>
              <a:rPr kumimoji="0" lang="en-US" altLang="en-US" b="0" i="0" u="none" strike="noStrike" cap="none" normalizeH="0" baseline="0" dirty="0">
                <a:ln>
                  <a:noFill/>
                </a:ln>
                <a:effectLst/>
                <a:latin typeface="+mj-lt"/>
              </a:rPr>
              <a:t>)</a:t>
            </a:r>
            <a:br>
              <a:rPr kumimoji="0" lang="en-US" altLang="en-US" b="0" i="0" u="none" strike="noStrike" cap="none" normalizeH="0" baseline="0" dirty="0">
                <a:ln>
                  <a:noFill/>
                </a:ln>
                <a:solidFill>
                  <a:srgbClr val="A9B7C6"/>
                </a:solidFill>
                <a:effectLst/>
                <a:latin typeface="+mj-lt"/>
              </a:rPr>
            </a:br>
            <a:r>
              <a:rPr kumimoji="0" lang="en-US" altLang="en-US" b="0" i="0" u="none" strike="noStrike" cap="none" normalizeH="0" baseline="0" dirty="0">
                <a:ln>
                  <a:noFill/>
                </a:ln>
                <a:solidFill>
                  <a:srgbClr val="A9B7C6"/>
                </a:solidFill>
                <a:effectLst/>
                <a:latin typeface="+mj-lt"/>
              </a:rPr>
              <a:t>        </a:t>
            </a:r>
            <a:r>
              <a:rPr kumimoji="0" lang="en-US" altLang="en-US" b="0" i="0" u="none" strike="noStrike" cap="none" normalizeH="0" baseline="0" dirty="0" err="1">
                <a:ln>
                  <a:noFill/>
                </a:ln>
                <a:solidFill>
                  <a:srgbClr val="94558D"/>
                </a:solidFill>
                <a:effectLst/>
                <a:latin typeface="+mj-lt"/>
              </a:rPr>
              <a:t>self</a:t>
            </a:r>
            <a:r>
              <a:rPr kumimoji="0" lang="en-US" altLang="en-US" b="0" i="0" u="none" strike="noStrike" cap="none" normalizeH="0" baseline="0" dirty="0" err="1">
                <a:ln>
                  <a:noFill/>
                </a:ln>
                <a:effectLst/>
                <a:latin typeface="+mj-lt"/>
              </a:rPr>
              <a:t>.sign_button.click_button</a:t>
            </a:r>
            <a:r>
              <a:rPr kumimoji="0" lang="en-US" altLang="en-US" b="0" i="0" u="none" strike="noStrike" cap="none" normalizeH="0" baseline="0" dirty="0">
                <a:ln>
                  <a:noFill/>
                </a:ln>
                <a:effectLst/>
                <a:latin typeface="+mj-lt"/>
              </a:rPr>
              <a:t>()</a:t>
            </a:r>
          </a:p>
          <a:p>
            <a:endParaRPr lang="en-US" dirty="0"/>
          </a:p>
        </p:txBody>
      </p:sp>
      <p:sp>
        <p:nvSpPr>
          <p:cNvPr id="13" name="TextBox 12">
            <a:extLst>
              <a:ext uri="{FF2B5EF4-FFF2-40B4-BE49-F238E27FC236}">
                <a16:creationId xmlns:a16="http://schemas.microsoft.com/office/drawing/2014/main" id="{31EAB009-47E2-DD79-EE37-3207BFE81E9F}"/>
              </a:ext>
            </a:extLst>
          </p:cNvPr>
          <p:cNvSpPr txBox="1"/>
          <p:nvPr/>
        </p:nvSpPr>
        <p:spPr>
          <a:xfrm>
            <a:off x="517236" y="2127492"/>
            <a:ext cx="3749963" cy="307777"/>
          </a:xfrm>
          <a:prstGeom prst="rect">
            <a:avLst/>
          </a:prstGeom>
          <a:noFill/>
        </p:spPr>
        <p:txBody>
          <a:bodyPr wrap="square" rtlCol="0">
            <a:spAutoFit/>
          </a:bodyPr>
          <a:lstStyle/>
          <a:p>
            <a:r>
              <a:rPr kumimoji="0" lang="en-US" altLang="en-US" sz="1400" b="0" i="1" u="none" strike="noStrike" cap="none" normalizeH="0" baseline="0" dirty="0">
                <a:ln>
                  <a:noFill/>
                </a:ln>
                <a:effectLst/>
                <a:latin typeface="+mj-lt"/>
              </a:rPr>
              <a:t>pip install selenium-page-factory </a:t>
            </a:r>
          </a:p>
        </p:txBody>
      </p:sp>
    </p:spTree>
    <p:extLst>
      <p:ext uri="{BB962C8B-B14F-4D97-AF65-F5344CB8AC3E}">
        <p14:creationId xmlns:p14="http://schemas.microsoft.com/office/powerpoint/2010/main" val="150367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6412272" cy="4927600"/>
          </a:xfrm>
        </p:spPr>
        <p:txBody>
          <a:bodyPr anchor="ctr">
            <a:normAutofit/>
          </a:bodyPr>
          <a:lstStyle/>
          <a:p>
            <a:r>
              <a:rPr lang="en-US" sz="5400" b="0" i="0" dirty="0">
                <a:solidFill>
                  <a:schemeClr val="tx2"/>
                </a:solidFill>
                <a:effectLst/>
              </a:rPr>
              <a:t>Best practices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25</a:t>
            </a:fld>
            <a:endParaRPr lang="en-US">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2256277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37C9-E87C-113A-08E9-2BB5C7D86195}"/>
              </a:ext>
            </a:extLst>
          </p:cNvPr>
          <p:cNvSpPr>
            <a:spLocks noGrp="1"/>
          </p:cNvSpPr>
          <p:nvPr>
            <p:ph type="title"/>
          </p:nvPr>
        </p:nvSpPr>
        <p:spPr/>
        <p:txBody>
          <a:bodyPr>
            <a:normAutofit/>
          </a:bodyPr>
          <a:lstStyle/>
          <a:p>
            <a:r>
              <a:rPr lang="en-US" sz="4000" b="0" i="0" dirty="0">
                <a:solidFill>
                  <a:srgbClr val="3E4349"/>
                </a:solidFill>
                <a:effectLst/>
              </a:rPr>
              <a:t>Best practices</a:t>
            </a:r>
            <a:endParaRPr lang="en-US" sz="4000" dirty="0"/>
          </a:p>
        </p:txBody>
      </p:sp>
      <p:sp>
        <p:nvSpPr>
          <p:cNvPr id="3" name="Slide Number Placeholder 2">
            <a:extLst>
              <a:ext uri="{FF2B5EF4-FFF2-40B4-BE49-F238E27FC236}">
                <a16:creationId xmlns:a16="http://schemas.microsoft.com/office/drawing/2014/main" id="{9EF6182A-E090-DCB1-B6CE-9A342EC1B215}"/>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4" name="TextBox 3">
            <a:extLst>
              <a:ext uri="{FF2B5EF4-FFF2-40B4-BE49-F238E27FC236}">
                <a16:creationId xmlns:a16="http://schemas.microsoft.com/office/drawing/2014/main" id="{7DA9389A-7A4F-6357-B973-B5D4FF329B09}"/>
              </a:ext>
            </a:extLst>
          </p:cNvPr>
          <p:cNvSpPr txBox="1"/>
          <p:nvPr/>
        </p:nvSpPr>
        <p:spPr>
          <a:xfrm>
            <a:off x="1174269" y="2175419"/>
            <a:ext cx="10413505" cy="3401637"/>
          </a:xfrm>
          <a:prstGeom prst="rect">
            <a:avLst/>
          </a:prstGeom>
          <a:noFill/>
        </p:spPr>
        <p:txBody>
          <a:bodyPr wrap="square" rtlCol="0">
            <a:spAutoFit/>
          </a:bodyPr>
          <a:lstStyle/>
          <a:p>
            <a:pPr marL="34290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latin typeface="+mj-lt"/>
                <a:cs typeface="Courier New" panose="02070309020205020404" pitchFamily="49" charset="0"/>
              </a:rPr>
              <a:t>All assertions should be in tests or test steps</a:t>
            </a:r>
            <a:endParaRPr lang="en-US" altLang="en-US" sz="2800" dirty="0">
              <a:latin typeface="+mj-lt"/>
              <a:cs typeface="Calibri"/>
            </a:endParaRPr>
          </a:p>
          <a:p>
            <a:pPr marL="342900" lvl="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solidFill>
                  <a:srgbClr val="000000"/>
                </a:solidFill>
                <a:latin typeface="+mj-lt"/>
                <a:cs typeface="Courier New" panose="02070309020205020404" pitchFamily="49" charset="0"/>
              </a:rPr>
              <a:t>Separate test logic and test data</a:t>
            </a:r>
          </a:p>
          <a:p>
            <a:pPr marL="342900" lvl="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solidFill>
                  <a:srgbClr val="000000"/>
                </a:solidFill>
                <a:latin typeface="+mj-lt"/>
                <a:cs typeface="Courier New" panose="02070309020205020404" pitchFamily="49" charset="0"/>
              </a:rPr>
              <a:t>Use Abstract classes for extensions</a:t>
            </a:r>
          </a:p>
          <a:p>
            <a:pPr marL="342900" lvl="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solidFill>
                  <a:srgbClr val="000000"/>
                </a:solidFill>
                <a:latin typeface="+mj-lt"/>
                <a:cs typeface="Courier New" panose="02070309020205020404" pitchFamily="49" charset="0"/>
              </a:rPr>
              <a:t>Hold all specific constants as constants</a:t>
            </a:r>
          </a:p>
          <a:p>
            <a:pPr marL="342900" lvl="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solidFill>
                  <a:srgbClr val="000000"/>
                </a:solidFill>
                <a:latin typeface="+mj-lt"/>
                <a:cs typeface="Courier New" panose="02070309020205020404" pitchFamily="49" charset="0"/>
              </a:rPr>
              <a:t>Put all useful non-test-functional stuff into Utils class</a:t>
            </a:r>
          </a:p>
          <a:p>
            <a:pPr marL="342900" lvl="0" indent="-342900" eaLnBrk="0" fontAlgn="base" hangingPunct="0">
              <a:lnSpc>
                <a:spcPct val="130000"/>
              </a:lnSpc>
              <a:spcBef>
                <a:spcPct val="0"/>
              </a:spcBef>
              <a:spcAft>
                <a:spcPct val="0"/>
              </a:spcAft>
              <a:buClr>
                <a:srgbClr val="0070C0"/>
              </a:buClr>
              <a:buFont typeface="Wingdings" panose="05000000000000000000" pitchFamily="2" charset="2"/>
              <a:buChar char="v"/>
            </a:pPr>
            <a:r>
              <a:rPr lang="en-US" altLang="en-US" sz="2800" dirty="0">
                <a:solidFill>
                  <a:srgbClr val="000000"/>
                </a:solidFill>
                <a:latin typeface="+mj-lt"/>
                <a:cs typeface="Courier New" panose="02070309020205020404" pitchFamily="49" charset="0"/>
              </a:rPr>
              <a:t>Good naming of tests/methods/fields</a:t>
            </a:r>
          </a:p>
        </p:txBody>
      </p:sp>
    </p:spTree>
    <p:extLst>
      <p:ext uri="{BB962C8B-B14F-4D97-AF65-F5344CB8AC3E}">
        <p14:creationId xmlns:p14="http://schemas.microsoft.com/office/powerpoint/2010/main" val="126660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D4361602-4952-D8C3-457B-378F1D65B59E}"/>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b="0" i="0">
                <a:solidFill>
                  <a:srgbClr val="FFFFFF"/>
                </a:solidFill>
                <a:effectLst/>
              </a:rPr>
              <a:t>Useful links</a:t>
            </a:r>
            <a:br>
              <a:rPr lang="en-US" sz="4000">
                <a:solidFill>
                  <a:srgbClr val="FFFFFF"/>
                </a:solidFill>
              </a:rPr>
            </a:br>
            <a:endParaRPr lang="en-US" sz="4000">
              <a:solidFill>
                <a:srgbClr val="FFFFFF"/>
              </a:solidFill>
            </a:endParaRPr>
          </a:p>
        </p:txBody>
      </p:sp>
      <p:cxnSp>
        <p:nvCxnSpPr>
          <p:cNvPr id="57" name="Straight Connector 56">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CA655F-1C93-C60C-A271-DEDAD512F6ED}"/>
              </a:ext>
            </a:extLst>
          </p:cNvPr>
          <p:cNvSpPr txBox="1"/>
          <p:nvPr/>
        </p:nvSpPr>
        <p:spPr>
          <a:xfrm>
            <a:off x="1193532" y="2744230"/>
            <a:ext cx="6125593" cy="3885170"/>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en-US" dirty="0">
                <a:solidFill>
                  <a:srgbClr val="FFFFFF"/>
                </a:solidFill>
                <a:hlinkClick r:id="rId2"/>
              </a:rPr>
              <a:t>https://selenium-python.readthedocs.io/</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3"/>
              </a:rPr>
              <a:t>https://www.selenium.dev/documentation/</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4"/>
              </a:rPr>
              <a:t>https://selenium-page-factory.readthedocs.io/</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5"/>
              </a:rPr>
              <a:t>https://www.browserstack.com/guide/page-object-model-in-selenium-python</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6"/>
              </a:rPr>
              <a:t>https://saucelabs.com/resources/articles/selenium-tips-css-selectors</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7"/>
              </a:rPr>
              <a:t>https://www.w3schools.com/xml/dom_nodetype.asp</a:t>
            </a: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r>
              <a:rPr lang="en-US" dirty="0">
                <a:solidFill>
                  <a:srgbClr val="FFFFFF"/>
                </a:solidFill>
                <a:hlinkClick r:id="rId8"/>
              </a:rPr>
              <a:t>https://www.w3schools.com/xml/xpath_intro.asp</a:t>
            </a:r>
            <a:endParaRPr lang="en-US" dirty="0">
              <a:solidFill>
                <a:srgbClr val="FFFFFF"/>
              </a:solidFill>
            </a:endParaRPr>
          </a:p>
        </p:txBody>
      </p:sp>
      <p:pic>
        <p:nvPicPr>
          <p:cNvPr id="43" name="Graphic 25" descr="Marker">
            <a:extLst>
              <a:ext uri="{FF2B5EF4-FFF2-40B4-BE49-F238E27FC236}">
                <a16:creationId xmlns:a16="http://schemas.microsoft.com/office/drawing/2014/main" id="{71245296-2FEA-6126-BCEB-D57F5DAB8E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12151" y="1704497"/>
            <a:ext cx="2444593" cy="2444593"/>
          </a:xfrm>
          <a:prstGeom prst="rect">
            <a:avLst/>
          </a:prstGeom>
        </p:spPr>
      </p:pic>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27</a:t>
            </a:fld>
            <a:endParaRPr lang="en-US" sz="1050">
              <a:solidFill>
                <a:schemeClr val="tx1">
                  <a:lumMod val="85000"/>
                  <a:lumOff val="15000"/>
                </a:schemeClr>
              </a:solidFill>
            </a:endParaRPr>
          </a:p>
        </p:txBody>
      </p:sp>
      <p:pic>
        <p:nvPicPr>
          <p:cNvPr id="7" name="Picture 6" descr="EPAM_LOGO_gray_blue.png">
            <a:extLst>
              <a:ext uri="{FF2B5EF4-FFF2-40B4-BE49-F238E27FC236}">
                <a16:creationId xmlns:a16="http://schemas.microsoft.com/office/drawing/2014/main" id="{18A8B674-6546-9CC5-B68C-885C2B9EDE8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67722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D27497-7269-F483-C0E7-FB1CEB530B0B}"/>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7" name="Picture 14">
            <a:extLst>
              <a:ext uri="{FF2B5EF4-FFF2-40B4-BE49-F238E27FC236}">
                <a16:creationId xmlns:a16="http://schemas.microsoft.com/office/drawing/2014/main" id="{9D289701-AA47-64F2-5D73-CBDE8C0D0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532" y="2329402"/>
            <a:ext cx="3996203" cy="2199196"/>
          </a:xfrm>
          <a:prstGeom prst="rect">
            <a:avLst/>
          </a:prstGeom>
        </p:spPr>
      </p:pic>
      <p:pic>
        <p:nvPicPr>
          <p:cNvPr id="8" name="Picture 7" descr="EPAM_LOGO_gray_blue.png">
            <a:extLst>
              <a:ext uri="{FF2B5EF4-FFF2-40B4-BE49-F238E27FC236}">
                <a16:creationId xmlns:a16="http://schemas.microsoft.com/office/drawing/2014/main" id="{1DA1C10A-A436-86F2-9512-E776408EF4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9" name="TextBox 8">
            <a:extLst>
              <a:ext uri="{FF2B5EF4-FFF2-40B4-BE49-F238E27FC236}">
                <a16:creationId xmlns:a16="http://schemas.microsoft.com/office/drawing/2014/main" id="{4E5B25DF-ED3C-FB4E-6DA6-3874507F8173}"/>
              </a:ext>
            </a:extLst>
          </p:cNvPr>
          <p:cNvSpPr txBox="1"/>
          <p:nvPr/>
        </p:nvSpPr>
        <p:spPr>
          <a:xfrm>
            <a:off x="754047" y="5563986"/>
            <a:ext cx="3897852" cy="369332"/>
          </a:xfrm>
          <a:prstGeom prst="rect">
            <a:avLst/>
          </a:prstGeom>
          <a:noFill/>
        </p:spPr>
        <p:txBody>
          <a:bodyPr wrap="square" rtlCol="0">
            <a:spAutoFit/>
          </a:bodyPr>
          <a:lstStyle/>
          <a:p>
            <a:pPr algn="r"/>
            <a:r>
              <a:rPr lang="en-US" dirty="0">
                <a:solidFill>
                  <a:schemeClr val="bg1"/>
                </a:solidFill>
              </a:rPr>
              <a:t>Vasilii_Aleksandrov@epam.com</a:t>
            </a:r>
          </a:p>
        </p:txBody>
      </p:sp>
      <p:sp>
        <p:nvSpPr>
          <p:cNvPr id="10" name="TextBox 9">
            <a:extLst>
              <a:ext uri="{FF2B5EF4-FFF2-40B4-BE49-F238E27FC236}">
                <a16:creationId xmlns:a16="http://schemas.microsoft.com/office/drawing/2014/main" id="{2C345A71-E19A-03E0-D105-629694357761}"/>
              </a:ext>
            </a:extLst>
          </p:cNvPr>
          <p:cNvSpPr txBox="1"/>
          <p:nvPr/>
        </p:nvSpPr>
        <p:spPr>
          <a:xfrm>
            <a:off x="337351" y="568171"/>
            <a:ext cx="3666478" cy="707886"/>
          </a:xfrm>
          <a:prstGeom prst="rect">
            <a:avLst/>
          </a:prstGeom>
          <a:noFill/>
        </p:spPr>
        <p:txBody>
          <a:bodyPr wrap="square" rtlCol="0">
            <a:spAutoFit/>
          </a:bodyPr>
          <a:lstStyle/>
          <a:p>
            <a:r>
              <a:rPr lang="en-US" sz="4000" dirty="0">
                <a:solidFill>
                  <a:schemeClr val="bg1"/>
                </a:solidFill>
                <a:latin typeface="+mj-lt"/>
              </a:rPr>
              <a:t>Questions</a:t>
            </a:r>
          </a:p>
        </p:txBody>
      </p:sp>
      <p:pic>
        <p:nvPicPr>
          <p:cNvPr id="11" name="Content Placeholder 11">
            <a:extLst>
              <a:ext uri="{FF2B5EF4-FFF2-40B4-BE49-F238E27FC236}">
                <a16:creationId xmlns:a16="http://schemas.microsoft.com/office/drawing/2014/main" id="{CBC22DC4-A4C9-F699-3692-85905FB37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251" y="5450699"/>
            <a:ext cx="595907" cy="595907"/>
          </a:xfrm>
          <a:prstGeom prst="rect">
            <a:avLst/>
          </a:prstGeom>
        </p:spPr>
      </p:pic>
      <p:sp>
        <p:nvSpPr>
          <p:cNvPr id="13" name="TextBox 12">
            <a:extLst>
              <a:ext uri="{FF2B5EF4-FFF2-40B4-BE49-F238E27FC236}">
                <a16:creationId xmlns:a16="http://schemas.microsoft.com/office/drawing/2014/main" id="{2B8A6768-CB95-BB8E-0964-3C8F8FDF96D1}"/>
              </a:ext>
            </a:extLst>
          </p:cNvPr>
          <p:cNvSpPr txBox="1"/>
          <p:nvPr/>
        </p:nvSpPr>
        <p:spPr>
          <a:xfrm>
            <a:off x="754047" y="6149638"/>
            <a:ext cx="3897852" cy="369332"/>
          </a:xfrm>
          <a:prstGeom prst="rect">
            <a:avLst/>
          </a:prstGeom>
          <a:noFill/>
        </p:spPr>
        <p:txBody>
          <a:bodyPr wrap="square" rtlCol="0">
            <a:spAutoFit/>
          </a:bodyPr>
          <a:lstStyle/>
          <a:p>
            <a:pPr algn="r"/>
            <a:r>
              <a:rPr lang="en-US" dirty="0">
                <a:solidFill>
                  <a:schemeClr val="bg1"/>
                </a:solidFill>
              </a:rPr>
              <a:t>VAleksandrov91</a:t>
            </a:r>
          </a:p>
        </p:txBody>
      </p:sp>
      <p:pic>
        <p:nvPicPr>
          <p:cNvPr id="14" name="Picture 13">
            <a:extLst>
              <a:ext uri="{FF2B5EF4-FFF2-40B4-BE49-F238E27FC236}">
                <a16:creationId xmlns:a16="http://schemas.microsoft.com/office/drawing/2014/main" id="{22DC9DA3-1052-3172-DDCF-AA9FC8701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2251" y="6039682"/>
            <a:ext cx="589244" cy="589244"/>
          </a:xfrm>
          <a:prstGeom prst="rect">
            <a:avLst/>
          </a:prstGeom>
        </p:spPr>
      </p:pic>
    </p:spTree>
    <p:extLst>
      <p:ext uri="{BB962C8B-B14F-4D97-AF65-F5344CB8AC3E}">
        <p14:creationId xmlns:p14="http://schemas.microsoft.com/office/powerpoint/2010/main" val="11118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255006" y="2097179"/>
            <a:ext cx="9303800" cy="4093428"/>
          </a:xfrm>
          <a:prstGeom prst="rect">
            <a:avLst/>
          </a:prstGeom>
          <a:noFill/>
        </p:spPr>
        <p:txBody>
          <a:bodyPr wrap="square" rtlCol="0">
            <a:spAutoFit/>
          </a:bodyPr>
          <a:lstStyle/>
          <a:p>
            <a:r>
              <a:rPr kumimoji="0" lang="en-US" altLang="en-US" sz="2000" b="0" i="0" u="none" strike="noStrike" cap="none" normalizeH="0" baseline="0" dirty="0">
                <a:ln>
                  <a:noFill/>
                </a:ln>
                <a:solidFill>
                  <a:srgbClr val="CC7832"/>
                </a:solidFill>
                <a:effectLst/>
                <a:latin typeface="+mj-lt"/>
              </a:rPr>
              <a:t>from </a:t>
            </a:r>
            <a:r>
              <a:rPr kumimoji="0" lang="en-US" altLang="en-US" sz="2000" b="0" i="0" u="none" strike="noStrike" cap="none" normalizeH="0" baseline="0" dirty="0">
                <a:ln>
                  <a:noFill/>
                </a:ln>
                <a:effectLst/>
                <a:latin typeface="+mj-lt"/>
              </a:rPr>
              <a:t>selenium</a:t>
            </a:r>
            <a:r>
              <a:rPr kumimoji="0" lang="en-US" altLang="en-US" sz="2000" b="0" i="0" u="none" strike="noStrike" cap="none" normalizeH="0" baseline="0" dirty="0">
                <a:ln>
                  <a:noFill/>
                </a:ln>
                <a:solidFill>
                  <a:srgbClr val="A9B7C6"/>
                </a:solidFill>
                <a:effectLst/>
                <a:latin typeface="+mj-lt"/>
              </a:rPr>
              <a:t> </a:t>
            </a:r>
            <a:r>
              <a:rPr kumimoji="0" lang="en-US" altLang="en-US" sz="2000" b="0" i="0" u="none" strike="noStrike" cap="none" normalizeH="0" baseline="0" dirty="0">
                <a:ln>
                  <a:noFill/>
                </a:ln>
                <a:solidFill>
                  <a:srgbClr val="CC7832"/>
                </a:solidFill>
                <a:effectLst/>
                <a:latin typeface="+mj-lt"/>
              </a:rPr>
              <a:t>import </a:t>
            </a:r>
            <a:r>
              <a:rPr kumimoji="0" lang="en-US" altLang="en-US" sz="2000" b="0" i="0" u="none" strike="noStrike" cap="none" normalizeH="0" baseline="0" dirty="0" err="1">
                <a:ln>
                  <a:noFill/>
                </a:ln>
                <a:effectLst/>
                <a:latin typeface="+mj-lt"/>
              </a:rPr>
              <a:t>webdriver</a:t>
            </a:r>
            <a:endParaRPr lang="en-US" altLang="en-US" sz="2000" dirty="0">
              <a:solidFill>
                <a:schemeClr val="accent2">
                  <a:lumMod val="75000"/>
                </a:schemeClr>
              </a:solidFill>
              <a:latin typeface="+mj-lt"/>
            </a:endParaRPr>
          </a:p>
          <a:p>
            <a:r>
              <a:rPr lang="en-US" altLang="en-US" sz="2000" dirty="0">
                <a:solidFill>
                  <a:schemeClr val="accent2">
                    <a:lumMod val="75000"/>
                  </a:schemeClr>
                </a:solidFill>
                <a:latin typeface="+mj-lt"/>
              </a:rPr>
              <a:t>from</a:t>
            </a:r>
            <a:r>
              <a:rPr lang="en-US" altLang="en-US" sz="2000" dirty="0">
                <a:latin typeface="+mj-lt"/>
              </a:rPr>
              <a:t> selenium.webdriver.common.by </a:t>
            </a:r>
            <a:r>
              <a:rPr lang="en-US" altLang="en-US" sz="2000" dirty="0">
                <a:solidFill>
                  <a:schemeClr val="accent2">
                    <a:lumMod val="75000"/>
                  </a:schemeClr>
                </a:solidFill>
                <a:latin typeface="+mj-lt"/>
              </a:rPr>
              <a:t>import</a:t>
            </a:r>
            <a:r>
              <a:rPr lang="en-US" altLang="en-US" sz="2000" dirty="0">
                <a:latin typeface="+mj-lt"/>
              </a:rPr>
              <a:t> By</a:t>
            </a:r>
          </a:p>
          <a:p>
            <a:endParaRPr lang="en-US" altLang="en-US" sz="2000" dirty="0">
              <a:latin typeface="+mj-lt"/>
            </a:endParaRPr>
          </a:p>
          <a:p>
            <a:r>
              <a:rPr lang="en-US" altLang="en-US" sz="2000" dirty="0" err="1">
                <a:latin typeface="+mj-lt"/>
              </a:rPr>
              <a:t>driver.find_element</a:t>
            </a:r>
            <a:r>
              <a:rPr lang="en-US" altLang="en-US" sz="2000" dirty="0">
                <a:latin typeface="+mj-lt"/>
              </a:rPr>
              <a:t>(By.ID, </a:t>
            </a:r>
            <a:r>
              <a:rPr lang="en-US" altLang="en-US" sz="2000" dirty="0">
                <a:solidFill>
                  <a:srgbClr val="008000"/>
                </a:solidFill>
                <a:latin typeface="+mj-lt"/>
              </a:rPr>
              <a:t>'ID'</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(By.NAME, </a:t>
            </a:r>
            <a:r>
              <a:rPr lang="en-US" altLang="en-US" sz="2000" dirty="0">
                <a:solidFill>
                  <a:srgbClr val="008000"/>
                </a:solidFill>
                <a:latin typeface="+mj-lt"/>
              </a:rPr>
              <a:t>'NAME'</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By.CLASS_NAME</a:t>
            </a:r>
            <a:r>
              <a:rPr lang="en-US" altLang="en-US" sz="2000" dirty="0">
                <a:latin typeface="+mj-lt"/>
              </a:rPr>
              <a:t>, </a:t>
            </a:r>
            <a:r>
              <a:rPr lang="en-US" altLang="en-US" sz="2000" dirty="0">
                <a:solidFill>
                  <a:srgbClr val="008000"/>
                </a:solidFill>
                <a:latin typeface="+mj-lt"/>
              </a:rPr>
              <a:t>'CLASS_NAME'</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By.LINK_TEXT</a:t>
            </a:r>
            <a:r>
              <a:rPr lang="en-US" altLang="en-US" sz="2000" dirty="0">
                <a:latin typeface="+mj-lt"/>
              </a:rPr>
              <a:t>, </a:t>
            </a:r>
            <a:r>
              <a:rPr lang="en-US" altLang="en-US" sz="2000" dirty="0">
                <a:solidFill>
                  <a:srgbClr val="008000"/>
                </a:solidFill>
                <a:latin typeface="+mj-lt"/>
              </a:rPr>
              <a:t>'LINK_TEXT'</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By.PARTIAL_LINK_TEXT</a:t>
            </a:r>
            <a:r>
              <a:rPr lang="en-US" altLang="en-US" sz="2000" dirty="0">
                <a:latin typeface="+mj-lt"/>
              </a:rPr>
              <a:t>, </a:t>
            </a:r>
            <a:r>
              <a:rPr lang="en-US" altLang="en-US" sz="2000" dirty="0">
                <a:solidFill>
                  <a:srgbClr val="008000"/>
                </a:solidFill>
                <a:latin typeface="+mj-lt"/>
              </a:rPr>
              <a:t>'PARTIAL_LINK_TEXT'</a:t>
            </a:r>
            <a:r>
              <a:rPr lang="ru-RU" altLang="en-US" sz="2000" dirty="0">
                <a:latin typeface="+mj-lt"/>
              </a:rPr>
              <a:t>)</a:t>
            </a:r>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By.TAG_NAME</a:t>
            </a:r>
            <a:r>
              <a:rPr lang="en-US" altLang="en-US" sz="2000" dirty="0">
                <a:latin typeface="+mj-lt"/>
              </a:rPr>
              <a:t>, </a:t>
            </a:r>
            <a:r>
              <a:rPr lang="en-US" altLang="en-US" sz="2000" dirty="0">
                <a:solidFill>
                  <a:srgbClr val="008000"/>
                </a:solidFill>
                <a:latin typeface="+mj-lt"/>
              </a:rPr>
              <a:t>'TAG_NAME'</a:t>
            </a:r>
            <a:r>
              <a:rPr lang="ru-RU" altLang="en-US" sz="2000" dirty="0">
                <a:latin typeface="+mj-lt"/>
              </a:rPr>
              <a:t>)</a:t>
            </a:r>
            <a:endParaRPr lang="en-US" altLang="en-US" sz="2000" dirty="0">
              <a:latin typeface="+mj-lt"/>
            </a:endParaRPr>
          </a:p>
          <a:p>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By.CSS_SELECTOR</a:t>
            </a:r>
            <a:r>
              <a:rPr lang="en-US" altLang="en-US" sz="2000" dirty="0">
                <a:latin typeface="+mj-lt"/>
              </a:rPr>
              <a:t>, </a:t>
            </a:r>
            <a:r>
              <a:rPr lang="en-US" altLang="en-US" sz="2000" dirty="0">
                <a:solidFill>
                  <a:srgbClr val="008000"/>
                </a:solidFill>
                <a:latin typeface="+mj-lt"/>
              </a:rPr>
              <a:t>'CSS_SELECTOR'</a:t>
            </a:r>
            <a:r>
              <a:rPr lang="ru-RU" altLang="en-US" sz="2000" dirty="0">
                <a:latin typeface="+mj-lt"/>
              </a:rPr>
              <a:t>)</a:t>
            </a:r>
            <a:endParaRPr lang="en-US" altLang="en-US" sz="2000" dirty="0">
              <a:latin typeface="+mj-lt"/>
            </a:endParaRPr>
          </a:p>
          <a:p>
            <a:endParaRPr lang="en-US" altLang="en-US" sz="2000" dirty="0">
              <a:latin typeface="+mj-lt"/>
            </a:endParaRPr>
          </a:p>
          <a:p>
            <a:r>
              <a:rPr lang="en-US" altLang="en-US" sz="2000" dirty="0" err="1">
                <a:latin typeface="+mj-lt"/>
              </a:rPr>
              <a:t>driver.find_element</a:t>
            </a:r>
            <a:r>
              <a:rPr lang="en-US" altLang="en-US" sz="2000" dirty="0">
                <a:latin typeface="+mj-lt"/>
              </a:rPr>
              <a:t>(</a:t>
            </a:r>
            <a:r>
              <a:rPr lang="en-US" altLang="en-US" sz="2000" dirty="0" err="1">
                <a:latin typeface="+mj-lt"/>
              </a:rPr>
              <a:t>By.XPATH</a:t>
            </a:r>
            <a:r>
              <a:rPr lang="en-US" altLang="en-US" sz="2000" dirty="0">
                <a:latin typeface="+mj-lt"/>
              </a:rPr>
              <a:t>, </a:t>
            </a:r>
            <a:r>
              <a:rPr lang="en-US" altLang="en-US" sz="2000" dirty="0">
                <a:solidFill>
                  <a:srgbClr val="008000"/>
                </a:solidFill>
                <a:latin typeface="+mj-lt"/>
              </a:rPr>
              <a:t>'XPATH'</a:t>
            </a:r>
            <a:r>
              <a:rPr lang="ru-RU" altLang="en-US" sz="2000" dirty="0">
                <a:latin typeface="+mj-lt"/>
              </a:rPr>
              <a:t>)</a:t>
            </a:r>
            <a:endParaRPr lang="en-US" altLang="en-US" sz="20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Strategies to locate Web Elements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5" name="Slide Number Placeholder 4">
            <a:extLst>
              <a:ext uri="{FF2B5EF4-FFF2-40B4-BE49-F238E27FC236}">
                <a16:creationId xmlns:a16="http://schemas.microsoft.com/office/drawing/2014/main" id="{F68C72D5-7887-CA21-3D09-3688208ABAC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80024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361602-4952-D8C3-457B-378F1D65B59E}"/>
              </a:ext>
            </a:extLst>
          </p:cNvPr>
          <p:cNvSpPr>
            <a:spLocks noGrp="1"/>
          </p:cNvSpPr>
          <p:nvPr>
            <p:ph type="ctrTitle"/>
          </p:nvPr>
        </p:nvSpPr>
        <p:spPr>
          <a:xfrm>
            <a:off x="5220928" y="965200"/>
            <a:ext cx="5999002" cy="4927600"/>
          </a:xfrm>
        </p:spPr>
        <p:txBody>
          <a:bodyPr anchor="ctr">
            <a:normAutofit/>
          </a:bodyPr>
          <a:lstStyle/>
          <a:p>
            <a:r>
              <a:rPr lang="en-US" sz="5400" b="0" i="0" dirty="0">
                <a:solidFill>
                  <a:schemeClr val="tx2"/>
                </a:solidFill>
                <a:effectLst/>
              </a:rPr>
              <a:t>Types of Locators</a:t>
            </a:r>
            <a:br>
              <a:rPr lang="en-US" sz="6000" dirty="0">
                <a:solidFill>
                  <a:schemeClr val="tx2"/>
                </a:solidFill>
                <a:latin typeface="+mj-lt"/>
              </a:rPr>
            </a:br>
            <a:endParaRPr lang="en-US" sz="6000" dirty="0">
              <a:solidFill>
                <a:schemeClr val="tx2"/>
              </a:solidFill>
            </a:endParaRP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D4E3F6C-C5B4-C437-1459-EB8C5897F1CD}"/>
              </a:ext>
            </a:extLst>
          </p:cNvPr>
          <p:cNvSpPr>
            <a:spLocks noGrp="1"/>
          </p:cNvSpPr>
          <p:nvPr>
            <p:ph type="sldNum" sz="quarter" idx="12"/>
          </p:nvPr>
        </p:nvSpPr>
        <p:spPr>
          <a:xfrm>
            <a:off x="10993582" y="6446838"/>
            <a:ext cx="780010" cy="365125"/>
          </a:xfrm>
          <a:noFill/>
        </p:spPr>
        <p:txBody>
          <a:bodyPr>
            <a:normAutofit/>
          </a:bodyPr>
          <a:lstStyle/>
          <a:p>
            <a:pPr>
              <a:spcAft>
                <a:spcPts val="600"/>
              </a:spcAft>
            </a:pPr>
            <a:fld id="{3A98EE3D-8CD1-4C3F-BD1C-C98C9596463C}" type="slidenum">
              <a:rPr lang="en-US">
                <a:solidFill>
                  <a:schemeClr val="tx1">
                    <a:lumMod val="85000"/>
                    <a:lumOff val="15000"/>
                  </a:schemeClr>
                </a:solidFill>
              </a:rPr>
              <a:pPr>
                <a:spcAft>
                  <a:spcPts val="600"/>
                </a:spcAft>
              </a:pPr>
              <a:t>4</a:t>
            </a:fld>
            <a:endParaRPr lang="en-US">
              <a:solidFill>
                <a:schemeClr val="tx1">
                  <a:lumMod val="85000"/>
                  <a:lumOff val="15000"/>
                </a:schemeClr>
              </a:solidFill>
            </a:endParaRPr>
          </a:p>
        </p:txBody>
      </p:sp>
      <p:pic>
        <p:nvPicPr>
          <p:cNvPr id="14" name="Picture 13" descr="EPAM_LOGO_gray_blue.png">
            <a:extLst>
              <a:ext uri="{FF2B5EF4-FFF2-40B4-BE49-F238E27FC236}">
                <a16:creationId xmlns:a16="http://schemas.microsoft.com/office/drawing/2014/main" id="{0EED571D-D8EE-4C16-5748-5A40F4F0D0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Tree>
    <p:extLst>
      <p:ext uri="{BB962C8B-B14F-4D97-AF65-F5344CB8AC3E}">
        <p14:creationId xmlns:p14="http://schemas.microsoft.com/office/powerpoint/2010/main" val="311827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F4B11-06ED-4E5F-848F-BF11769F3F2F}"/>
              </a:ext>
            </a:extLst>
          </p:cNvPr>
          <p:cNvSpPr>
            <a:spLocks noGrp="1"/>
          </p:cNvSpPr>
          <p:nvPr>
            <p:ph type="title"/>
          </p:nvPr>
        </p:nvSpPr>
        <p:spPr>
          <a:xfrm>
            <a:off x="1097280" y="286603"/>
            <a:ext cx="10058400" cy="1450757"/>
          </a:xfrm>
        </p:spPr>
        <p:txBody>
          <a:bodyPr>
            <a:normAutofit/>
          </a:bodyPr>
          <a:lstStyle/>
          <a:p>
            <a:r>
              <a:rPr lang="en-US" sz="4000" b="0" i="0" dirty="0">
                <a:effectLst/>
              </a:rPr>
              <a:t>Types of Locators</a:t>
            </a:r>
            <a:endParaRPr lang="en-US" sz="4000" dirty="0"/>
          </a:p>
        </p:txBody>
      </p:sp>
      <p:cxnSp>
        <p:nvCxnSpPr>
          <p:cNvPr id="17"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413D29-321A-6AF5-19E4-F1EF70DEDC71}"/>
              </a:ext>
            </a:extLst>
          </p:cNvPr>
          <p:cNvSpPr>
            <a:spLocks noGrp="1"/>
          </p:cNvSpPr>
          <p:nvPr>
            <p:ph idx="1"/>
          </p:nvPr>
        </p:nvSpPr>
        <p:spPr>
          <a:xfrm>
            <a:off x="1387580" y="2188634"/>
            <a:ext cx="9477800" cy="3760891"/>
          </a:xfrm>
        </p:spPr>
        <p:txBody>
          <a:bodyPr>
            <a:normAutofit/>
          </a:bodyPr>
          <a:lstStyle/>
          <a:p>
            <a:pPr algn="just">
              <a:buFont typeface="Wingdings" panose="05000000000000000000" pitchFamily="2" charset="2"/>
              <a:buChar char="Ø"/>
            </a:pPr>
            <a:r>
              <a:rPr lang="en-US" sz="2000" dirty="0">
                <a:solidFill>
                  <a:schemeClr val="tx1"/>
                </a:solidFill>
                <a:latin typeface="+mj-lt"/>
              </a:rPr>
              <a:t> </a:t>
            </a:r>
            <a:r>
              <a:rPr lang="en-US" sz="2000" b="1" dirty="0">
                <a:solidFill>
                  <a:schemeClr val="tx1"/>
                </a:solidFill>
                <a:latin typeface="+mj-lt"/>
              </a:rPr>
              <a:t>DOM</a:t>
            </a:r>
            <a:r>
              <a:rPr lang="en-US" sz="2000" dirty="0">
                <a:solidFill>
                  <a:schemeClr val="tx1"/>
                </a:solidFill>
                <a:latin typeface="+mj-lt"/>
              </a:rPr>
              <a:t> (Document Object Model)</a:t>
            </a:r>
          </a:p>
          <a:p>
            <a:pPr marL="201168" lvl="1" indent="0" algn="just">
              <a:buNone/>
            </a:pPr>
            <a:r>
              <a:rPr lang="en-US" sz="2000" i="0" dirty="0">
                <a:solidFill>
                  <a:schemeClr val="tx1"/>
                </a:solidFill>
                <a:effectLst/>
                <a:latin typeface="+mj-lt"/>
              </a:rPr>
              <a:t>	i</a:t>
            </a:r>
            <a:r>
              <a:rPr lang="en-US" sz="2000" dirty="0">
                <a:solidFill>
                  <a:schemeClr val="tx1"/>
                </a:solidFill>
                <a:latin typeface="+mj-lt"/>
              </a:rPr>
              <a:t>n the HTML DOM, the Element object represents an HTML element,</a:t>
            </a:r>
          </a:p>
          <a:p>
            <a:pPr marL="201168" lvl="1" indent="0" algn="just">
              <a:buNone/>
            </a:pPr>
            <a:r>
              <a:rPr lang="en-US" sz="2000" dirty="0">
                <a:solidFill>
                  <a:schemeClr val="tx1"/>
                </a:solidFill>
                <a:latin typeface="+mj-lt"/>
              </a:rPr>
              <a:t>	like P, DIV, A, TABLE, or any other HTML element</a:t>
            </a:r>
            <a:endParaRPr lang="ru-RU" sz="2000" dirty="0">
              <a:solidFill>
                <a:schemeClr val="tx1"/>
              </a:solidFill>
              <a:latin typeface="+mj-lt"/>
            </a:endParaRPr>
          </a:p>
          <a:p>
            <a:pPr algn="just">
              <a:buFont typeface="Wingdings" panose="05000000000000000000" pitchFamily="2" charset="2"/>
              <a:buChar char="Ø"/>
            </a:pPr>
            <a:r>
              <a:rPr lang="en-US" sz="2000" dirty="0">
                <a:solidFill>
                  <a:schemeClr val="tx1"/>
                </a:solidFill>
                <a:latin typeface="+mj-lt"/>
              </a:rPr>
              <a:t> </a:t>
            </a:r>
            <a:r>
              <a:rPr lang="en-US" sz="2000" b="1" dirty="0">
                <a:solidFill>
                  <a:schemeClr val="tx1"/>
                </a:solidFill>
                <a:latin typeface="+mj-lt"/>
              </a:rPr>
              <a:t>XPath</a:t>
            </a:r>
            <a:r>
              <a:rPr lang="en-US" sz="2000" dirty="0">
                <a:solidFill>
                  <a:schemeClr val="tx1"/>
                </a:solidFill>
                <a:latin typeface="+mj-lt"/>
              </a:rPr>
              <a:t> (</a:t>
            </a:r>
            <a:r>
              <a:rPr lang="en-US" sz="2000" i="0" dirty="0">
                <a:solidFill>
                  <a:schemeClr val="tx1"/>
                </a:solidFill>
                <a:effectLst/>
                <a:latin typeface="+mj-lt"/>
              </a:rPr>
              <a:t>XML Path Language)</a:t>
            </a:r>
            <a:r>
              <a:rPr lang="en-US" sz="2000" dirty="0">
                <a:solidFill>
                  <a:schemeClr val="tx1"/>
                </a:solidFill>
                <a:latin typeface="+mj-lt"/>
              </a:rPr>
              <a:t> </a:t>
            </a:r>
          </a:p>
          <a:p>
            <a:pPr marL="0" indent="0" algn="just">
              <a:buNone/>
            </a:pPr>
            <a:r>
              <a:rPr lang="en-US" sz="2000" dirty="0">
                <a:solidFill>
                  <a:schemeClr val="tx1"/>
                </a:solidFill>
                <a:latin typeface="+mj-lt"/>
              </a:rPr>
              <a:t>	</a:t>
            </a:r>
            <a:r>
              <a:rPr lang="en-US" sz="2000" i="0" dirty="0">
                <a:solidFill>
                  <a:schemeClr val="tx1"/>
                </a:solidFill>
                <a:effectLst/>
                <a:latin typeface="+mj-lt"/>
              </a:rPr>
              <a:t>XPath uses path expressions to select nodes or node-sets in an XML 	document. The node is selected by following a path or steps</a:t>
            </a:r>
            <a:endParaRPr lang="ru-RU" sz="2000" dirty="0">
              <a:solidFill>
                <a:schemeClr val="tx1"/>
              </a:solidFill>
              <a:latin typeface="+mj-lt"/>
            </a:endParaRPr>
          </a:p>
          <a:p>
            <a:pPr algn="just">
              <a:buFont typeface="Wingdings" panose="05000000000000000000" pitchFamily="2" charset="2"/>
              <a:buChar char="Ø"/>
            </a:pPr>
            <a:r>
              <a:rPr lang="en-US" sz="2000" b="1" dirty="0">
                <a:solidFill>
                  <a:schemeClr val="tx1"/>
                </a:solidFill>
                <a:latin typeface="+mj-lt"/>
              </a:rPr>
              <a:t>CSS</a:t>
            </a:r>
            <a:r>
              <a:rPr lang="en-US" sz="2000" dirty="0">
                <a:solidFill>
                  <a:schemeClr val="tx1"/>
                </a:solidFill>
                <a:latin typeface="+mj-lt"/>
              </a:rPr>
              <a:t> (</a:t>
            </a:r>
            <a:r>
              <a:rPr lang="en-US" sz="2000" i="0" dirty="0">
                <a:solidFill>
                  <a:schemeClr val="tx1"/>
                </a:solidFill>
                <a:effectLst/>
                <a:latin typeface="+mj-lt"/>
              </a:rPr>
              <a:t>Cascading Style Sheets)</a:t>
            </a:r>
          </a:p>
          <a:p>
            <a:pPr marL="0" indent="0" algn="just">
              <a:buNone/>
            </a:pPr>
            <a:r>
              <a:rPr lang="en-US" sz="2000" dirty="0">
                <a:solidFill>
                  <a:schemeClr val="tx1"/>
                </a:solidFill>
                <a:latin typeface="+mj-lt"/>
              </a:rPr>
              <a:t>	</a:t>
            </a:r>
            <a:r>
              <a:rPr lang="en-US" sz="2000" i="0" dirty="0">
                <a:solidFill>
                  <a:schemeClr val="tx1"/>
                </a:solidFill>
                <a:effectLst/>
                <a:latin typeface="+mj-lt"/>
              </a:rPr>
              <a:t>CSS describes how HTML elements should be displayed</a:t>
            </a:r>
            <a:endParaRPr lang="en-US" sz="2000" dirty="0">
              <a:solidFill>
                <a:schemeClr val="tx1"/>
              </a:solidFill>
              <a:latin typeface="+mj-lt"/>
            </a:endParaRPr>
          </a:p>
          <a:p>
            <a:pPr marL="0" indent="0">
              <a:buNone/>
            </a:pPr>
            <a:endParaRPr lang="en-US" dirty="0"/>
          </a:p>
        </p:txBody>
      </p:sp>
      <p:sp>
        <p:nvSpPr>
          <p:cNvPr id="18"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EPAM_LOGO_gray_blue.png">
            <a:extLst>
              <a:ext uri="{FF2B5EF4-FFF2-40B4-BE49-F238E27FC236}">
                <a16:creationId xmlns:a16="http://schemas.microsoft.com/office/drawing/2014/main" id="{F2C96C2C-9274-29A2-0E5A-7EE09CDC53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4" name="Slide Number Placeholder 3">
            <a:extLst>
              <a:ext uri="{FF2B5EF4-FFF2-40B4-BE49-F238E27FC236}">
                <a16:creationId xmlns:a16="http://schemas.microsoft.com/office/drawing/2014/main" id="{AC88B8CE-6B06-A6F3-9DD6-65D5E4D681CC}"/>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20611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651089" y="3533426"/>
            <a:ext cx="6826928" cy="1754326"/>
          </a:xfrm>
          <a:prstGeom prst="rect">
            <a:avLst/>
          </a:prstGeom>
          <a:noFill/>
        </p:spPr>
        <p:txBody>
          <a:bodyPr wrap="square" rtlCol="0">
            <a:spAutoFit/>
          </a:bodyPr>
          <a:lstStyle/>
          <a:p>
            <a:r>
              <a:rPr lang="en-US" altLang="en-US" sz="1800" dirty="0" err="1">
                <a:latin typeface="+mj-lt"/>
              </a:rPr>
              <a:t>driver.find_element</a:t>
            </a:r>
            <a:r>
              <a:rPr lang="en-US" altLang="en-US" sz="1800" dirty="0">
                <a:latin typeface="+mj-lt"/>
              </a:rPr>
              <a:t>(By.ID, </a:t>
            </a:r>
            <a:r>
              <a:rPr lang="en-US" altLang="en-US" sz="1800" dirty="0">
                <a:solidFill>
                  <a:srgbClr val="008000"/>
                </a:solidFill>
                <a:latin typeface="+mj-lt"/>
              </a:rPr>
              <a:t>'j-id'</a:t>
            </a:r>
            <a:r>
              <a:rPr lang="ru-RU" altLang="en-US" sz="1800" dirty="0">
                <a:latin typeface="+mj-lt"/>
              </a:rPr>
              <a:t>)</a:t>
            </a:r>
            <a:endParaRPr lang="en-US" altLang="en-US" sz="1800" dirty="0">
              <a:latin typeface="+mj-lt"/>
            </a:endParaRPr>
          </a:p>
          <a:p>
            <a:r>
              <a:rPr lang="en-US" altLang="en-US" sz="1800" dirty="0" err="1">
                <a:latin typeface="+mj-lt"/>
              </a:rPr>
              <a:t>driver.find_element</a:t>
            </a:r>
            <a:r>
              <a:rPr lang="en-US" altLang="en-US" sz="1800" dirty="0">
                <a:latin typeface="+mj-lt"/>
              </a:rPr>
              <a:t>(By.NAME, </a:t>
            </a:r>
            <a:r>
              <a:rPr lang="en-US" altLang="en-US" sz="1800" dirty="0">
                <a:solidFill>
                  <a:srgbClr val="008000"/>
                </a:solidFill>
                <a:latin typeface="+mj-lt"/>
              </a:rPr>
              <a:t>'j-name’</a:t>
            </a:r>
            <a:r>
              <a:rPr lang="ru-RU" altLang="en-US" sz="1800" dirty="0">
                <a:latin typeface="+mj-lt"/>
              </a:rPr>
              <a:t>)</a:t>
            </a:r>
            <a:endParaRPr lang="en-US" altLang="en-US" sz="1800" dirty="0">
              <a:latin typeface="+mj-lt"/>
            </a:endParaRPr>
          </a:p>
          <a:p>
            <a:r>
              <a:rPr lang="en-US" altLang="en-US" sz="1800" dirty="0" err="1">
                <a:latin typeface="+mj-lt"/>
              </a:rPr>
              <a:t>driver.find_element</a:t>
            </a:r>
            <a:r>
              <a:rPr lang="en-US" altLang="en-US" sz="1800" dirty="0">
                <a:latin typeface="+mj-lt"/>
              </a:rPr>
              <a:t>(</a:t>
            </a:r>
            <a:r>
              <a:rPr lang="en-US" altLang="en-US" sz="1800" dirty="0" err="1">
                <a:latin typeface="+mj-lt"/>
              </a:rPr>
              <a:t>By.CLASS_NAME</a:t>
            </a:r>
            <a:r>
              <a:rPr lang="en-US" altLang="en-US" sz="1800" dirty="0">
                <a:latin typeface="+mj-lt"/>
              </a:rPr>
              <a:t>, </a:t>
            </a:r>
            <a:r>
              <a:rPr lang="en-US" altLang="en-US" sz="1800" dirty="0">
                <a:solidFill>
                  <a:srgbClr val="008000"/>
                </a:solidFill>
                <a:latin typeface="+mj-lt"/>
              </a:rPr>
              <a:t>'j-</a:t>
            </a:r>
            <a:r>
              <a:rPr lang="en-US" altLang="en-US" sz="1800" dirty="0" err="1">
                <a:solidFill>
                  <a:srgbClr val="008000"/>
                </a:solidFill>
                <a:latin typeface="+mj-lt"/>
              </a:rPr>
              <a:t>class'</a:t>
            </a:r>
            <a:r>
              <a:rPr lang="ru-RU" altLang="en-US" sz="1800" dirty="0">
                <a:latin typeface="+mj-lt"/>
              </a:rPr>
              <a:t>)</a:t>
            </a:r>
            <a:endParaRPr lang="en-US" altLang="en-US" sz="1800" dirty="0">
              <a:latin typeface="+mj-lt"/>
            </a:endParaRPr>
          </a:p>
          <a:p>
            <a:r>
              <a:rPr lang="en-US" altLang="en-US" sz="1800" dirty="0" err="1">
                <a:latin typeface="+mj-lt"/>
              </a:rPr>
              <a:t>driver.find_element</a:t>
            </a:r>
            <a:r>
              <a:rPr lang="en-US" altLang="en-US" sz="1800" dirty="0">
                <a:latin typeface="+mj-lt"/>
              </a:rPr>
              <a:t>(</a:t>
            </a:r>
            <a:r>
              <a:rPr lang="en-US" altLang="en-US" sz="1800" dirty="0" err="1">
                <a:latin typeface="+mj-lt"/>
              </a:rPr>
              <a:t>By.LINK_TEXT</a:t>
            </a:r>
            <a:r>
              <a:rPr lang="en-US" altLang="en-US" sz="1800" dirty="0">
                <a:latin typeface="+mj-lt"/>
              </a:rPr>
              <a:t>, </a:t>
            </a:r>
            <a:r>
              <a:rPr lang="en-US" altLang="en-US" sz="1800" dirty="0">
                <a:solidFill>
                  <a:srgbClr val="008000"/>
                </a:solidFill>
                <a:latin typeface="+mj-lt"/>
              </a:rPr>
              <a:t>'Click here'</a:t>
            </a:r>
            <a:r>
              <a:rPr lang="ru-RU" altLang="en-US" sz="1800" dirty="0">
                <a:latin typeface="+mj-lt"/>
              </a:rPr>
              <a:t>)</a:t>
            </a:r>
            <a:endParaRPr lang="en-US" altLang="en-US" sz="1800" dirty="0">
              <a:latin typeface="+mj-lt"/>
            </a:endParaRPr>
          </a:p>
          <a:p>
            <a:r>
              <a:rPr lang="en-US" altLang="en-US" sz="1800" dirty="0" err="1">
                <a:latin typeface="+mj-lt"/>
              </a:rPr>
              <a:t>driver.find_element</a:t>
            </a:r>
            <a:r>
              <a:rPr lang="en-US" altLang="en-US" sz="1800" dirty="0">
                <a:latin typeface="+mj-lt"/>
              </a:rPr>
              <a:t>(</a:t>
            </a:r>
            <a:r>
              <a:rPr lang="en-US" altLang="en-US" sz="1800" dirty="0" err="1">
                <a:latin typeface="+mj-lt"/>
              </a:rPr>
              <a:t>By.PARTIAL_LINK_TEXT</a:t>
            </a:r>
            <a:r>
              <a:rPr lang="en-US" altLang="en-US" sz="1800" dirty="0">
                <a:latin typeface="+mj-lt"/>
              </a:rPr>
              <a:t>, </a:t>
            </a:r>
            <a:r>
              <a:rPr lang="en-US" altLang="en-US" sz="1800" dirty="0">
                <a:solidFill>
                  <a:srgbClr val="008000"/>
                </a:solidFill>
                <a:latin typeface="+mj-lt"/>
              </a:rPr>
              <a:t>'here'</a:t>
            </a:r>
            <a:r>
              <a:rPr lang="ru-RU" altLang="en-US" sz="1800" dirty="0">
                <a:latin typeface="+mj-lt"/>
              </a:rPr>
              <a:t>)</a:t>
            </a:r>
            <a:endParaRPr lang="en-US" altLang="en-US" sz="1800" dirty="0">
              <a:latin typeface="+mj-lt"/>
            </a:endParaRPr>
          </a:p>
          <a:p>
            <a:r>
              <a:rPr lang="en-US" altLang="en-US" sz="1800" dirty="0" err="1">
                <a:latin typeface="+mj-lt"/>
              </a:rPr>
              <a:t>driver.find_element</a:t>
            </a:r>
            <a:r>
              <a:rPr lang="en-US" altLang="en-US" sz="1800" dirty="0">
                <a:latin typeface="+mj-lt"/>
              </a:rPr>
              <a:t>(</a:t>
            </a:r>
            <a:r>
              <a:rPr lang="en-US" altLang="en-US" sz="1800" dirty="0" err="1">
                <a:latin typeface="+mj-lt"/>
              </a:rPr>
              <a:t>By.TAG_NAME</a:t>
            </a:r>
            <a:r>
              <a:rPr lang="en-US" altLang="en-US" sz="1800" dirty="0">
                <a:latin typeface="+mj-lt"/>
              </a:rPr>
              <a:t>, </a:t>
            </a:r>
            <a:r>
              <a:rPr lang="en-US" altLang="en-US" sz="1800" dirty="0">
                <a:solidFill>
                  <a:srgbClr val="008000"/>
                </a:solidFill>
                <a:latin typeface="+mj-lt"/>
              </a:rPr>
              <a:t>'a'</a:t>
            </a:r>
            <a:r>
              <a:rPr lang="ru-RU" altLang="en-US" sz="1800" dirty="0">
                <a:latin typeface="+mj-lt"/>
              </a:rPr>
              <a:t>)</a:t>
            </a:r>
            <a:endParaRPr lang="en-US" altLang="en-US" sz="1800" dirty="0">
              <a:latin typeface="+mj-lt"/>
            </a:endParaRP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DOM Example</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2" name="TextBox 1">
            <a:extLst>
              <a:ext uri="{FF2B5EF4-FFF2-40B4-BE49-F238E27FC236}">
                <a16:creationId xmlns:a16="http://schemas.microsoft.com/office/drawing/2014/main" id="{828A4F4F-8B92-7299-172B-E793817C2B68}"/>
              </a:ext>
            </a:extLst>
          </p:cNvPr>
          <p:cNvSpPr txBox="1"/>
          <p:nvPr/>
        </p:nvSpPr>
        <p:spPr>
          <a:xfrm>
            <a:off x="1216241" y="2031913"/>
            <a:ext cx="8566952" cy="1292662"/>
          </a:xfrm>
          <a:prstGeom prst="rect">
            <a:avLst/>
          </a:prstGeom>
          <a:noFill/>
        </p:spPr>
        <p:txBody>
          <a:bodyPr wrap="square" rtlCol="0">
            <a:spAutoFit/>
          </a:bodyPr>
          <a:lstStyle/>
          <a:p>
            <a:pPr marL="0" indent="0">
              <a:buNone/>
            </a:pPr>
            <a:r>
              <a:rPr lang="en-US" sz="2000" dirty="0">
                <a:latin typeface="+mj-lt"/>
              </a:rPr>
              <a:t>&lt;span&gt;</a:t>
            </a:r>
          </a:p>
          <a:p>
            <a:pPr marL="0" indent="0">
              <a:buNone/>
            </a:pPr>
            <a:r>
              <a:rPr lang="ru-RU" sz="2000" dirty="0">
                <a:latin typeface="+mj-lt"/>
              </a:rPr>
              <a:t>    </a:t>
            </a:r>
            <a:r>
              <a:rPr lang="en-US" sz="2000" dirty="0">
                <a:latin typeface="+mj-lt"/>
              </a:rPr>
              <a:t>&lt;a class=”j-class” name=”j-name”, id=”j-id”&gt;Click here</a:t>
            </a:r>
            <a:r>
              <a:rPr lang="ru-RU" sz="2000" dirty="0">
                <a:latin typeface="+mj-lt"/>
              </a:rPr>
              <a:t>&lt;/</a:t>
            </a:r>
            <a:r>
              <a:rPr lang="en-US" sz="2000" dirty="0">
                <a:latin typeface="+mj-lt"/>
              </a:rPr>
              <a:t>a&gt;</a:t>
            </a:r>
          </a:p>
          <a:p>
            <a:pPr marL="0" indent="0">
              <a:buNone/>
            </a:pPr>
            <a:r>
              <a:rPr lang="en-US" sz="2000" dirty="0">
                <a:latin typeface="+mj-lt"/>
              </a:rPr>
              <a:t>&lt;/span&gt;</a:t>
            </a:r>
          </a:p>
          <a:p>
            <a:endParaRPr lang="en-US" dirty="0"/>
          </a:p>
        </p:txBody>
      </p:sp>
      <p:pic>
        <p:nvPicPr>
          <p:cNvPr id="5" name="Picture 4" descr="Text&#10;&#10;Description automatically generated">
            <a:extLst>
              <a:ext uri="{FF2B5EF4-FFF2-40B4-BE49-F238E27FC236}">
                <a16:creationId xmlns:a16="http://schemas.microsoft.com/office/drawing/2014/main" id="{C9A6B15A-4C31-4927-E3B1-26CAA5C8CB0A}"/>
              </a:ext>
            </a:extLst>
          </p:cNvPr>
          <p:cNvPicPr>
            <a:picLocks noChangeAspect="1"/>
          </p:cNvPicPr>
          <p:nvPr/>
        </p:nvPicPr>
        <p:blipFill>
          <a:blip r:embed="rId3"/>
          <a:stretch>
            <a:fillRect/>
          </a:stretch>
        </p:blipFill>
        <p:spPr>
          <a:xfrm>
            <a:off x="8937372" y="3130545"/>
            <a:ext cx="2836220" cy="2935488"/>
          </a:xfrm>
          <a:prstGeom prst="rect">
            <a:avLst/>
          </a:prstGeom>
        </p:spPr>
      </p:pic>
    </p:spTree>
    <p:extLst>
      <p:ext uri="{BB962C8B-B14F-4D97-AF65-F5344CB8AC3E}">
        <p14:creationId xmlns:p14="http://schemas.microsoft.com/office/powerpoint/2010/main" val="244124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DOM pros and cons</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2" name="Slide Number Placeholder 1">
            <a:extLst>
              <a:ext uri="{FF2B5EF4-FFF2-40B4-BE49-F238E27FC236}">
                <a16:creationId xmlns:a16="http://schemas.microsoft.com/office/drawing/2014/main" id="{DB0EA958-508D-FC21-BC16-3FFF4AA03F1F}"/>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3" name="Table 3">
            <a:extLst>
              <a:ext uri="{FF2B5EF4-FFF2-40B4-BE49-F238E27FC236}">
                <a16:creationId xmlns:a16="http://schemas.microsoft.com/office/drawing/2014/main" id="{18CF14A8-D9C5-DA99-5A50-F3D834243E35}"/>
              </a:ext>
            </a:extLst>
          </p:cNvPr>
          <p:cNvGraphicFramePr>
            <a:graphicFrameLocks noGrp="1"/>
          </p:cNvGraphicFramePr>
          <p:nvPr>
            <p:extLst>
              <p:ext uri="{D42A27DB-BD31-4B8C-83A1-F6EECF244321}">
                <p14:modId xmlns:p14="http://schemas.microsoft.com/office/powerpoint/2010/main" val="1055547175"/>
              </p:ext>
            </p:extLst>
          </p:nvPr>
        </p:nvGraphicFramePr>
        <p:xfrm>
          <a:off x="1349406" y="2370913"/>
          <a:ext cx="9534618" cy="2966720"/>
        </p:xfrm>
        <a:graphic>
          <a:graphicData uri="http://schemas.openxmlformats.org/drawingml/2006/table">
            <a:tbl>
              <a:tblPr firstRow="1" bandRow="1">
                <a:tableStyleId>{073A0DAA-6AF3-43AB-8588-CEC1D06C72B9}</a:tableStyleId>
              </a:tblPr>
              <a:tblGrid>
                <a:gridCol w="4412202">
                  <a:extLst>
                    <a:ext uri="{9D8B030D-6E8A-4147-A177-3AD203B41FA5}">
                      <a16:colId xmlns:a16="http://schemas.microsoft.com/office/drawing/2014/main" val="1057508209"/>
                    </a:ext>
                  </a:extLst>
                </a:gridCol>
                <a:gridCol w="5122416">
                  <a:extLst>
                    <a:ext uri="{9D8B030D-6E8A-4147-A177-3AD203B41FA5}">
                      <a16:colId xmlns:a16="http://schemas.microsoft.com/office/drawing/2014/main" val="485373593"/>
                    </a:ext>
                  </a:extLst>
                </a:gridCol>
              </a:tblGrid>
              <a:tr h="370840">
                <a:tc>
                  <a:txBody>
                    <a:bodyPr/>
                    <a:lstStyle/>
                    <a:p>
                      <a:pPr algn="ctr"/>
                      <a:r>
                        <a:rPr lang="en-US" dirty="0"/>
                        <a:t>Pros</a:t>
                      </a:r>
                    </a:p>
                  </a:txBody>
                  <a:tcPr>
                    <a:solidFill>
                      <a:srgbClr val="008000"/>
                    </a:solidFill>
                  </a:tcPr>
                </a:tc>
                <a:tc>
                  <a:txBody>
                    <a:bodyPr/>
                    <a:lstStyle/>
                    <a:p>
                      <a:pPr algn="ctr"/>
                      <a:r>
                        <a:rPr lang="en-US" dirty="0"/>
                        <a:t>Cons</a:t>
                      </a:r>
                    </a:p>
                  </a:txBody>
                  <a:tcPr>
                    <a:solidFill>
                      <a:srgbClr val="FF0000"/>
                    </a:solidFill>
                  </a:tcPr>
                </a:tc>
                <a:extLst>
                  <a:ext uri="{0D108BD9-81ED-4DB2-BD59-A6C34878D82A}">
                    <a16:rowId xmlns:a16="http://schemas.microsoft.com/office/drawing/2014/main" val="2576752964"/>
                  </a:ext>
                </a:extLst>
              </a:tr>
              <a:tr h="370840">
                <a:tc>
                  <a:txBody>
                    <a:bodyPr/>
                    <a:lstStyle/>
                    <a:p>
                      <a:pPr algn="ctr"/>
                      <a:r>
                        <a:rPr lang="en-US" dirty="0"/>
                        <a:t>Easy</a:t>
                      </a:r>
                    </a:p>
                  </a:txBody>
                  <a:tcPr/>
                </a:tc>
                <a:tc>
                  <a:txBody>
                    <a:bodyPr/>
                    <a:lstStyle/>
                    <a:p>
                      <a:pPr algn="ctr"/>
                      <a:r>
                        <a:rPr lang="en-US" dirty="0"/>
                        <a:t>Not enough flexible</a:t>
                      </a:r>
                    </a:p>
                  </a:txBody>
                  <a:tcPr/>
                </a:tc>
                <a:extLst>
                  <a:ext uri="{0D108BD9-81ED-4DB2-BD59-A6C34878D82A}">
                    <a16:rowId xmlns:a16="http://schemas.microsoft.com/office/drawing/2014/main" val="3876228288"/>
                  </a:ext>
                </a:extLst>
              </a:tr>
              <a:tr h="370840">
                <a:tc>
                  <a:txBody>
                    <a:bodyPr/>
                    <a:lstStyle/>
                    <a:p>
                      <a:pPr algn="ctr"/>
                      <a:r>
                        <a:rPr lang="en-US" dirty="0"/>
                        <a:t>Short</a:t>
                      </a:r>
                    </a:p>
                  </a:txBody>
                  <a:tcPr/>
                </a:tc>
                <a:tc>
                  <a:txBody>
                    <a:bodyPr/>
                    <a:lstStyle/>
                    <a:p>
                      <a:pPr algn="ctr"/>
                      <a:r>
                        <a:rPr lang="en-US" dirty="0"/>
                        <a:t>Can not move “Down the tree”</a:t>
                      </a:r>
                    </a:p>
                  </a:txBody>
                  <a:tcPr/>
                </a:tc>
                <a:extLst>
                  <a:ext uri="{0D108BD9-81ED-4DB2-BD59-A6C34878D82A}">
                    <a16:rowId xmlns:a16="http://schemas.microsoft.com/office/drawing/2014/main" val="798595851"/>
                  </a:ext>
                </a:extLst>
              </a:tr>
              <a:tr h="370840">
                <a:tc>
                  <a:txBody>
                    <a:bodyPr/>
                    <a:lstStyle/>
                    <a:p>
                      <a:pPr algn="ctr"/>
                      <a:endParaRPr lang="en-US" dirty="0"/>
                    </a:p>
                  </a:txBody>
                  <a:tcPr/>
                </a:tc>
                <a:tc>
                  <a:txBody>
                    <a:bodyPr/>
                    <a:lstStyle/>
                    <a:p>
                      <a:pPr algn="ctr"/>
                      <a:r>
                        <a:rPr lang="en-US" dirty="0"/>
                        <a:t>Can not move “Up the tree”</a:t>
                      </a:r>
                    </a:p>
                  </a:txBody>
                  <a:tcPr/>
                </a:tc>
                <a:extLst>
                  <a:ext uri="{0D108BD9-81ED-4DB2-BD59-A6C34878D82A}">
                    <a16:rowId xmlns:a16="http://schemas.microsoft.com/office/drawing/2014/main" val="1653432502"/>
                  </a:ext>
                </a:extLst>
              </a:tr>
              <a:tr h="370840">
                <a:tc>
                  <a:txBody>
                    <a:bodyPr/>
                    <a:lstStyle/>
                    <a:p>
                      <a:pPr algn="ctr"/>
                      <a:endParaRPr lang="en-US" dirty="0"/>
                    </a:p>
                  </a:txBody>
                  <a:tcPr/>
                </a:tc>
                <a:tc>
                  <a:txBody>
                    <a:bodyPr/>
                    <a:lstStyle/>
                    <a:p>
                      <a:pPr algn="ctr"/>
                      <a:r>
                        <a:rPr lang="en-US" dirty="0"/>
                        <a:t>Can not search for tags</a:t>
                      </a:r>
                    </a:p>
                  </a:txBody>
                  <a:tcPr/>
                </a:tc>
                <a:extLst>
                  <a:ext uri="{0D108BD9-81ED-4DB2-BD59-A6C34878D82A}">
                    <a16:rowId xmlns:a16="http://schemas.microsoft.com/office/drawing/2014/main" val="500019572"/>
                  </a:ext>
                </a:extLst>
              </a:tr>
              <a:tr h="370840">
                <a:tc>
                  <a:txBody>
                    <a:bodyPr/>
                    <a:lstStyle/>
                    <a:p>
                      <a:pPr algn="ctr"/>
                      <a:endParaRPr lang="en-US" dirty="0"/>
                    </a:p>
                  </a:txBody>
                  <a:tcPr/>
                </a:tc>
                <a:tc>
                  <a:txBody>
                    <a:bodyPr/>
                    <a:lstStyle/>
                    <a:p>
                      <a:pPr algn="ctr"/>
                      <a:r>
                        <a:rPr lang="en-US" dirty="0"/>
                        <a:t>Can not search by other attributes</a:t>
                      </a:r>
                    </a:p>
                  </a:txBody>
                  <a:tcPr/>
                </a:tc>
                <a:extLst>
                  <a:ext uri="{0D108BD9-81ED-4DB2-BD59-A6C34878D82A}">
                    <a16:rowId xmlns:a16="http://schemas.microsoft.com/office/drawing/2014/main" val="2692131947"/>
                  </a:ext>
                </a:extLst>
              </a:tr>
              <a:tr h="370840">
                <a:tc>
                  <a:txBody>
                    <a:bodyPr/>
                    <a:lstStyle/>
                    <a:p>
                      <a:pPr algn="ctr"/>
                      <a:endParaRPr lang="en-US" dirty="0"/>
                    </a:p>
                  </a:txBody>
                  <a:tcPr/>
                </a:tc>
                <a:tc>
                  <a:txBody>
                    <a:bodyPr/>
                    <a:lstStyle/>
                    <a:p>
                      <a:pPr algn="ctr"/>
                      <a:r>
                        <a:rPr lang="en-US" dirty="0"/>
                        <a:t>Can not search by text, if its not the text of the link</a:t>
                      </a:r>
                    </a:p>
                  </a:txBody>
                  <a:tcPr/>
                </a:tc>
                <a:extLst>
                  <a:ext uri="{0D108BD9-81ED-4DB2-BD59-A6C34878D82A}">
                    <a16:rowId xmlns:a16="http://schemas.microsoft.com/office/drawing/2014/main" val="3316511424"/>
                  </a:ext>
                </a:extLst>
              </a:tr>
              <a:tr h="370840">
                <a:tc>
                  <a:txBody>
                    <a:bodyPr/>
                    <a:lstStyle/>
                    <a:p>
                      <a:pPr algn="ctr"/>
                      <a:endParaRPr lang="en-US"/>
                    </a:p>
                  </a:txBody>
                  <a:tcPr/>
                </a:tc>
                <a:tc>
                  <a:txBody>
                    <a:bodyPr/>
                    <a:lstStyle/>
                    <a:p>
                      <a:pPr algn="ctr"/>
                      <a:r>
                        <a:rPr lang="en-US" dirty="0"/>
                        <a:t>Can not select not the first item from the found</a:t>
                      </a:r>
                    </a:p>
                  </a:txBody>
                  <a:tcPr/>
                </a:tc>
                <a:extLst>
                  <a:ext uri="{0D108BD9-81ED-4DB2-BD59-A6C34878D82A}">
                    <a16:rowId xmlns:a16="http://schemas.microsoft.com/office/drawing/2014/main" val="3260390277"/>
                  </a:ext>
                </a:extLst>
              </a:tr>
            </a:tbl>
          </a:graphicData>
        </a:graphic>
      </p:graphicFrame>
    </p:spTree>
    <p:extLst>
      <p:ext uri="{BB962C8B-B14F-4D97-AF65-F5344CB8AC3E}">
        <p14:creationId xmlns:p14="http://schemas.microsoft.com/office/powerpoint/2010/main" val="129982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1FFEA3-F37D-1D3E-B104-F092427BA551}"/>
              </a:ext>
            </a:extLst>
          </p:cNvPr>
          <p:cNvSpPr txBox="1"/>
          <p:nvPr/>
        </p:nvSpPr>
        <p:spPr>
          <a:xfrm>
            <a:off x="1361153" y="3476283"/>
            <a:ext cx="9632429" cy="2308324"/>
          </a:xfrm>
          <a:prstGeom prst="rect">
            <a:avLst/>
          </a:prstGeom>
          <a:noFill/>
        </p:spPr>
        <p:txBody>
          <a:bodyPr wrap="square" rtlCol="0">
            <a:spAutoFit/>
          </a:bodyPr>
          <a:lstStyle/>
          <a:p>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"//span/a[@class=‘j-class’]"</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"//span/*[@class=‘j-class’]"</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"//*[@class=‘j-class’]"</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"//*[@class=‘j-class’][2]"</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"//a[@class=‘j-class’]"</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"//a[text()=‘Click here too’]"</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"//a[contains(text(), ‘here’]"</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"//span/*[contains(@class, ‘class’]"</a:t>
            </a:r>
            <a:r>
              <a:rPr kumimoji="0" lang="en-US" altLang="en-US" sz="1600" b="0" i="0" u="none" strike="noStrike" cap="none" normalizeH="0" baseline="0" dirty="0">
                <a:ln>
                  <a:noFill/>
                </a:ln>
                <a:effectLst/>
                <a:latin typeface="+mj-lt"/>
              </a:rPr>
              <a:t>)</a:t>
            </a:r>
            <a:br>
              <a:rPr kumimoji="0" lang="en-US" altLang="en-US" sz="1600" b="0" i="0" u="none" strike="noStrike" cap="none" normalizeH="0" baseline="0" dirty="0">
                <a:ln>
                  <a:noFill/>
                </a:ln>
                <a:solidFill>
                  <a:srgbClr val="A9B7C6"/>
                </a:solidFill>
                <a:effectLst/>
                <a:latin typeface="+mj-lt"/>
              </a:rPr>
            </a:br>
            <a:r>
              <a:rPr kumimoji="0" lang="en-US" altLang="en-US" sz="1600" b="0" i="0" u="none" strike="noStrike" cap="none" normalizeH="0" baseline="0" dirty="0" err="1">
                <a:ln>
                  <a:noFill/>
                </a:ln>
                <a:effectLst/>
                <a:latin typeface="+mj-lt"/>
              </a:rPr>
              <a:t>driver.find_element</a:t>
            </a:r>
            <a:r>
              <a:rPr kumimoji="0" lang="en-US" altLang="en-US" sz="1600" b="0" i="0" u="none" strike="noStrike" cap="none" normalizeH="0" baseline="0" dirty="0">
                <a:ln>
                  <a:noFill/>
                </a:ln>
                <a:effectLst/>
                <a:latin typeface="+mj-lt"/>
              </a:rPr>
              <a:t>(</a:t>
            </a:r>
            <a:r>
              <a:rPr kumimoji="0" lang="en-US" altLang="en-US" sz="1600" b="0" i="0" u="none" strike="noStrike" cap="none" normalizeH="0" baseline="0" dirty="0" err="1">
                <a:ln>
                  <a:noFill/>
                </a:ln>
                <a:effectLst/>
                <a:latin typeface="+mj-lt"/>
              </a:rPr>
              <a:t>By.XPATH</a:t>
            </a:r>
            <a:r>
              <a:rPr kumimoji="0" lang="en-US" altLang="en-US" sz="1600" b="0" i="0" u="none" strike="noStrike" cap="none" normalizeH="0" baseline="0" dirty="0">
                <a:ln>
                  <a:noFill/>
                </a:ln>
                <a:effectLst/>
                <a:latin typeface="+mj-lt"/>
              </a:rPr>
              <a:t>, </a:t>
            </a:r>
            <a:r>
              <a:rPr kumimoji="0" lang="en-US" altLang="en-US" sz="1600" b="0" i="0" u="none" strike="noStrike" cap="none" normalizeH="0" baseline="0" dirty="0">
                <a:ln>
                  <a:noFill/>
                </a:ln>
                <a:solidFill>
                  <a:srgbClr val="6A8759"/>
                </a:solidFill>
                <a:effectLst/>
                <a:latin typeface="+mj-lt"/>
              </a:rPr>
              <a:t>"//span/a[@class='j-class' and @name='j-name']"</a:t>
            </a:r>
            <a:r>
              <a:rPr kumimoji="0" lang="en-US" altLang="en-US" sz="1600" b="0" i="0" u="none" strike="noStrike" cap="none" normalizeH="0" baseline="0" dirty="0">
                <a:ln>
                  <a:noFill/>
                </a:ln>
                <a:effectLst/>
                <a:latin typeface="+mj-lt"/>
              </a:rPr>
              <a:t>)</a:t>
            </a:r>
          </a:p>
        </p:txBody>
      </p:sp>
      <p:sp>
        <p:nvSpPr>
          <p:cNvPr id="8" name="Title 7">
            <a:extLst>
              <a:ext uri="{FF2B5EF4-FFF2-40B4-BE49-F238E27FC236}">
                <a16:creationId xmlns:a16="http://schemas.microsoft.com/office/drawing/2014/main" id="{6C24C977-4D04-19E9-B57F-DE0B0CC9CBD0}"/>
              </a:ext>
            </a:extLst>
          </p:cNvPr>
          <p:cNvSpPr>
            <a:spLocks noGrp="1"/>
          </p:cNvSpPr>
          <p:nvPr>
            <p:ph type="title"/>
          </p:nvPr>
        </p:nvSpPr>
        <p:spPr>
          <a:xfrm>
            <a:off x="1083076" y="242214"/>
            <a:ext cx="10436589" cy="1450757"/>
          </a:xfrm>
        </p:spPr>
        <p:txBody>
          <a:bodyPr>
            <a:normAutofit/>
          </a:bodyPr>
          <a:lstStyle/>
          <a:p>
            <a:r>
              <a:rPr lang="en-US" sz="4000" dirty="0"/>
              <a:t>XPath Example</a:t>
            </a:r>
          </a:p>
        </p:txBody>
      </p:sp>
      <p:pic>
        <p:nvPicPr>
          <p:cNvPr id="9" name="Picture 8" descr="EPAM_LOGO_gray_blue.png">
            <a:extLst>
              <a:ext uri="{FF2B5EF4-FFF2-40B4-BE49-F238E27FC236}">
                <a16:creationId xmlns:a16="http://schemas.microsoft.com/office/drawing/2014/main" id="{6F0D3905-8B8E-BB13-B827-6D01FE1DFA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3" name="Slide Number Placeholder 2">
            <a:extLst>
              <a:ext uri="{FF2B5EF4-FFF2-40B4-BE49-F238E27FC236}">
                <a16:creationId xmlns:a16="http://schemas.microsoft.com/office/drawing/2014/main" id="{C2CECAB6-693B-C664-1A0D-3BDBAD2E3D6C}"/>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2" name="TextBox 1">
            <a:extLst>
              <a:ext uri="{FF2B5EF4-FFF2-40B4-BE49-F238E27FC236}">
                <a16:creationId xmlns:a16="http://schemas.microsoft.com/office/drawing/2014/main" id="{828A4F4F-8B92-7299-172B-E793817C2B68}"/>
              </a:ext>
            </a:extLst>
          </p:cNvPr>
          <p:cNvSpPr txBox="1"/>
          <p:nvPr/>
        </p:nvSpPr>
        <p:spPr>
          <a:xfrm>
            <a:off x="1380135" y="2000837"/>
            <a:ext cx="8566952" cy="1477328"/>
          </a:xfrm>
          <a:prstGeom prst="rect">
            <a:avLst/>
          </a:prstGeom>
          <a:noFill/>
        </p:spPr>
        <p:txBody>
          <a:bodyPr wrap="square" rtlCol="0">
            <a:spAutoFit/>
          </a:bodyPr>
          <a:lstStyle/>
          <a:p>
            <a:pPr marL="0" indent="0">
              <a:buNone/>
            </a:pPr>
            <a:r>
              <a:rPr lang="en-US" dirty="0">
                <a:latin typeface="+mj-lt"/>
              </a:rPr>
              <a:t>&lt;span&gt;</a:t>
            </a:r>
          </a:p>
          <a:p>
            <a:pPr marL="0" indent="0">
              <a:buNone/>
            </a:pPr>
            <a:r>
              <a:rPr lang="ru-RU" dirty="0">
                <a:latin typeface="+mj-lt"/>
              </a:rPr>
              <a:t>    </a:t>
            </a:r>
            <a:r>
              <a:rPr lang="en-US" dirty="0">
                <a:latin typeface="+mj-lt"/>
              </a:rPr>
              <a:t>&lt;a class=”j-class” name=”j-name”, id=”j-id”&gt;Click here</a:t>
            </a:r>
            <a:r>
              <a:rPr lang="ru-RU" dirty="0">
                <a:latin typeface="+mj-lt"/>
              </a:rPr>
              <a:t>&lt;/</a:t>
            </a:r>
            <a:r>
              <a:rPr lang="en-US" dirty="0">
                <a:latin typeface="+mj-lt"/>
              </a:rPr>
              <a:t>a&gt;</a:t>
            </a:r>
          </a:p>
          <a:p>
            <a:r>
              <a:rPr lang="en-US" dirty="0">
                <a:latin typeface="+mj-lt"/>
              </a:rPr>
              <a:t>    &lt;a class=”j-class” name=”j-name”, id=”j-id”&gt;Click here too</a:t>
            </a:r>
            <a:r>
              <a:rPr lang="ru-RU" dirty="0">
                <a:latin typeface="+mj-lt"/>
              </a:rPr>
              <a:t>&lt;/</a:t>
            </a:r>
            <a:r>
              <a:rPr lang="en-US" dirty="0">
                <a:latin typeface="+mj-lt"/>
              </a:rPr>
              <a:t>a&gt;</a:t>
            </a:r>
          </a:p>
          <a:p>
            <a:pPr marL="0" indent="0">
              <a:buNone/>
            </a:pPr>
            <a:r>
              <a:rPr lang="en-US" dirty="0">
                <a:latin typeface="+mj-lt"/>
              </a:rPr>
              <a:t>&lt;/span&gt;</a:t>
            </a:r>
          </a:p>
          <a:p>
            <a:endParaRPr lang="en-US" dirty="0"/>
          </a:p>
        </p:txBody>
      </p:sp>
      <p:pic>
        <p:nvPicPr>
          <p:cNvPr id="12" name="Picture 11" descr="Graphical user interface, diagram&#10;&#10;Description automatically generated">
            <a:extLst>
              <a:ext uri="{FF2B5EF4-FFF2-40B4-BE49-F238E27FC236}">
                <a16:creationId xmlns:a16="http://schemas.microsoft.com/office/drawing/2014/main" id="{ED853E23-C2E8-1FA9-297D-363042768962}"/>
              </a:ext>
            </a:extLst>
          </p:cNvPr>
          <p:cNvPicPr>
            <a:picLocks noChangeAspect="1"/>
          </p:cNvPicPr>
          <p:nvPr/>
        </p:nvPicPr>
        <p:blipFill>
          <a:blip r:embed="rId3"/>
          <a:stretch>
            <a:fillRect/>
          </a:stretch>
        </p:blipFill>
        <p:spPr>
          <a:xfrm>
            <a:off x="7444878" y="3429000"/>
            <a:ext cx="4635945" cy="1724268"/>
          </a:xfrm>
          <a:prstGeom prst="rect">
            <a:avLst/>
          </a:prstGeom>
        </p:spPr>
      </p:pic>
    </p:spTree>
    <p:extLst>
      <p:ext uri="{BB962C8B-B14F-4D97-AF65-F5344CB8AC3E}">
        <p14:creationId xmlns:p14="http://schemas.microsoft.com/office/powerpoint/2010/main" val="65796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8B41B3-1CB8-D72A-1853-5FF539F2767A}"/>
              </a:ext>
            </a:extLst>
          </p:cNvPr>
          <p:cNvSpPr>
            <a:spLocks noGrp="1"/>
          </p:cNvSpPr>
          <p:nvPr>
            <p:ph type="sldNum" sz="quarter" idx="12"/>
          </p:nvPr>
        </p:nvSpPr>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9</a:t>
            </a:fld>
            <a:endParaRPr lang="en-US" sz="1050"/>
          </a:p>
        </p:txBody>
      </p:sp>
      <p:sp>
        <p:nvSpPr>
          <p:cNvPr id="2" name="Title 1">
            <a:extLst>
              <a:ext uri="{FF2B5EF4-FFF2-40B4-BE49-F238E27FC236}">
                <a16:creationId xmlns:a16="http://schemas.microsoft.com/office/drawing/2014/main" id="{53B32369-919B-6926-0F1B-79ECC5B3FD19}"/>
              </a:ext>
            </a:extLst>
          </p:cNvPr>
          <p:cNvSpPr>
            <a:spLocks noGrp="1"/>
          </p:cNvSpPr>
          <p:nvPr>
            <p:ph type="title" idx="4294967295"/>
          </p:nvPr>
        </p:nvSpPr>
        <p:spPr>
          <a:xfrm>
            <a:off x="609600" y="469900"/>
            <a:ext cx="4470400" cy="1025525"/>
          </a:xfrm>
        </p:spPr>
        <p:txBody>
          <a:bodyPr vert="horz" lIns="91440" tIns="45720" rIns="91440" bIns="45720" rtlCol="0" anchor="b">
            <a:normAutofit/>
          </a:bodyPr>
          <a:lstStyle/>
          <a:p>
            <a:r>
              <a:rPr lang="en-US" sz="4000" dirty="0">
                <a:solidFill>
                  <a:schemeClr val="tx1">
                    <a:lumMod val="85000"/>
                    <a:lumOff val="15000"/>
                  </a:schemeClr>
                </a:solidFill>
              </a:rPr>
              <a:t>XPath Axes</a:t>
            </a:r>
          </a:p>
        </p:txBody>
      </p:sp>
      <p:pic>
        <p:nvPicPr>
          <p:cNvPr id="5" name="Picture 4" descr="Diagram&#10;&#10;Description automatically generated">
            <a:extLst>
              <a:ext uri="{FF2B5EF4-FFF2-40B4-BE49-F238E27FC236}">
                <a16:creationId xmlns:a16="http://schemas.microsoft.com/office/drawing/2014/main" id="{D6BE5F9E-C781-EC9A-CF05-728D7A33B481}"/>
              </a:ext>
            </a:extLst>
          </p:cNvPr>
          <p:cNvPicPr>
            <a:picLocks noChangeAspect="1"/>
          </p:cNvPicPr>
          <p:nvPr/>
        </p:nvPicPr>
        <p:blipFill>
          <a:blip r:embed="rId2"/>
          <a:stretch>
            <a:fillRect/>
          </a:stretch>
        </p:blipFill>
        <p:spPr>
          <a:xfrm>
            <a:off x="5611099" y="814802"/>
            <a:ext cx="6580901" cy="5050842"/>
          </a:xfrm>
          <a:prstGeom prst="rect">
            <a:avLst/>
          </a:prstGeom>
        </p:spPr>
      </p:pic>
      <p:sp>
        <p:nvSpPr>
          <p:cNvPr id="6" name="TextBox 5">
            <a:extLst>
              <a:ext uri="{FF2B5EF4-FFF2-40B4-BE49-F238E27FC236}">
                <a16:creationId xmlns:a16="http://schemas.microsoft.com/office/drawing/2014/main" id="{62E802A4-A10F-0517-8779-BF60B782DDFA}"/>
              </a:ext>
            </a:extLst>
          </p:cNvPr>
          <p:cNvSpPr txBox="1"/>
          <p:nvPr/>
        </p:nvSpPr>
        <p:spPr>
          <a:xfrm>
            <a:off x="885825" y="1666598"/>
            <a:ext cx="5210175" cy="3693319"/>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70C0"/>
                </a:solidFill>
              </a:rPr>
              <a:t>Nodes</a:t>
            </a:r>
            <a:r>
              <a:rPr lang="en-US" dirty="0"/>
              <a:t>: DOM represents trees of nodes. The topmost element of the tree is called root node. XPath contains seven kinds of nodes: element, attribute, text, namespace, processing-instruction, comment, and document nodes.</a:t>
            </a:r>
          </a:p>
          <a:p>
            <a:pPr marL="342900" indent="-342900">
              <a:buFont typeface="Arial" panose="020B0604020202020204" pitchFamily="34" charset="0"/>
              <a:buChar char="•"/>
            </a:pPr>
            <a:r>
              <a:rPr lang="en-US" dirty="0">
                <a:solidFill>
                  <a:srgbClr val="0070C0"/>
                </a:solidFill>
              </a:rPr>
              <a:t>Atomic values</a:t>
            </a:r>
            <a:r>
              <a:rPr lang="en-US" dirty="0"/>
              <a:t>: The node which has no parents or children is called atomic values.</a:t>
            </a:r>
          </a:p>
          <a:p>
            <a:pPr marL="342900" indent="-342900">
              <a:buFont typeface="Arial" panose="020B0604020202020204" pitchFamily="34" charset="0"/>
              <a:buChar char="•"/>
            </a:pPr>
            <a:r>
              <a:rPr lang="en-US" dirty="0">
                <a:solidFill>
                  <a:srgbClr val="0070C0"/>
                </a:solidFill>
              </a:rPr>
              <a:t>Parents</a:t>
            </a:r>
            <a:r>
              <a:rPr lang="en-US" dirty="0"/>
              <a:t>: Each element and attribute has one parent.</a:t>
            </a:r>
          </a:p>
          <a:p>
            <a:pPr marL="342900" indent="-342900">
              <a:buFont typeface="Arial" panose="020B0604020202020204" pitchFamily="34" charset="0"/>
              <a:buChar char="•"/>
            </a:pPr>
            <a:r>
              <a:rPr lang="en-US" dirty="0">
                <a:solidFill>
                  <a:srgbClr val="0070C0"/>
                </a:solidFill>
              </a:rPr>
              <a:t>Children</a:t>
            </a:r>
            <a:r>
              <a:rPr lang="en-US" dirty="0"/>
              <a:t>: Element nodes that may contain zero, one, or more children.</a:t>
            </a:r>
          </a:p>
          <a:p>
            <a:pPr marL="342900" indent="-342900">
              <a:buFont typeface="Arial" panose="020B0604020202020204" pitchFamily="34" charset="0"/>
              <a:buChar char="•"/>
            </a:pPr>
            <a:r>
              <a:rPr lang="en-US" dirty="0">
                <a:solidFill>
                  <a:srgbClr val="0070C0"/>
                </a:solidFill>
              </a:rPr>
              <a:t>Siblings</a:t>
            </a:r>
            <a:r>
              <a:rPr lang="en-US" dirty="0"/>
              <a:t>: The node that has the same parent is called siblings.</a:t>
            </a:r>
          </a:p>
        </p:txBody>
      </p:sp>
      <p:pic>
        <p:nvPicPr>
          <p:cNvPr id="9" name="Picture 8" descr="EPAM_LOGO_gray_blue.png">
            <a:extLst>
              <a:ext uri="{FF2B5EF4-FFF2-40B4-BE49-F238E27FC236}">
                <a16:creationId xmlns:a16="http://schemas.microsoft.com/office/drawing/2014/main" id="{F8C0270A-9992-BBD2-B0B0-BF066656B8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032" y="138212"/>
            <a:ext cx="1669791" cy="654144"/>
          </a:xfrm>
          <a:prstGeom prst="rect">
            <a:avLst/>
          </a:prstGeom>
        </p:spPr>
      </p:pic>
      <p:sp>
        <p:nvSpPr>
          <p:cNvPr id="11" name="TextBox 10">
            <a:extLst>
              <a:ext uri="{FF2B5EF4-FFF2-40B4-BE49-F238E27FC236}">
                <a16:creationId xmlns:a16="http://schemas.microsoft.com/office/drawing/2014/main" id="{77197553-C249-B9AF-D501-946928823348}"/>
              </a:ext>
            </a:extLst>
          </p:cNvPr>
          <p:cNvSpPr txBox="1"/>
          <p:nvPr/>
        </p:nvSpPr>
        <p:spPr>
          <a:xfrm>
            <a:off x="1932951" y="5718398"/>
            <a:ext cx="8326097" cy="800219"/>
          </a:xfrm>
          <a:prstGeom prst="rect">
            <a:avLst/>
          </a:prstGeom>
          <a:noFill/>
        </p:spPr>
        <p:txBody>
          <a:bodyPr wrap="square" rtlCol="0">
            <a:spAutoFit/>
          </a:bodyPr>
          <a:lstStyle/>
          <a:p>
            <a:r>
              <a:rPr lang="en-US" sz="1400" i="1" dirty="0"/>
              <a:t>more info: </a:t>
            </a:r>
            <a:r>
              <a:rPr lang="en-US" sz="1400" i="1" dirty="0">
                <a:hlinkClick r:id="rId4"/>
              </a:rPr>
              <a:t>https://www.w3schools.com/xml/xpath_syntax.asp</a:t>
            </a:r>
            <a:endParaRPr lang="en-US" sz="1400" i="1" dirty="0"/>
          </a:p>
          <a:p>
            <a:r>
              <a:rPr lang="en-US" sz="1400" i="1" dirty="0"/>
              <a:t>                  </a:t>
            </a:r>
            <a:r>
              <a:rPr lang="en-US" sz="1400" i="1" dirty="0">
                <a:hlinkClick r:id="rId5"/>
              </a:rPr>
              <a:t>https://www.w3schools.com/xml/xpath_axes.asp</a:t>
            </a:r>
            <a:endParaRPr lang="en-US" sz="1400" i="1" dirty="0"/>
          </a:p>
          <a:p>
            <a:endParaRPr lang="en-US" dirty="0"/>
          </a:p>
        </p:txBody>
      </p:sp>
    </p:spTree>
    <p:extLst>
      <p:ext uri="{BB962C8B-B14F-4D97-AF65-F5344CB8AC3E}">
        <p14:creationId xmlns:p14="http://schemas.microsoft.com/office/powerpoint/2010/main" val="34354471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{383AAAFA-DD39-438B-B168-5DA0C0EAC6B9}tf33845126_win32</Template>
  <TotalTime>5289</TotalTime>
  <Words>2258</Words>
  <Application>Microsoft Office PowerPoint</Application>
  <PresentationFormat>Widescreen</PresentationFormat>
  <Paragraphs>219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Bookman Old Style</vt:lpstr>
      <vt:lpstr>Calibri</vt:lpstr>
      <vt:lpstr>Franklin Gothic Book</vt:lpstr>
      <vt:lpstr>JetBrains Mono</vt:lpstr>
      <vt:lpstr>Wingdings</vt:lpstr>
      <vt:lpstr>1_RetrospectVTI</vt:lpstr>
      <vt:lpstr>Locators: DOM, CSS, XPath. Page Object Pattern</vt:lpstr>
      <vt:lpstr>AGENDA</vt:lpstr>
      <vt:lpstr>Strategies to locate Web Elements</vt:lpstr>
      <vt:lpstr>Types of Locators </vt:lpstr>
      <vt:lpstr>Types of Locators</vt:lpstr>
      <vt:lpstr>DOM Example</vt:lpstr>
      <vt:lpstr>DOM pros and cons</vt:lpstr>
      <vt:lpstr>XPath Example</vt:lpstr>
      <vt:lpstr>XPath Axes</vt:lpstr>
      <vt:lpstr>XPath Axes</vt:lpstr>
      <vt:lpstr>XPath pros and cons</vt:lpstr>
      <vt:lpstr>CSS Example</vt:lpstr>
      <vt:lpstr>CSS pros and cons</vt:lpstr>
      <vt:lpstr>Best practices for using Locators </vt:lpstr>
      <vt:lpstr>Good Locators</vt:lpstr>
      <vt:lpstr>Page Object Model </vt:lpstr>
      <vt:lpstr>Page Object Model</vt:lpstr>
      <vt:lpstr>Simple Test without POM</vt:lpstr>
      <vt:lpstr>Page Object Test</vt:lpstr>
      <vt:lpstr>Page Object</vt:lpstr>
      <vt:lpstr>Benefits of using Page Object Pattern</vt:lpstr>
      <vt:lpstr>Page Factory </vt:lpstr>
      <vt:lpstr>What is Page Factory?</vt:lpstr>
      <vt:lpstr>Page Factory realization</vt:lpstr>
      <vt:lpstr>Best practices </vt:lpstr>
      <vt:lpstr>Best practices</vt:lpstr>
      <vt:lpstr>Useful 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WEB UI Automation. Selenium.</dc:title>
  <dc:creator>Vasilii Aleksandrov</dc:creator>
  <cp:lastModifiedBy>Vasilii Aleksandrov</cp:lastModifiedBy>
  <cp:revision>12</cp:revision>
  <dcterms:created xsi:type="dcterms:W3CDTF">2022-09-09T16:53:08Z</dcterms:created>
  <dcterms:modified xsi:type="dcterms:W3CDTF">2022-11-07T18:15:29Z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