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6327"/>
  </p:normalViewPr>
  <p:slideViewPr>
    <p:cSldViewPr snapToGrid="0">
      <p:cViewPr varScale="1">
        <p:scale>
          <a:sx n="124" d="100"/>
          <a:sy n="124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07F3-A501-D6C4-EC48-F3F3F8A51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B194D-350B-0E8D-A03A-008C92F14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A88C7-83AC-6875-1E33-4472304A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CF78-2EDF-C44D-9837-B871C5804DAD}" type="datetimeFigureOut">
              <a:rPr lang="en-NL" smtClean="0"/>
              <a:t>12/02/2024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D797-D7AC-70EE-70EF-16077C6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4B82-BD1A-33C5-7291-2757A567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FA59-8901-944C-911C-716BDECBCC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0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0358-A3E3-5EF1-A3B5-C54E3F30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8F634-FF67-C3C9-7DB7-6D46D8DD7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8886-0989-C7DB-1FD2-56BFD80D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CF78-2EDF-C44D-9837-B871C5804DAD}" type="datetimeFigureOut">
              <a:rPr lang="en-NL" smtClean="0"/>
              <a:t>12/02/2024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823CC-B224-F132-9303-E234B0EB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8FE9-FCBA-9DD0-7C1B-D68BA3FF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FA59-8901-944C-911C-716BDECBCC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555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88A0B-DD56-6DB7-80F3-467D89306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DDBEE-79EE-AF78-F334-D8B71A62C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C4931-21F1-FE4F-F9FD-54E5D010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CF78-2EDF-C44D-9837-B871C5804DAD}" type="datetimeFigureOut">
              <a:rPr lang="en-NL" smtClean="0"/>
              <a:t>12/02/2024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3737-A34A-A73C-6D8F-7081E144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385E-DC73-29B3-314E-FD2F15B6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FA59-8901-944C-911C-716BDECBCC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41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E30-E51C-95DD-16EB-C0D71415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FA2D-E92C-2128-AD0A-0DECD79E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0A80-24B6-3563-2D31-7907EC70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CF78-2EDF-C44D-9837-B871C5804DAD}" type="datetimeFigureOut">
              <a:rPr lang="en-NL" smtClean="0"/>
              <a:t>12/02/2024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497D5-ABE5-EADE-E51F-DAD0790E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A163E-7E51-8D44-7E5A-4156ED51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FA59-8901-944C-911C-716BDECBCC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315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9093-DB04-EF5F-C5AF-4CFCE744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ABBAC-B3C4-A404-7380-9E6C7E434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083-FC39-59E9-2526-CDB14D6F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CF78-2EDF-C44D-9837-B871C5804DAD}" type="datetimeFigureOut">
              <a:rPr lang="en-NL" smtClean="0"/>
              <a:t>12/02/2024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4482-0EBE-BC7A-9D14-8D144F6D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ADF8-6563-0B07-EB57-0C9A36AE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FA59-8901-944C-911C-716BDECBCC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846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4C4A-45A6-160C-A7AE-28B5BF6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9A578-4234-F27C-D601-B7ABCC6C0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D21AC-3775-5070-7C62-E83D7F457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9B660-0A4F-50D0-1655-A8694E2F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CF78-2EDF-C44D-9837-B871C5804DAD}" type="datetimeFigureOut">
              <a:rPr lang="en-NL" smtClean="0"/>
              <a:t>12/02/2024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2909F-1458-7B24-FCC4-8AE545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49330-3014-BCAE-4834-AEF69468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FA59-8901-944C-911C-716BDECBCC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608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F52B-7257-E837-15B6-03CB7A19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EFEAE-09C9-4E22-4AE2-46B1396D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CD3F1-B669-970D-134F-40E88EC50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32726-4A48-8960-4A0A-1B9FEB619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69009-9222-F98B-4533-00A993C0E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4E993-7093-5ED6-699C-C87B5FFC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CF78-2EDF-C44D-9837-B871C5804DAD}" type="datetimeFigureOut">
              <a:rPr lang="en-NL" smtClean="0"/>
              <a:t>12/02/2024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EEBB6-45A8-EDD7-D04C-DC4DCF10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BD6D5-B18C-0D63-A1B0-DA27F49B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FA59-8901-944C-911C-716BDECBCC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071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2E1-364A-9472-E896-B6A1953C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1C45C-8323-EFA3-21C4-E7332E36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CF78-2EDF-C44D-9837-B871C5804DAD}" type="datetimeFigureOut">
              <a:rPr lang="en-NL" smtClean="0"/>
              <a:t>12/02/2024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69C2F-00E1-36C0-9805-E8722295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734F3-4F12-CA20-E38C-F8A5C95E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FA59-8901-944C-911C-716BDECBCC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953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81864-B54D-923D-AB2F-41C847C7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CF78-2EDF-C44D-9837-B871C5804DAD}" type="datetimeFigureOut">
              <a:rPr lang="en-NL" smtClean="0"/>
              <a:t>12/02/2024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9AEC9-020D-88BA-6F22-DC9677E5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B2F08-6860-CE04-A265-2B2ED450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FA59-8901-944C-911C-716BDECBCC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490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25D-74C6-EBCA-120E-2CB90DF3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003C-04AB-95C9-F9DE-1A805D4DD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34A76-0D9A-8CE9-3EE6-13EC2B251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51F3D-0DBF-17CA-DB5C-D9D14472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CF78-2EDF-C44D-9837-B871C5804DAD}" type="datetimeFigureOut">
              <a:rPr lang="en-NL" smtClean="0"/>
              <a:t>12/02/2024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84D47-E1E2-42D0-50BE-E59C06CC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1A33E-9D85-517F-B4A1-6E324C0B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FA59-8901-944C-911C-716BDECBCC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214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37F7-FE7A-3C09-938A-19BE17CE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27D3E-4100-0216-7296-745D78F05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D6B31-6258-D966-8B50-57888F8E5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1F7C1-8D0D-3251-E1B6-607A754A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CF78-2EDF-C44D-9837-B871C5804DAD}" type="datetimeFigureOut">
              <a:rPr lang="en-NL" smtClean="0"/>
              <a:t>12/02/2024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396B-8EEE-70AF-85DF-63FD131E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AD635-58C0-1A33-3E17-EDA9B2BB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FA59-8901-944C-911C-716BDECBCC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839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4BA07-4A95-3009-2CDA-D9843BB6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01918-4501-2E62-9E4D-F7A6A026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E06D3-2945-5FDD-1FF4-1A8CBFABE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ECF78-2EDF-C44D-9837-B871C5804DAD}" type="datetimeFigureOut">
              <a:rPr lang="en-NL" smtClean="0"/>
              <a:t>12/02/2024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730C-EE54-71A2-86FD-E22A07E76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9EAB-EA5F-896C-D465-52A0088B8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EFA59-8901-944C-911C-716BDECBCC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089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96EA8391-62DC-E351-0026-CA2910E1AA62}"/>
              </a:ext>
            </a:extLst>
          </p:cNvPr>
          <p:cNvSpPr/>
          <p:nvPr/>
        </p:nvSpPr>
        <p:spPr bwMode="gray">
          <a:xfrm>
            <a:off x="5158914" y="5617174"/>
            <a:ext cx="1878884" cy="436061"/>
          </a:xfrm>
          <a:prstGeom prst="rect">
            <a:avLst/>
          </a:prstGeom>
          <a:solidFill>
            <a:srgbClr val="86BC25">
              <a:lumMod val="60000"/>
              <a:lumOff val="40000"/>
            </a:srgbClr>
          </a:solidFill>
          <a:ln w="19050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NL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Custom Parsers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EFD9259-60AE-0247-BB2B-BF1C335CB8A0}"/>
              </a:ext>
            </a:extLst>
          </p:cNvPr>
          <p:cNvGrpSpPr/>
          <p:nvPr/>
        </p:nvGrpSpPr>
        <p:grpSpPr>
          <a:xfrm>
            <a:off x="497299" y="1767973"/>
            <a:ext cx="10794351" cy="4661994"/>
            <a:chOff x="82611" y="1213204"/>
            <a:chExt cx="11706326" cy="5055777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E8040A1-62B7-B7C8-FB27-F07EF70C2776}"/>
                </a:ext>
              </a:extLst>
            </p:cNvPr>
            <p:cNvCxnSpPr>
              <a:cxnSpLocks/>
              <a:endCxn id="234" idx="0"/>
            </p:cNvCxnSpPr>
            <p:nvPr/>
          </p:nvCxnSpPr>
          <p:spPr>
            <a:xfrm flipH="1">
              <a:off x="10730267" y="3023471"/>
              <a:ext cx="26494" cy="910860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45BECFC-71F5-3564-0F19-B0288CF8764B}"/>
                </a:ext>
              </a:extLst>
            </p:cNvPr>
            <p:cNvCxnSpPr>
              <a:cxnSpLocks/>
              <a:endCxn id="207" idx="0"/>
            </p:cNvCxnSpPr>
            <p:nvPr/>
          </p:nvCxnSpPr>
          <p:spPr>
            <a:xfrm flipH="1">
              <a:off x="6692217" y="3147953"/>
              <a:ext cx="74902" cy="924640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347C1D4-98CA-9F69-F4F7-589460D15E26}"/>
                </a:ext>
              </a:extLst>
            </p:cNvPr>
            <p:cNvCxnSpPr>
              <a:cxnSpLocks/>
              <a:stCxn id="278" idx="4"/>
              <a:endCxn id="190" idx="0"/>
            </p:cNvCxnSpPr>
            <p:nvPr/>
          </p:nvCxnSpPr>
          <p:spPr>
            <a:xfrm flipH="1">
              <a:off x="3644871" y="3258243"/>
              <a:ext cx="408553" cy="667058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sp>
          <p:nvSpPr>
            <p:cNvPr id="179" name="Rectangle: Rounded Corners 4">
              <a:extLst>
                <a:ext uri="{FF2B5EF4-FFF2-40B4-BE49-F238E27FC236}">
                  <a16:creationId xmlns:a16="http://schemas.microsoft.com/office/drawing/2014/main" id="{D48DA72B-C6EE-3F52-3176-74A97D64AE63}"/>
                </a:ext>
              </a:extLst>
            </p:cNvPr>
            <p:cNvSpPr/>
            <p:nvPr/>
          </p:nvSpPr>
          <p:spPr bwMode="gray">
            <a:xfrm>
              <a:off x="1662982" y="3798127"/>
              <a:ext cx="4022333" cy="1144346"/>
            </a:xfrm>
            <a:prstGeom prst="roundRect">
              <a:avLst/>
            </a:prstGeom>
            <a:noFill/>
            <a:ln w="12700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612D1DE-D8E3-1EF1-1760-C396E4A61757}"/>
                </a:ext>
              </a:extLst>
            </p:cNvPr>
            <p:cNvSpPr/>
            <p:nvPr/>
          </p:nvSpPr>
          <p:spPr>
            <a:xfrm>
              <a:off x="130486" y="5701566"/>
              <a:ext cx="1349987" cy="567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Open Sans" panose="020B0606030504020204" pitchFamily="34" charset="0"/>
                  <a:cs typeface="Open Sans" panose="020B0606030504020204" pitchFamily="34" charset="0"/>
                </a:rPr>
                <a:t>Ingredients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3A1CE7C-F2E7-1168-9FA3-57539D7D6535}"/>
                </a:ext>
              </a:extLst>
            </p:cNvPr>
            <p:cNvSpPr/>
            <p:nvPr/>
          </p:nvSpPr>
          <p:spPr>
            <a:xfrm>
              <a:off x="130486" y="4068036"/>
              <a:ext cx="143478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Open Sans" panose="020B0606030504020204" pitchFamily="34" charset="0"/>
                  <a:cs typeface="Open Sans" panose="020B0606030504020204" pitchFamily="34" charset="0"/>
                </a:rPr>
                <a:t>Data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Open Sans" panose="020B0606030504020204" pitchFamily="34" charset="0"/>
                  <a:cs typeface="Open Sans" panose="020B0606030504020204" pitchFamily="34" charset="0"/>
                </a:rPr>
                <a:t>Fusion</a:t>
              </a:r>
            </a:p>
          </p:txBody>
        </p:sp>
        <p:sp>
          <p:nvSpPr>
            <p:cNvPr id="182" name="Rectangle: Rounded Corners 260">
              <a:extLst>
                <a:ext uri="{FF2B5EF4-FFF2-40B4-BE49-F238E27FC236}">
                  <a16:creationId xmlns:a16="http://schemas.microsoft.com/office/drawing/2014/main" id="{BC8FDCBC-4F10-47F8-C73D-AC9654E4396E}"/>
                </a:ext>
              </a:extLst>
            </p:cNvPr>
            <p:cNvSpPr/>
            <p:nvPr/>
          </p:nvSpPr>
          <p:spPr bwMode="gray">
            <a:xfrm>
              <a:off x="1662983" y="1835859"/>
              <a:ext cx="10125954" cy="1808940"/>
            </a:xfrm>
            <a:prstGeom prst="roundRect">
              <a:avLst/>
            </a:prstGeom>
            <a:noFill/>
            <a:ln w="12700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6BC1B54-1C16-1DCE-BA54-E20281D8AE29}"/>
                </a:ext>
              </a:extLst>
            </p:cNvPr>
            <p:cNvSpPr/>
            <p:nvPr/>
          </p:nvSpPr>
          <p:spPr>
            <a:xfrm>
              <a:off x="130486" y="2498410"/>
              <a:ext cx="14486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Open Sans" panose="020B0606030504020204" pitchFamily="34" charset="0"/>
                  <a:cs typeface="Open Sans" panose="020B0606030504020204" pitchFamily="34" charset="0"/>
                </a:rPr>
                <a:t>Knowledge </a:t>
              </a:r>
              <a:r>
                <a:rPr kumimoji="0" lang="nl-NL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Open Sans" panose="020B0606030504020204" pitchFamily="34" charset="0"/>
                  <a:cs typeface="Open Sans" panose="020B0606030504020204" pitchFamily="34" charset="0"/>
                </a:rPr>
                <a:t>Fusion</a:t>
              </a:r>
              <a:endParaRPr kumimoji="0" lang="nl-N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7833278-7384-E555-F348-2CEBC9325BA5}"/>
                </a:ext>
              </a:extLst>
            </p:cNvPr>
            <p:cNvSpPr/>
            <p:nvPr/>
          </p:nvSpPr>
          <p:spPr>
            <a:xfrm>
              <a:off x="82611" y="1213204"/>
              <a:ext cx="1544350" cy="567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Open Sans" panose="020B0606030504020204" pitchFamily="34" charset="0"/>
                  <a:cs typeface="Open Sans" panose="020B0606030504020204" pitchFamily="34" charset="0"/>
                </a:rPr>
                <a:t>Capabilities</a:t>
              </a:r>
              <a:endParaRPr kumimoji="0" lang="nl-N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kumimoji="0" lang="nl-NL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Open Sans" panose="020B0606030504020204" pitchFamily="34" charset="0"/>
                  <a:cs typeface="Open Sans" panose="020B0606030504020204" pitchFamily="34" charset="0"/>
                </a:rPr>
                <a:t>Recipes</a:t>
              </a: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</a:p>
          </p:txBody>
        </p:sp>
        <p:sp>
          <p:nvSpPr>
            <p:cNvPr id="185" name="Rectangle: Rounded Corners 3">
              <a:extLst>
                <a:ext uri="{FF2B5EF4-FFF2-40B4-BE49-F238E27FC236}">
                  <a16:creationId xmlns:a16="http://schemas.microsoft.com/office/drawing/2014/main" id="{9706FBFF-BF6E-3E4A-854B-C1F21BF8798F}"/>
                </a:ext>
              </a:extLst>
            </p:cNvPr>
            <p:cNvSpPr/>
            <p:nvPr/>
          </p:nvSpPr>
          <p:spPr bwMode="gray">
            <a:xfrm>
              <a:off x="1681489" y="1233381"/>
              <a:ext cx="1602434" cy="527065"/>
            </a:xfrm>
            <a:prstGeom prst="roundRect">
              <a:avLst/>
            </a:prstGeom>
            <a:solidFill>
              <a:srgbClr val="FFCD00"/>
            </a:solidFill>
            <a:ln w="12700" algn="ctr">
              <a:solidFill>
                <a:srgbClr val="D0D0CE"/>
              </a:solidFill>
              <a:prstDash val="sysDash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Open Sans" panose="020B0606030504020204" pitchFamily="34" charset="0"/>
                  <a:cs typeface="Open Sans" panose="020B0606030504020204" pitchFamily="34" charset="0"/>
                </a:rPr>
                <a:t>Data Lineage</a:t>
              </a:r>
            </a:p>
          </p:txBody>
        </p:sp>
        <p:sp>
          <p:nvSpPr>
            <p:cNvPr id="186" name="Rectangle: Rounded Corners 139">
              <a:extLst>
                <a:ext uri="{FF2B5EF4-FFF2-40B4-BE49-F238E27FC236}">
                  <a16:creationId xmlns:a16="http://schemas.microsoft.com/office/drawing/2014/main" id="{0C3B68F6-96E8-A5D6-E542-C2F274ECD815}"/>
                </a:ext>
              </a:extLst>
            </p:cNvPr>
            <p:cNvSpPr/>
            <p:nvPr/>
          </p:nvSpPr>
          <p:spPr bwMode="gray">
            <a:xfrm>
              <a:off x="3350599" y="1224708"/>
              <a:ext cx="2748280" cy="527065"/>
            </a:xfrm>
            <a:prstGeom prst="roundRect">
              <a:avLst/>
            </a:prstGeom>
            <a:solidFill>
              <a:srgbClr val="FFCD00"/>
            </a:solidFill>
            <a:ln w="12700" algn="ctr">
              <a:solidFill>
                <a:srgbClr val="D0D0CE"/>
              </a:solidFill>
              <a:prstDash val="sysDash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Open Sans" panose="020B0606030504020204" pitchFamily="34" charset="0"/>
                  <a:cs typeface="Open Sans" panose="020B0606030504020204" pitchFamily="34" charset="0"/>
                </a:rPr>
                <a:t>Quality &amp; Compliance Check</a:t>
              </a:r>
            </a:p>
          </p:txBody>
        </p:sp>
        <p:sp>
          <p:nvSpPr>
            <p:cNvPr id="187" name="Rectangle: Rounded Corners 140">
              <a:extLst>
                <a:ext uri="{FF2B5EF4-FFF2-40B4-BE49-F238E27FC236}">
                  <a16:creationId xmlns:a16="http://schemas.microsoft.com/office/drawing/2014/main" id="{0725F7C6-AD17-F6BC-4B0A-3335496FD864}"/>
                </a:ext>
              </a:extLst>
            </p:cNvPr>
            <p:cNvSpPr/>
            <p:nvPr/>
          </p:nvSpPr>
          <p:spPr bwMode="gray">
            <a:xfrm>
              <a:off x="6200648" y="1233379"/>
              <a:ext cx="1554230" cy="527065"/>
            </a:xfrm>
            <a:prstGeom prst="roundRect">
              <a:avLst/>
            </a:prstGeom>
            <a:solidFill>
              <a:srgbClr val="FFCD00"/>
            </a:solidFill>
            <a:ln w="12700" algn="ctr">
              <a:solidFill>
                <a:srgbClr val="D0D0CE"/>
              </a:solidFill>
              <a:prstDash val="sysDash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Open Sans" panose="020B0606030504020204" pitchFamily="34" charset="0"/>
                  <a:cs typeface="Open Sans" panose="020B0606030504020204" pitchFamily="34" charset="0"/>
                </a:rPr>
                <a:t>Impact Analysis</a:t>
              </a: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3B590AD-F327-020B-E27C-1B47CB88D8AE}"/>
                </a:ext>
              </a:extLst>
            </p:cNvPr>
            <p:cNvSpPr/>
            <p:nvPr/>
          </p:nvSpPr>
          <p:spPr>
            <a:xfrm rot="765516" flipH="1">
              <a:off x="3193662" y="4302661"/>
              <a:ext cx="146279" cy="145038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7A98DAB-BB02-EA98-89A8-FE6AF19F5D02}"/>
                </a:ext>
              </a:extLst>
            </p:cNvPr>
            <p:cNvSpPr/>
            <p:nvPr/>
          </p:nvSpPr>
          <p:spPr>
            <a:xfrm rot="765516" flipH="1">
              <a:off x="3598586" y="4317385"/>
              <a:ext cx="263302" cy="258747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0A3065F-3C7E-0AC3-E1D1-A8212EFAB1FD}"/>
                </a:ext>
              </a:extLst>
            </p:cNvPr>
            <p:cNvSpPr/>
            <p:nvPr/>
          </p:nvSpPr>
          <p:spPr>
            <a:xfrm rot="765516" flipH="1">
              <a:off x="3555717" y="3923511"/>
              <a:ext cx="146279" cy="145038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6692575-B376-B25E-BE7B-0AF68C3302CC}"/>
                </a:ext>
              </a:extLst>
            </p:cNvPr>
            <p:cNvSpPr/>
            <p:nvPr/>
          </p:nvSpPr>
          <p:spPr>
            <a:xfrm rot="765516" flipH="1">
              <a:off x="4499993" y="4432116"/>
              <a:ext cx="263302" cy="258747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2814DA-1230-3672-F8D8-5DA4EE5360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0599" y="4389080"/>
              <a:ext cx="252638" cy="62301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41DF70B-658D-D3EF-D708-66008F3436CE}"/>
                </a:ext>
              </a:extLst>
            </p:cNvPr>
            <p:cNvCxnSpPr>
              <a:cxnSpLocks/>
            </p:cNvCxnSpPr>
            <p:nvPr/>
          </p:nvCxnSpPr>
          <p:spPr>
            <a:xfrm rot="765516" flipV="1">
              <a:off x="3861369" y="4144999"/>
              <a:ext cx="132203" cy="206950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2988DC3-01AE-B7FC-2F70-7156F8A21CF7}"/>
                </a:ext>
              </a:extLst>
            </p:cNvPr>
            <p:cNvSpPr/>
            <p:nvPr/>
          </p:nvSpPr>
          <p:spPr>
            <a:xfrm rot="5400000" flipH="1">
              <a:off x="4010083" y="3861107"/>
              <a:ext cx="402495" cy="409581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4CCD975-5433-C8B0-43F8-CE5F382ED2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1061" y="4074546"/>
              <a:ext cx="43764" cy="252000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69794DD-F207-D2D3-5A28-A882DC0443E2}"/>
                </a:ext>
              </a:extLst>
            </p:cNvPr>
            <p:cNvSpPr/>
            <p:nvPr/>
          </p:nvSpPr>
          <p:spPr>
            <a:xfrm rot="10150840" flipH="1">
              <a:off x="2649907" y="4457429"/>
              <a:ext cx="402495" cy="409581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ED88604-D25B-DF1C-81A2-5E6AF7EE85D2}"/>
                </a:ext>
              </a:extLst>
            </p:cNvPr>
            <p:cNvCxnSpPr>
              <a:cxnSpLocks/>
            </p:cNvCxnSpPr>
            <p:nvPr/>
          </p:nvCxnSpPr>
          <p:spPr>
            <a:xfrm rot="4750840" flipH="1" flipV="1">
              <a:off x="3072996" y="4325381"/>
              <a:ext cx="43764" cy="252000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E9D27A7-0672-F22B-5542-2B9033E134CD}"/>
                </a:ext>
              </a:extLst>
            </p:cNvPr>
            <p:cNvCxnSpPr>
              <a:cxnSpLocks/>
            </p:cNvCxnSpPr>
            <p:nvPr/>
          </p:nvCxnSpPr>
          <p:spPr>
            <a:xfrm>
              <a:off x="4308970" y="4232968"/>
              <a:ext cx="245179" cy="256371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FAE138B-1837-891F-AB6D-9D9346600054}"/>
                </a:ext>
              </a:extLst>
            </p:cNvPr>
            <p:cNvCxnSpPr>
              <a:cxnSpLocks/>
              <a:stCxn id="200" idx="5"/>
            </p:cNvCxnSpPr>
            <p:nvPr/>
          </p:nvCxnSpPr>
          <p:spPr>
            <a:xfrm flipH="1">
              <a:off x="4725919" y="4268109"/>
              <a:ext cx="340706" cy="208314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B583C2E2-F970-0448-CAAC-2A8F4E5ED4A0}"/>
                </a:ext>
              </a:extLst>
            </p:cNvPr>
            <p:cNvSpPr/>
            <p:nvPr/>
          </p:nvSpPr>
          <p:spPr>
            <a:xfrm rot="765516" flipH="1">
              <a:off x="5045969" y="4070072"/>
              <a:ext cx="263302" cy="258747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C151CB9-E24E-D244-CD53-01DA9A12FC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4300" y="4248475"/>
              <a:ext cx="227353" cy="84875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00023CA-D320-52C5-702C-7D075B8C5FD4}"/>
                </a:ext>
              </a:extLst>
            </p:cNvPr>
            <p:cNvSpPr/>
            <p:nvPr/>
          </p:nvSpPr>
          <p:spPr>
            <a:xfrm rot="765516" flipH="1">
              <a:off x="5517019" y="4281507"/>
              <a:ext cx="146279" cy="145038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C22D751-B04F-94B9-69DD-702CDB367C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8439" y="4338743"/>
              <a:ext cx="48614" cy="206562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AC0C753B-87EC-7CAC-680F-FDBB97128EEB}"/>
                </a:ext>
              </a:extLst>
            </p:cNvPr>
            <p:cNvSpPr/>
            <p:nvPr/>
          </p:nvSpPr>
          <p:spPr>
            <a:xfrm rot="765516" flipH="1">
              <a:off x="5218860" y="4550653"/>
              <a:ext cx="146279" cy="145038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8EE8A2E-6D9B-6F0B-08C7-41A1B5418E18}"/>
                </a:ext>
              </a:extLst>
            </p:cNvPr>
            <p:cNvSpPr/>
            <p:nvPr/>
          </p:nvSpPr>
          <p:spPr>
            <a:xfrm rot="5400000" flipH="1">
              <a:off x="5811432" y="3857793"/>
              <a:ext cx="402495" cy="409581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77C8081-BF4C-C69C-EC83-1B65878863C1}"/>
                </a:ext>
              </a:extLst>
            </p:cNvPr>
            <p:cNvSpPr/>
            <p:nvPr/>
          </p:nvSpPr>
          <p:spPr>
            <a:xfrm rot="765516" flipH="1">
              <a:off x="6065629" y="4549142"/>
              <a:ext cx="263302" cy="258747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1A8A5E99-8DDE-01D9-FCCA-612639CD6325}"/>
                </a:ext>
              </a:extLst>
            </p:cNvPr>
            <p:cNvSpPr/>
            <p:nvPr/>
          </p:nvSpPr>
          <p:spPr>
            <a:xfrm rot="765516" flipH="1">
              <a:off x="6531995" y="4069399"/>
              <a:ext cx="263302" cy="258747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CA64845-EE1E-C3EB-92F0-2034BC00004A}"/>
                </a:ext>
              </a:extLst>
            </p:cNvPr>
            <p:cNvCxnSpPr>
              <a:cxnSpLocks/>
              <a:stCxn id="207" idx="6"/>
            </p:cNvCxnSpPr>
            <p:nvPr/>
          </p:nvCxnSpPr>
          <p:spPr>
            <a:xfrm flipH="1" flipV="1">
              <a:off x="6154461" y="4115073"/>
              <a:ext cx="380784" cy="54626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B5994A8-21EA-A5CD-42FC-9B9A313CAAC9}"/>
                </a:ext>
              </a:extLst>
            </p:cNvPr>
            <p:cNvCxnSpPr>
              <a:cxnSpLocks/>
              <a:stCxn id="210" idx="6"/>
              <a:endCxn id="207" idx="2"/>
            </p:cNvCxnSpPr>
            <p:nvPr/>
          </p:nvCxnSpPr>
          <p:spPr>
            <a:xfrm flipH="1" flipV="1">
              <a:off x="6792046" y="4227847"/>
              <a:ext cx="383518" cy="195493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564CE1D1-EFEA-A7A3-9713-CFBA5B2CF22A}"/>
                </a:ext>
              </a:extLst>
            </p:cNvPr>
            <p:cNvSpPr/>
            <p:nvPr/>
          </p:nvSpPr>
          <p:spPr>
            <a:xfrm rot="765516" flipH="1">
              <a:off x="7173758" y="4366973"/>
              <a:ext cx="146279" cy="145038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ECAA521A-D136-C952-1011-970C102371FB}"/>
                </a:ext>
              </a:extLst>
            </p:cNvPr>
            <p:cNvSpPr/>
            <p:nvPr/>
          </p:nvSpPr>
          <p:spPr>
            <a:xfrm rot="5400000" flipH="1">
              <a:off x="7650649" y="3926015"/>
              <a:ext cx="402495" cy="409581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43D2C0C-6536-F02A-A31D-93CAC8188D8A}"/>
                </a:ext>
              </a:extLst>
            </p:cNvPr>
            <p:cNvCxnSpPr>
              <a:cxnSpLocks/>
              <a:stCxn id="211" idx="3"/>
            </p:cNvCxnSpPr>
            <p:nvPr/>
          </p:nvCxnSpPr>
          <p:spPr>
            <a:xfrm flipH="1">
              <a:off x="7310070" y="4273109"/>
              <a:ext cx="397018" cy="133127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240CCF8-96CD-9FE1-EE24-4F61DC54B976}"/>
                </a:ext>
              </a:extLst>
            </p:cNvPr>
            <p:cNvCxnSpPr>
              <a:cxnSpLocks/>
              <a:stCxn id="214" idx="7"/>
              <a:endCxn id="210" idx="2"/>
            </p:cNvCxnSpPr>
            <p:nvPr/>
          </p:nvCxnSpPr>
          <p:spPr>
            <a:xfrm flipH="1" flipV="1">
              <a:off x="7318231" y="4455644"/>
              <a:ext cx="197246" cy="142580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C7D71C7-26B5-A8D2-16D0-9C6DBBB0216C}"/>
                </a:ext>
              </a:extLst>
            </p:cNvPr>
            <p:cNvSpPr/>
            <p:nvPr/>
          </p:nvSpPr>
          <p:spPr>
            <a:xfrm rot="765516" flipH="1">
              <a:off x="7481453" y="4587139"/>
              <a:ext cx="146279" cy="145038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D017161-AE4E-7813-CB65-09A780DCDE29}"/>
                </a:ext>
              </a:extLst>
            </p:cNvPr>
            <p:cNvCxnSpPr>
              <a:cxnSpLocks/>
              <a:endCxn id="216" idx="2"/>
            </p:cNvCxnSpPr>
            <p:nvPr/>
          </p:nvCxnSpPr>
          <p:spPr>
            <a:xfrm flipH="1" flipV="1">
              <a:off x="7467414" y="4000488"/>
              <a:ext cx="190222" cy="82424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8D9CEE2-AB19-AD4D-D395-13FA5483DB75}"/>
                </a:ext>
              </a:extLst>
            </p:cNvPr>
            <p:cNvSpPr/>
            <p:nvPr/>
          </p:nvSpPr>
          <p:spPr>
            <a:xfrm rot="765516" flipH="1">
              <a:off x="7207363" y="3842040"/>
              <a:ext cx="263302" cy="258747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B9746D6-BAA1-DFA2-B7E6-AC010A5181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05586" y="4263831"/>
              <a:ext cx="150289" cy="182928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9472C8BB-6912-337E-3B1A-05FEA521DB4F}"/>
                </a:ext>
              </a:extLst>
            </p:cNvPr>
            <p:cNvSpPr/>
            <p:nvPr/>
          </p:nvSpPr>
          <p:spPr>
            <a:xfrm rot="765516" flipH="1">
              <a:off x="2413083" y="4050303"/>
              <a:ext cx="263302" cy="258747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B5E78C0-59EA-7AA1-8708-7746C1DBB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324" y="4290390"/>
              <a:ext cx="59201" cy="411741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FD5F2BE-39A1-53FB-102D-081D2B7F0EF8}"/>
                </a:ext>
              </a:extLst>
            </p:cNvPr>
            <p:cNvSpPr/>
            <p:nvPr/>
          </p:nvSpPr>
          <p:spPr>
            <a:xfrm rot="765516" flipH="1">
              <a:off x="4062975" y="4677096"/>
              <a:ext cx="146279" cy="145038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51B731D-6948-A495-7295-3CDF473054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95480" y="4263852"/>
              <a:ext cx="212669" cy="198209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8D39F780-55CF-0AA8-081E-6F78FBC01EDF}"/>
                </a:ext>
              </a:extLst>
            </p:cNvPr>
            <p:cNvSpPr/>
            <p:nvPr/>
          </p:nvSpPr>
          <p:spPr>
            <a:xfrm rot="765516" flipH="1">
              <a:off x="8160279" y="4422700"/>
              <a:ext cx="263302" cy="258747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EB42258-A1BA-0D49-D2A4-4699FD660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05" y="4439178"/>
              <a:ext cx="386633" cy="80716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68D9AE-F77A-DE36-8B72-3E023140C4EA}"/>
                </a:ext>
              </a:extLst>
            </p:cNvPr>
            <p:cNvSpPr/>
            <p:nvPr/>
          </p:nvSpPr>
          <p:spPr>
            <a:xfrm rot="765516" flipH="1">
              <a:off x="8801670" y="4338686"/>
              <a:ext cx="146279" cy="145038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7BD2E24-65EA-7D1F-D7FD-AFF3F9C66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8575" y="4198772"/>
              <a:ext cx="108822" cy="141053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76E3BB4A-9331-D663-7CDF-AE884356B969}"/>
                </a:ext>
              </a:extLst>
            </p:cNvPr>
            <p:cNvSpPr/>
            <p:nvPr/>
          </p:nvSpPr>
          <p:spPr>
            <a:xfrm rot="765516" flipH="1">
              <a:off x="8986862" y="3939157"/>
              <a:ext cx="263302" cy="258747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F6B6B93-67F6-24EC-CE20-C75F2A5788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31044" y="4152363"/>
              <a:ext cx="257562" cy="217937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73AC4E2-8FF5-77FE-64A6-7E4A162FC61A}"/>
                </a:ext>
              </a:extLst>
            </p:cNvPr>
            <p:cNvSpPr/>
            <p:nvPr/>
          </p:nvSpPr>
          <p:spPr>
            <a:xfrm rot="765516" flipH="1">
              <a:off x="9474068" y="4353665"/>
              <a:ext cx="146279" cy="145038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06CECAC-F611-86CA-919C-0FA9B3C5EAD5}"/>
                </a:ext>
              </a:extLst>
            </p:cNvPr>
            <p:cNvCxnSpPr>
              <a:cxnSpLocks/>
              <a:endCxn id="234" idx="5"/>
            </p:cNvCxnSpPr>
            <p:nvPr/>
          </p:nvCxnSpPr>
          <p:spPr>
            <a:xfrm flipV="1">
              <a:off x="10096301" y="4129174"/>
              <a:ext cx="494400" cy="394080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5B5FBC67-C8CF-C51D-20D5-A9A40C1BEFCE}"/>
                </a:ext>
              </a:extLst>
            </p:cNvPr>
            <p:cNvSpPr/>
            <p:nvPr/>
          </p:nvSpPr>
          <p:spPr>
            <a:xfrm rot="765516" flipH="1">
              <a:off x="9852043" y="4458940"/>
              <a:ext cx="263302" cy="258747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605DB7B8-2868-71DB-F22D-0B47324A59E3}"/>
                </a:ext>
              </a:extLst>
            </p:cNvPr>
            <p:cNvSpPr/>
            <p:nvPr/>
          </p:nvSpPr>
          <p:spPr>
            <a:xfrm rot="5400000" flipH="1">
              <a:off x="9871960" y="3861107"/>
              <a:ext cx="402495" cy="409581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CB7ED7E-6C03-461E-DE6C-154871141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7460" y="4050006"/>
              <a:ext cx="186779" cy="24540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F1737CE5-D0B1-1775-0690-E42D811760CC}"/>
                </a:ext>
              </a:extLst>
            </p:cNvPr>
            <p:cNvSpPr/>
            <p:nvPr/>
          </p:nvSpPr>
          <p:spPr>
            <a:xfrm rot="765516" flipH="1">
              <a:off x="8640728" y="4007036"/>
              <a:ext cx="146279" cy="145038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E5B5714D-887C-CA7F-6AAA-53EB1E758443}"/>
                </a:ext>
              </a:extLst>
            </p:cNvPr>
            <p:cNvSpPr/>
            <p:nvPr/>
          </p:nvSpPr>
          <p:spPr>
            <a:xfrm rot="765516" flipH="1">
              <a:off x="10570045" y="3931137"/>
              <a:ext cx="263302" cy="258747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C99C503-3812-FF3E-FA67-A868920FB88E}"/>
                </a:ext>
              </a:extLst>
            </p:cNvPr>
            <p:cNvCxnSpPr>
              <a:cxnSpLocks/>
              <a:endCxn id="234" idx="6"/>
            </p:cNvCxnSpPr>
            <p:nvPr/>
          </p:nvCxnSpPr>
          <p:spPr>
            <a:xfrm flipV="1">
              <a:off x="10280219" y="4031437"/>
              <a:ext cx="293076" cy="24752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53E2DED-87B5-01C5-8F71-60222DDD8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38159" y="4189205"/>
              <a:ext cx="67047" cy="253741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2B2868F6-C8C9-5973-89AB-44D1A06CD181}"/>
                </a:ext>
              </a:extLst>
            </p:cNvPr>
            <p:cNvSpPr/>
            <p:nvPr/>
          </p:nvSpPr>
          <p:spPr>
            <a:xfrm rot="765516" flipH="1">
              <a:off x="10760918" y="4453815"/>
              <a:ext cx="146279" cy="145038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B8DBBEC6-DEAB-AC45-4484-F9565D07E5C4}"/>
                </a:ext>
              </a:extLst>
            </p:cNvPr>
            <p:cNvSpPr/>
            <p:nvPr/>
          </p:nvSpPr>
          <p:spPr>
            <a:xfrm rot="5400000" flipH="1">
              <a:off x="11169996" y="3975569"/>
              <a:ext cx="402495" cy="409581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DC30B60-1537-F391-91EC-69F911EC67B6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H="1">
              <a:off x="10901993" y="4322663"/>
              <a:ext cx="324442" cy="146842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6311785-B85C-C9AD-44CA-69F608D123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4953" y="4306984"/>
              <a:ext cx="79004" cy="279548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AB16DBB-1065-9941-F6D4-94829B74BEB7}"/>
                </a:ext>
              </a:extLst>
            </p:cNvPr>
            <p:cNvSpPr/>
            <p:nvPr/>
          </p:nvSpPr>
          <p:spPr>
            <a:xfrm rot="765516" flipH="1">
              <a:off x="6760654" y="4565371"/>
              <a:ext cx="146279" cy="145038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78294E7-E758-DC06-EB15-9F7B600092F9}"/>
                </a:ext>
              </a:extLst>
            </p:cNvPr>
            <p:cNvSpPr/>
            <p:nvPr/>
          </p:nvSpPr>
          <p:spPr>
            <a:xfrm rot="765516" flipH="1">
              <a:off x="2112819" y="4410445"/>
              <a:ext cx="146279" cy="145038"/>
            </a:xfrm>
            <a:prstGeom prst="ellipse">
              <a:avLst/>
            </a:prstGeom>
            <a:solidFill>
              <a:srgbClr val="86BC25"/>
            </a:solidFill>
            <a:ln w="44450" cap="flat" cmpd="dbl" algn="ctr">
              <a:solidFill>
                <a:srgbClr val="86BC2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F513FE3-9EE2-3F2B-A165-5FE88A2819EA}"/>
                </a:ext>
              </a:extLst>
            </p:cNvPr>
            <p:cNvCxnSpPr>
              <a:cxnSpLocks/>
              <a:stCxn id="242" idx="1"/>
            </p:cNvCxnSpPr>
            <p:nvPr/>
          </p:nvCxnSpPr>
          <p:spPr>
            <a:xfrm flipV="1">
              <a:off x="2247724" y="4283225"/>
              <a:ext cx="187621" cy="161148"/>
            </a:xfrm>
            <a:prstGeom prst="line">
              <a:avLst/>
            </a:prstGeom>
            <a:noFill/>
            <a:ln w="44450" cap="flat" cmpd="dbl" algn="ctr">
              <a:solidFill>
                <a:srgbClr val="86BC25"/>
              </a:solidFill>
              <a:prstDash val="solid"/>
            </a:ln>
            <a:effectLst/>
          </p:spPr>
        </p:cxn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8461D0E9-58D2-006D-ACD7-497A7E85B028}"/>
                </a:ext>
              </a:extLst>
            </p:cNvPr>
            <p:cNvSpPr/>
            <p:nvPr/>
          </p:nvSpPr>
          <p:spPr>
            <a:xfrm rot="765516" flipH="1">
              <a:off x="3126987" y="2740561"/>
              <a:ext cx="146279" cy="145038"/>
            </a:xfrm>
            <a:prstGeom prst="ellips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FE1A249C-28EF-6E2E-43A2-9B4DE7ABE53E}"/>
                </a:ext>
              </a:extLst>
            </p:cNvPr>
            <p:cNvSpPr/>
            <p:nvPr/>
          </p:nvSpPr>
          <p:spPr>
            <a:xfrm rot="765516" flipH="1">
              <a:off x="3531911" y="2755285"/>
              <a:ext cx="263302" cy="258747"/>
            </a:xfrm>
            <a:prstGeom prst="ellips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64A4BDC-CC18-F85D-C001-7C98647B494E}"/>
                </a:ext>
              </a:extLst>
            </p:cNvPr>
            <p:cNvSpPr/>
            <p:nvPr/>
          </p:nvSpPr>
          <p:spPr>
            <a:xfrm rot="765516" flipH="1">
              <a:off x="3489042" y="2361411"/>
              <a:ext cx="146279" cy="145038"/>
            </a:xfrm>
            <a:prstGeom prst="ellips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575D16C3-D5E8-1D09-C2A2-75CF62E3DBD9}"/>
                </a:ext>
              </a:extLst>
            </p:cNvPr>
            <p:cNvSpPr/>
            <p:nvPr/>
          </p:nvSpPr>
          <p:spPr>
            <a:xfrm rot="765516" flipH="1">
              <a:off x="4433318" y="2870016"/>
              <a:ext cx="263302" cy="258747"/>
            </a:xfrm>
            <a:prstGeom prst="ellips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D2BE181-C393-D178-5F4E-251B9DAE50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3924" y="2826980"/>
              <a:ext cx="252638" cy="62301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F7AB56F-4FC1-2546-2BB3-F2332F710273}"/>
                </a:ext>
              </a:extLst>
            </p:cNvPr>
            <p:cNvCxnSpPr>
              <a:cxnSpLocks/>
            </p:cNvCxnSpPr>
            <p:nvPr/>
          </p:nvCxnSpPr>
          <p:spPr>
            <a:xfrm rot="765516" flipV="1">
              <a:off x="3794694" y="2582899"/>
              <a:ext cx="132203" cy="206950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C8BF61D4-238D-6B6B-D1F2-E8D9B3022852}"/>
                </a:ext>
              </a:extLst>
            </p:cNvPr>
            <p:cNvSpPr/>
            <p:nvPr/>
          </p:nvSpPr>
          <p:spPr>
            <a:xfrm rot="5400000" flipH="1">
              <a:off x="3943408" y="2299007"/>
              <a:ext cx="402495" cy="409581"/>
            </a:xfrm>
            <a:prstGeom prst="ellips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0A9073C-3C68-67DE-61E9-D01D372425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386" y="2512446"/>
              <a:ext cx="43764" cy="252000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21AA0585-E1E9-DDE2-EE68-ABBC9C204DF6}"/>
                </a:ext>
              </a:extLst>
            </p:cNvPr>
            <p:cNvSpPr/>
            <p:nvPr/>
          </p:nvSpPr>
          <p:spPr>
            <a:xfrm rot="10150840" flipH="1">
              <a:off x="2583232" y="2895329"/>
              <a:ext cx="402495" cy="409581"/>
            </a:xfrm>
            <a:prstGeom prst="ellips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AFB2706-544B-BD05-F433-0DEAC21D29E7}"/>
                </a:ext>
              </a:extLst>
            </p:cNvPr>
            <p:cNvCxnSpPr>
              <a:cxnSpLocks/>
            </p:cNvCxnSpPr>
            <p:nvPr/>
          </p:nvCxnSpPr>
          <p:spPr>
            <a:xfrm rot="4750840" flipH="1" flipV="1">
              <a:off x="3006321" y="2763281"/>
              <a:ext cx="43764" cy="252000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27017FD-0FAB-5CBF-C286-6A82A31DF5C5}"/>
                </a:ext>
              </a:extLst>
            </p:cNvPr>
            <p:cNvCxnSpPr>
              <a:cxnSpLocks/>
            </p:cNvCxnSpPr>
            <p:nvPr/>
          </p:nvCxnSpPr>
          <p:spPr>
            <a:xfrm>
              <a:off x="4242295" y="2670868"/>
              <a:ext cx="245179" cy="256371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C50CC13E-7308-E459-0896-7FB054369C7D}"/>
                </a:ext>
              </a:extLst>
            </p:cNvPr>
            <p:cNvCxnSpPr>
              <a:cxnSpLocks/>
              <a:stCxn id="256" idx="5"/>
            </p:cNvCxnSpPr>
            <p:nvPr/>
          </p:nvCxnSpPr>
          <p:spPr>
            <a:xfrm flipH="1">
              <a:off x="4659244" y="2706009"/>
              <a:ext cx="340706" cy="208314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B1FCFFB0-4A36-3DFF-B0E5-6883EBDA4985}"/>
                </a:ext>
              </a:extLst>
            </p:cNvPr>
            <p:cNvSpPr/>
            <p:nvPr/>
          </p:nvSpPr>
          <p:spPr>
            <a:xfrm rot="765516" flipH="1">
              <a:off x="4979294" y="2507972"/>
              <a:ext cx="263302" cy="258747"/>
            </a:xfrm>
            <a:prstGeom prst="ellips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450978E-F459-2FD8-F661-FA2E6336D3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7625" y="2686375"/>
              <a:ext cx="227353" cy="84875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5E88D597-13D4-56B1-BB20-B3756B8099DE}"/>
                </a:ext>
              </a:extLst>
            </p:cNvPr>
            <p:cNvSpPr/>
            <p:nvPr/>
          </p:nvSpPr>
          <p:spPr>
            <a:xfrm rot="765516" flipH="1">
              <a:off x="5450344" y="2719407"/>
              <a:ext cx="146279" cy="145038"/>
            </a:xfrm>
            <a:prstGeom prst="ellips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EF18C35-1C94-19B5-777F-66F09597DD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1764" y="2776643"/>
              <a:ext cx="48614" cy="206562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53B52F2F-5FD9-ECBF-E488-F97E94364A37}"/>
                </a:ext>
              </a:extLst>
            </p:cNvPr>
            <p:cNvSpPr/>
            <p:nvPr/>
          </p:nvSpPr>
          <p:spPr>
            <a:xfrm rot="765516" flipH="1">
              <a:off x="5152185" y="2988553"/>
              <a:ext cx="146279" cy="145038"/>
            </a:xfrm>
            <a:prstGeom prst="ellips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E208D740-F706-05D7-DD98-B0B203C844C6}"/>
                </a:ext>
              </a:extLst>
            </p:cNvPr>
            <p:cNvSpPr/>
            <p:nvPr/>
          </p:nvSpPr>
          <p:spPr>
            <a:xfrm rot="5400000" flipH="1">
              <a:off x="5716651" y="2295693"/>
              <a:ext cx="402495" cy="409581"/>
            </a:xfrm>
            <a:prstGeom prst="ellips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9759956-13E1-D79D-2D4A-66290A00DA0F}"/>
                </a:ext>
              </a:extLst>
            </p:cNvPr>
            <p:cNvSpPr/>
            <p:nvPr/>
          </p:nvSpPr>
          <p:spPr>
            <a:xfrm rot="765516" flipH="1">
              <a:off x="5998954" y="2987042"/>
              <a:ext cx="263302" cy="258747"/>
            </a:xfrm>
            <a:prstGeom prst="ellips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2307EB32-3D01-399F-03F5-0307ABC52299}"/>
                </a:ext>
              </a:extLst>
            </p:cNvPr>
            <p:cNvSpPr/>
            <p:nvPr/>
          </p:nvSpPr>
          <p:spPr>
            <a:xfrm rot="765516" flipH="1">
              <a:off x="6465320" y="2507299"/>
              <a:ext cx="263302" cy="258747"/>
            </a:xfrm>
            <a:prstGeom prst="ellips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27666A9-0A7D-A1E2-6BF6-636337DD01C6}"/>
                </a:ext>
              </a:extLst>
            </p:cNvPr>
            <p:cNvCxnSpPr>
              <a:cxnSpLocks/>
              <a:stCxn id="262" idx="6"/>
              <a:endCxn id="258" idx="2"/>
            </p:cNvCxnSpPr>
            <p:nvPr/>
          </p:nvCxnSpPr>
          <p:spPr>
            <a:xfrm flipH="1" flipV="1">
              <a:off x="5594817" y="2808078"/>
              <a:ext cx="407387" cy="279264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9C16A9A6-D1C2-6D7A-BD78-B4BF59B1FAF8}"/>
                </a:ext>
              </a:extLst>
            </p:cNvPr>
            <p:cNvCxnSpPr>
              <a:cxnSpLocks/>
              <a:stCxn id="261" idx="3"/>
            </p:cNvCxnSpPr>
            <p:nvPr/>
          </p:nvCxnSpPr>
          <p:spPr>
            <a:xfrm flipH="1">
              <a:off x="5588410" y="2642787"/>
              <a:ext cx="184680" cy="90665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1FE3B06-281E-B003-EAAA-8849925AEE50}"/>
                </a:ext>
              </a:extLst>
            </p:cNvPr>
            <p:cNvCxnSpPr>
              <a:cxnSpLocks/>
              <a:stCxn id="263" idx="6"/>
            </p:cNvCxnSpPr>
            <p:nvPr/>
          </p:nvCxnSpPr>
          <p:spPr>
            <a:xfrm flipH="1" flipV="1">
              <a:off x="6087786" y="2552973"/>
              <a:ext cx="380784" cy="54626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B5BC3E1-8B41-C2C4-5F39-4D425EF8E41A}"/>
                </a:ext>
              </a:extLst>
            </p:cNvPr>
            <p:cNvCxnSpPr>
              <a:cxnSpLocks/>
              <a:stCxn id="268" idx="6"/>
              <a:endCxn id="263" idx="2"/>
            </p:cNvCxnSpPr>
            <p:nvPr/>
          </p:nvCxnSpPr>
          <p:spPr>
            <a:xfrm flipH="1" flipV="1">
              <a:off x="6725371" y="2665747"/>
              <a:ext cx="383518" cy="195493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63FDEE2-9683-82CB-8FA1-9B64C1FE81C0}"/>
                </a:ext>
              </a:extLst>
            </p:cNvPr>
            <p:cNvSpPr/>
            <p:nvPr/>
          </p:nvSpPr>
          <p:spPr>
            <a:xfrm rot="765516" flipH="1">
              <a:off x="7107083" y="2804873"/>
              <a:ext cx="146279" cy="145038"/>
            </a:xfrm>
            <a:prstGeom prst="ellips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8753818-EC49-EB89-5665-272E75C2D2FC}"/>
                </a:ext>
              </a:extLst>
            </p:cNvPr>
            <p:cNvSpPr/>
            <p:nvPr/>
          </p:nvSpPr>
          <p:spPr>
            <a:xfrm rot="5400000" flipH="1">
              <a:off x="7583974" y="2363915"/>
              <a:ext cx="402495" cy="409581"/>
            </a:xfrm>
            <a:prstGeom prst="ellips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3EBF384-BAB5-C188-DEAC-EC8A141A2DBE}"/>
                </a:ext>
              </a:extLst>
            </p:cNvPr>
            <p:cNvCxnSpPr>
              <a:cxnSpLocks/>
              <a:stCxn id="269" idx="3"/>
            </p:cNvCxnSpPr>
            <p:nvPr/>
          </p:nvCxnSpPr>
          <p:spPr>
            <a:xfrm flipH="1">
              <a:off x="7243395" y="2711009"/>
              <a:ext cx="397018" cy="133127"/>
            </a:xfrm>
            <a:prstGeom prst="lin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BCE5C39-29A2-C88C-0F29-1A5545DFBCA3}"/>
                </a:ext>
              </a:extLst>
            </p:cNvPr>
            <p:cNvCxnSpPr>
              <a:cxnSpLocks/>
              <a:stCxn id="272" idx="7"/>
              <a:endCxn id="268" idx="2"/>
            </p:cNvCxnSpPr>
            <p:nvPr/>
          </p:nvCxnSpPr>
          <p:spPr>
            <a:xfrm flipH="1" flipV="1">
              <a:off x="7251556" y="2893544"/>
              <a:ext cx="197246" cy="142580"/>
            </a:xfrm>
            <a:prstGeom prst="lin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</p:cxn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7E9B0ABE-0C5F-942F-33B7-8D5669A35AF4}"/>
                </a:ext>
              </a:extLst>
            </p:cNvPr>
            <p:cNvSpPr/>
            <p:nvPr/>
          </p:nvSpPr>
          <p:spPr>
            <a:xfrm rot="765516" flipH="1">
              <a:off x="7414778" y="3025039"/>
              <a:ext cx="146279" cy="145038"/>
            </a:xfrm>
            <a:prstGeom prst="ellips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B71797E-78BB-F06F-B098-1E6164E91D17}"/>
                </a:ext>
              </a:extLst>
            </p:cNvPr>
            <p:cNvCxnSpPr>
              <a:cxnSpLocks/>
              <a:endCxn id="274" idx="2"/>
            </p:cNvCxnSpPr>
            <p:nvPr/>
          </p:nvCxnSpPr>
          <p:spPr>
            <a:xfrm flipH="1" flipV="1">
              <a:off x="7400739" y="2438388"/>
              <a:ext cx="190222" cy="82424"/>
            </a:xfrm>
            <a:prstGeom prst="lin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</p:cxn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01B9792F-6169-B6D4-0A67-14EF7758A4C5}"/>
                </a:ext>
              </a:extLst>
            </p:cNvPr>
            <p:cNvSpPr/>
            <p:nvPr/>
          </p:nvSpPr>
          <p:spPr>
            <a:xfrm rot="765516" flipH="1">
              <a:off x="7140688" y="2279940"/>
              <a:ext cx="263302" cy="258747"/>
            </a:xfrm>
            <a:prstGeom prst="ellips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CD4996B-1948-1A64-5414-8981E2D57D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8911" y="2701731"/>
              <a:ext cx="150289" cy="182928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D6CEBF6-C468-96DE-7611-2D18F211D82D}"/>
                </a:ext>
              </a:extLst>
            </p:cNvPr>
            <p:cNvSpPr/>
            <p:nvPr/>
          </p:nvSpPr>
          <p:spPr>
            <a:xfrm rot="765516" flipH="1">
              <a:off x="2346408" y="2488203"/>
              <a:ext cx="263302" cy="258747"/>
            </a:xfrm>
            <a:prstGeom prst="ellips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7524692-B115-57E6-E544-501E862E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4649" y="2728290"/>
              <a:ext cx="59201" cy="411741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1428FC5-5932-3BB2-128F-0B80C6EC9DB6}"/>
                </a:ext>
              </a:extLst>
            </p:cNvPr>
            <p:cNvSpPr/>
            <p:nvPr/>
          </p:nvSpPr>
          <p:spPr>
            <a:xfrm rot="765516" flipH="1">
              <a:off x="3996300" y="3114996"/>
              <a:ext cx="146279" cy="145038"/>
            </a:xfrm>
            <a:prstGeom prst="ellips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3A671A5-2C75-B27F-77C3-BDB1B4079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28805" y="2701752"/>
              <a:ext cx="212669" cy="198209"/>
            </a:xfrm>
            <a:prstGeom prst="lin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</p:cxn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1EB4DDF-DBA9-06B5-B246-60A99A45BA33}"/>
                </a:ext>
              </a:extLst>
            </p:cNvPr>
            <p:cNvSpPr/>
            <p:nvPr/>
          </p:nvSpPr>
          <p:spPr>
            <a:xfrm rot="765516" flipH="1">
              <a:off x="8093604" y="2860600"/>
              <a:ext cx="263302" cy="258747"/>
            </a:xfrm>
            <a:prstGeom prst="ellips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78ECCEF-B3BC-86B7-A895-8E965325C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3030" y="2877078"/>
              <a:ext cx="386633" cy="80716"/>
            </a:xfrm>
            <a:prstGeom prst="lin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</p:cxn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69207BB-0FF9-16DA-F5BB-6E5A6CAD1C81}"/>
                </a:ext>
              </a:extLst>
            </p:cNvPr>
            <p:cNvSpPr/>
            <p:nvPr/>
          </p:nvSpPr>
          <p:spPr>
            <a:xfrm rot="765516" flipH="1">
              <a:off x="8734995" y="2776586"/>
              <a:ext cx="146279" cy="145038"/>
            </a:xfrm>
            <a:prstGeom prst="ellips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E6C23BA-43C0-5B77-0398-884E497ED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1900" y="2636672"/>
              <a:ext cx="108822" cy="141053"/>
            </a:xfrm>
            <a:prstGeom prst="lin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234BB86-DC4B-018A-219D-EDA6D0FBB3B1}"/>
                </a:ext>
              </a:extLst>
            </p:cNvPr>
            <p:cNvSpPr/>
            <p:nvPr/>
          </p:nvSpPr>
          <p:spPr>
            <a:xfrm rot="765516" flipH="1">
              <a:off x="8920187" y="2377057"/>
              <a:ext cx="263302" cy="258747"/>
            </a:xfrm>
            <a:prstGeom prst="ellips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653F5C2-2352-0AE8-0596-4978B84CD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4369" y="2590263"/>
              <a:ext cx="257562" cy="217937"/>
            </a:xfrm>
            <a:prstGeom prst="line">
              <a:avLst/>
            </a:prstGeom>
            <a:solidFill>
              <a:srgbClr val="007CB0"/>
            </a:solidFill>
            <a:ln w="44450" cap="flat" cmpd="dbl" algn="ctr">
              <a:solidFill>
                <a:srgbClr val="007CB0"/>
              </a:solidFill>
              <a:prstDash val="solid"/>
            </a:ln>
            <a:effectLst/>
          </p:spPr>
        </p:cxn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84F404EF-7E4C-48ED-A526-8A5ED53EBD2D}"/>
                </a:ext>
              </a:extLst>
            </p:cNvPr>
            <p:cNvSpPr/>
            <p:nvPr/>
          </p:nvSpPr>
          <p:spPr>
            <a:xfrm rot="765516" flipH="1">
              <a:off x="9407393" y="2791565"/>
              <a:ext cx="146279" cy="145038"/>
            </a:xfrm>
            <a:prstGeom prst="ellips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5E72298-782E-DC48-715A-3F8408E43D17}"/>
                </a:ext>
              </a:extLst>
            </p:cNvPr>
            <p:cNvCxnSpPr>
              <a:cxnSpLocks/>
              <a:endCxn id="289" idx="3"/>
            </p:cNvCxnSpPr>
            <p:nvPr/>
          </p:nvCxnSpPr>
          <p:spPr>
            <a:xfrm flipV="1">
              <a:off x="9533808" y="2646101"/>
              <a:ext cx="327916" cy="152954"/>
            </a:xfrm>
            <a:prstGeom prst="lin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</p:cxn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EBD91A2-7AB6-FC56-60B5-68CA3C18F9FF}"/>
                </a:ext>
              </a:extLst>
            </p:cNvPr>
            <p:cNvSpPr/>
            <p:nvPr/>
          </p:nvSpPr>
          <p:spPr>
            <a:xfrm rot="765516" flipH="1">
              <a:off x="9785368" y="2896840"/>
              <a:ext cx="263302" cy="258747"/>
            </a:xfrm>
            <a:prstGeom prst="ellips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E2846B9C-EF1A-FFD2-AA10-4D3417D88930}"/>
                </a:ext>
              </a:extLst>
            </p:cNvPr>
            <p:cNvSpPr/>
            <p:nvPr/>
          </p:nvSpPr>
          <p:spPr>
            <a:xfrm rot="5400000" flipH="1">
              <a:off x="9805285" y="2299007"/>
              <a:ext cx="402495" cy="409581"/>
            </a:xfrm>
            <a:prstGeom prst="ellips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484D405-E5CB-57D2-1682-F49CD09DAD79}"/>
                </a:ext>
              </a:extLst>
            </p:cNvPr>
            <p:cNvCxnSpPr>
              <a:cxnSpLocks/>
              <a:stCxn id="288" idx="6"/>
            </p:cNvCxnSpPr>
            <p:nvPr/>
          </p:nvCxnSpPr>
          <p:spPr>
            <a:xfrm flipH="1" flipV="1">
              <a:off x="9559304" y="2912808"/>
              <a:ext cx="229314" cy="84332"/>
            </a:xfrm>
            <a:prstGeom prst="line">
              <a:avLst/>
            </a:prstGeom>
            <a:solidFill>
              <a:srgbClr val="007CB0"/>
            </a:solidFill>
            <a:ln w="44450" cap="flat" cmpd="dbl" algn="ctr">
              <a:solidFill>
                <a:srgbClr val="007CB0"/>
              </a:solidFill>
              <a:prstDash val="solid"/>
            </a:ln>
            <a:effectLst/>
          </p:spPr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BDB8CBB-B5EF-E8AC-1167-E3EBE75E5B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0785" y="2487906"/>
              <a:ext cx="186779" cy="24540"/>
            </a:xfrm>
            <a:prstGeom prst="lin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</p:cxn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7003CA-B32C-3646-88DA-A0A1619035F0}"/>
                </a:ext>
              </a:extLst>
            </p:cNvPr>
            <p:cNvSpPr/>
            <p:nvPr/>
          </p:nvSpPr>
          <p:spPr>
            <a:xfrm rot="765516" flipH="1">
              <a:off x="8574053" y="2444936"/>
              <a:ext cx="146279" cy="145038"/>
            </a:xfrm>
            <a:prstGeom prst="ellips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EB56095-8063-475E-A30B-A1059D147862}"/>
                </a:ext>
              </a:extLst>
            </p:cNvPr>
            <p:cNvSpPr/>
            <p:nvPr/>
          </p:nvSpPr>
          <p:spPr>
            <a:xfrm rot="765516" flipH="1">
              <a:off x="10503370" y="2369037"/>
              <a:ext cx="263302" cy="258747"/>
            </a:xfrm>
            <a:prstGeom prst="ellips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5C68281-ACD2-D321-EF99-9098A66FFB48}"/>
                </a:ext>
              </a:extLst>
            </p:cNvPr>
            <p:cNvCxnSpPr>
              <a:cxnSpLocks/>
              <a:endCxn id="293" idx="6"/>
            </p:cNvCxnSpPr>
            <p:nvPr/>
          </p:nvCxnSpPr>
          <p:spPr>
            <a:xfrm flipV="1">
              <a:off x="10213544" y="2469337"/>
              <a:ext cx="293076" cy="24752"/>
            </a:xfrm>
            <a:prstGeom prst="lin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406BB48-52BF-4AE1-93C1-076A167314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71484" y="2627105"/>
              <a:ext cx="67047" cy="253741"/>
            </a:xfrm>
            <a:prstGeom prst="lin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</p:cxn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8885A36-B84D-4DB7-6B30-829CE51F26F3}"/>
                </a:ext>
              </a:extLst>
            </p:cNvPr>
            <p:cNvSpPr/>
            <p:nvPr/>
          </p:nvSpPr>
          <p:spPr>
            <a:xfrm rot="765516" flipH="1">
              <a:off x="10694243" y="2891715"/>
              <a:ext cx="146279" cy="145038"/>
            </a:xfrm>
            <a:prstGeom prst="ellips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CBC9819-6C80-A125-E3B0-34CB593DDC67}"/>
                </a:ext>
              </a:extLst>
            </p:cNvPr>
            <p:cNvSpPr/>
            <p:nvPr/>
          </p:nvSpPr>
          <p:spPr>
            <a:xfrm rot="5400000" flipH="1">
              <a:off x="11103321" y="2413469"/>
              <a:ext cx="402495" cy="409581"/>
            </a:xfrm>
            <a:prstGeom prst="ellips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7259042-E4AB-F3FD-1C84-B25F890219F4}"/>
                </a:ext>
              </a:extLst>
            </p:cNvPr>
            <p:cNvCxnSpPr>
              <a:cxnSpLocks/>
              <a:stCxn id="297" idx="3"/>
            </p:cNvCxnSpPr>
            <p:nvPr/>
          </p:nvCxnSpPr>
          <p:spPr>
            <a:xfrm flipH="1">
              <a:off x="10835318" y="2760563"/>
              <a:ext cx="324442" cy="146842"/>
            </a:xfrm>
            <a:prstGeom prst="line">
              <a:avLst/>
            </a:prstGeom>
            <a:solidFill>
              <a:srgbClr val="62B5E5"/>
            </a:solidFill>
            <a:ln w="44450" cap="flat" cmpd="dbl" algn="ctr">
              <a:solidFill>
                <a:srgbClr val="62B5E5"/>
              </a:solidFill>
              <a:prstDash val="solid"/>
            </a:ln>
            <a:effectLst/>
          </p:spPr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86696AB4-7AAA-82D7-E26D-B6E27C4DA2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8278" y="2744884"/>
              <a:ext cx="79004" cy="279548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BAFBBB1D-4D89-AF3E-0D9B-A0A784BFA4AF}"/>
                </a:ext>
              </a:extLst>
            </p:cNvPr>
            <p:cNvSpPr/>
            <p:nvPr/>
          </p:nvSpPr>
          <p:spPr>
            <a:xfrm rot="765516" flipH="1">
              <a:off x="6693979" y="3003271"/>
              <a:ext cx="146279" cy="145038"/>
            </a:xfrm>
            <a:prstGeom prst="ellips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2123B227-4450-964A-C45A-3FFCCAF738F4}"/>
                </a:ext>
              </a:extLst>
            </p:cNvPr>
            <p:cNvSpPr/>
            <p:nvPr/>
          </p:nvSpPr>
          <p:spPr>
            <a:xfrm rot="765516" flipH="1">
              <a:off x="2046144" y="2848345"/>
              <a:ext cx="146279" cy="145038"/>
            </a:xfrm>
            <a:prstGeom prst="ellips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674B0F6B-99C5-1C10-C02B-5CFB54C80B9A}"/>
                </a:ext>
              </a:extLst>
            </p:cNvPr>
            <p:cNvCxnSpPr>
              <a:cxnSpLocks/>
              <a:stCxn id="301" idx="1"/>
            </p:cNvCxnSpPr>
            <p:nvPr/>
          </p:nvCxnSpPr>
          <p:spPr>
            <a:xfrm flipV="1">
              <a:off x="2181049" y="2721125"/>
              <a:ext cx="187621" cy="161148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sp>
          <p:nvSpPr>
            <p:cNvPr id="303" name="Rectangle: Rounded Corners 442">
              <a:extLst>
                <a:ext uri="{FF2B5EF4-FFF2-40B4-BE49-F238E27FC236}">
                  <a16:creationId xmlns:a16="http://schemas.microsoft.com/office/drawing/2014/main" id="{40C59766-DCDE-0EC8-1B66-587BF45FECF9}"/>
                </a:ext>
              </a:extLst>
            </p:cNvPr>
            <p:cNvSpPr/>
            <p:nvPr/>
          </p:nvSpPr>
          <p:spPr bwMode="gray">
            <a:xfrm>
              <a:off x="1939204" y="1899506"/>
              <a:ext cx="4696189" cy="264415"/>
            </a:xfrm>
            <a:prstGeom prst="roundRect">
              <a:avLst/>
            </a:prstGeom>
            <a:solidFill>
              <a:srgbClr val="0D8390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Business Domain Knowledge</a:t>
              </a:r>
            </a:p>
          </p:txBody>
        </p:sp>
        <p:sp>
          <p:nvSpPr>
            <p:cNvPr id="304" name="Rectangle: Rounded Corners 443">
              <a:extLst>
                <a:ext uri="{FF2B5EF4-FFF2-40B4-BE49-F238E27FC236}">
                  <a16:creationId xmlns:a16="http://schemas.microsoft.com/office/drawing/2014/main" id="{64341EB1-53D1-623B-7399-3F10C8B93439}"/>
                </a:ext>
              </a:extLst>
            </p:cNvPr>
            <p:cNvSpPr/>
            <p:nvPr/>
          </p:nvSpPr>
          <p:spPr bwMode="gray">
            <a:xfrm>
              <a:off x="6859330" y="1899506"/>
              <a:ext cx="4696189" cy="264415"/>
            </a:xfrm>
            <a:prstGeom prst="roundRect">
              <a:avLst/>
            </a:prstGeom>
            <a:solidFill>
              <a:srgbClr val="62B5E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Other Relevant Knowledge</a:t>
              </a:r>
            </a:p>
          </p:txBody>
        </p:sp>
        <p:pic>
          <p:nvPicPr>
            <p:cNvPr id="305" name="Graphic 304" descr="Chevron arrows">
              <a:extLst>
                <a:ext uri="{FF2B5EF4-FFF2-40B4-BE49-F238E27FC236}">
                  <a16:creationId xmlns:a16="http://schemas.microsoft.com/office/drawing/2014/main" id="{A2CB6F92-0399-CEF5-5782-3D7A5571C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424480" y="5011521"/>
              <a:ext cx="360000" cy="360000"/>
            </a:xfrm>
            <a:prstGeom prst="rect">
              <a:avLst/>
            </a:prstGeom>
          </p:spPr>
        </p:pic>
        <p:pic>
          <p:nvPicPr>
            <p:cNvPr id="306" name="Graphic 305" descr="Chevron arrows">
              <a:extLst>
                <a:ext uri="{FF2B5EF4-FFF2-40B4-BE49-F238E27FC236}">
                  <a16:creationId xmlns:a16="http://schemas.microsoft.com/office/drawing/2014/main" id="{64B73A04-075B-0B3C-2BCA-9DEA00845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248510" y="5020330"/>
              <a:ext cx="360000" cy="360000"/>
            </a:xfrm>
            <a:prstGeom prst="rect">
              <a:avLst/>
            </a:prstGeom>
          </p:spPr>
        </p:pic>
        <p:pic>
          <p:nvPicPr>
            <p:cNvPr id="307" name="Graphic 306" descr="Chevron arrows">
              <a:extLst>
                <a:ext uri="{FF2B5EF4-FFF2-40B4-BE49-F238E27FC236}">
                  <a16:creationId xmlns:a16="http://schemas.microsoft.com/office/drawing/2014/main" id="{3C65F140-7949-2D00-24F8-D8260463D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681696" y="5020329"/>
              <a:ext cx="360000" cy="360000"/>
            </a:xfrm>
            <a:prstGeom prst="rect">
              <a:avLst/>
            </a:prstGeom>
          </p:spPr>
        </p:pic>
        <p:pic>
          <p:nvPicPr>
            <p:cNvPr id="308" name="Graphic 307" descr="Chevron arrows">
              <a:extLst>
                <a:ext uri="{FF2B5EF4-FFF2-40B4-BE49-F238E27FC236}">
                  <a16:creationId xmlns:a16="http://schemas.microsoft.com/office/drawing/2014/main" id="{FAF04B35-CE09-0990-E2CE-655CD8584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8681900" y="5011521"/>
              <a:ext cx="360000" cy="360000"/>
            </a:xfrm>
            <a:prstGeom prst="rect">
              <a:avLst/>
            </a:prstGeom>
          </p:spPr>
        </p:pic>
        <p:pic>
          <p:nvPicPr>
            <p:cNvPr id="309" name="Graphic 308" descr="Chevron arrows">
              <a:extLst>
                <a:ext uri="{FF2B5EF4-FFF2-40B4-BE49-F238E27FC236}">
                  <a16:creationId xmlns:a16="http://schemas.microsoft.com/office/drawing/2014/main" id="{EB11316F-9B28-E260-8142-07A16C3B9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820107" y="5020328"/>
              <a:ext cx="360000" cy="360000"/>
            </a:xfrm>
            <a:prstGeom prst="rect">
              <a:avLst/>
            </a:prstGeom>
          </p:spPr>
        </p:pic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3FD369C3-D6F2-6511-64F6-6A003B81EC93}"/>
                </a:ext>
              </a:extLst>
            </p:cNvPr>
            <p:cNvCxnSpPr>
              <a:cxnSpLocks/>
              <a:stCxn id="274" idx="6"/>
            </p:cNvCxnSpPr>
            <p:nvPr/>
          </p:nvCxnSpPr>
          <p:spPr>
            <a:xfrm flipH="1">
              <a:off x="6023012" y="2380240"/>
              <a:ext cx="1120926" cy="5206"/>
            </a:xfrm>
            <a:prstGeom prst="line">
              <a:avLst/>
            </a:prstGeom>
            <a:solidFill>
              <a:srgbClr val="0D8390"/>
            </a:solidFill>
            <a:ln w="44450" cap="flat" cmpd="dbl" algn="ctr">
              <a:solidFill>
                <a:srgbClr val="0D8390"/>
              </a:solidFill>
              <a:prstDash val="solid"/>
            </a:ln>
            <a:effectLst/>
          </p:spPr>
        </p:cxnSp>
        <p:sp>
          <p:nvSpPr>
            <p:cNvPr id="311" name="Rectangle: Rounded Corners 294">
              <a:extLst>
                <a:ext uri="{FF2B5EF4-FFF2-40B4-BE49-F238E27FC236}">
                  <a16:creationId xmlns:a16="http://schemas.microsoft.com/office/drawing/2014/main" id="{4327F052-99F7-D9E3-35A2-3FC8FE8A7011}"/>
                </a:ext>
              </a:extLst>
            </p:cNvPr>
            <p:cNvSpPr/>
            <p:nvPr/>
          </p:nvSpPr>
          <p:spPr bwMode="gray">
            <a:xfrm>
              <a:off x="7851896" y="1233379"/>
              <a:ext cx="2009829" cy="527065"/>
            </a:xfrm>
            <a:prstGeom prst="roundRect">
              <a:avLst/>
            </a:prstGeom>
            <a:solidFill>
              <a:srgbClr val="FFCD00"/>
            </a:solidFill>
            <a:ln w="12700" algn="ctr">
              <a:solidFill>
                <a:srgbClr val="D0D0CE"/>
              </a:solidFill>
              <a:prstDash val="sysDash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Open Sans" panose="020B0606030504020204" pitchFamily="34" charset="0"/>
                  <a:cs typeface="Open Sans" panose="020B0606030504020204" pitchFamily="34" charset="0"/>
                </a:rPr>
                <a:t>Smart</a:t>
              </a: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kumimoji="0" lang="nl-NL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Open Sans" panose="020B0606030504020204" pitchFamily="34" charset="0"/>
                  <a:cs typeface="Open Sans" panose="020B0606030504020204" pitchFamily="34" charset="0"/>
                </a:rPr>
                <a:t>Recommendations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357D8BF3-9720-9743-0CA8-305D5CE3D14A}"/>
                </a:ext>
              </a:extLst>
            </p:cNvPr>
            <p:cNvCxnSpPr>
              <a:cxnSpLocks/>
              <a:endCxn id="190" idx="7"/>
            </p:cNvCxnSpPr>
            <p:nvPr/>
          </p:nvCxnSpPr>
          <p:spPr>
            <a:xfrm>
              <a:off x="2784575" y="3329201"/>
              <a:ext cx="805167" cy="605395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28207262-EEE6-DCF2-584A-A5A7D33C39A5}"/>
                </a:ext>
              </a:extLst>
            </p:cNvPr>
            <p:cNvCxnSpPr>
              <a:cxnSpLocks/>
              <a:endCxn id="190" idx="0"/>
            </p:cNvCxnSpPr>
            <p:nvPr/>
          </p:nvCxnSpPr>
          <p:spPr>
            <a:xfrm>
              <a:off x="3631399" y="3035220"/>
              <a:ext cx="13472" cy="890081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43B7477-CDD3-1FC5-DBB3-6072889542DA}"/>
                </a:ext>
              </a:extLst>
            </p:cNvPr>
            <p:cNvCxnSpPr>
              <a:cxnSpLocks/>
              <a:endCxn id="194" idx="6"/>
            </p:cNvCxnSpPr>
            <p:nvPr/>
          </p:nvCxnSpPr>
          <p:spPr>
            <a:xfrm flipH="1">
              <a:off x="4211330" y="3149433"/>
              <a:ext cx="346330" cy="715217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E12A5FD-BEFF-AEF4-1F02-76ADD8D59539}"/>
                </a:ext>
              </a:extLst>
            </p:cNvPr>
            <p:cNvCxnSpPr>
              <a:cxnSpLocks/>
              <a:endCxn id="200" idx="0"/>
            </p:cNvCxnSpPr>
            <p:nvPr/>
          </p:nvCxnSpPr>
          <p:spPr>
            <a:xfrm flipH="1">
              <a:off x="5206191" y="3140532"/>
              <a:ext cx="8766" cy="932734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0BF69F9-CF5A-B86B-5817-B94384DF7956}"/>
                </a:ext>
              </a:extLst>
            </p:cNvPr>
            <p:cNvCxnSpPr>
              <a:cxnSpLocks/>
              <a:stCxn id="262" idx="4"/>
              <a:endCxn id="205" idx="6"/>
            </p:cNvCxnSpPr>
            <p:nvPr/>
          </p:nvCxnSpPr>
          <p:spPr>
            <a:xfrm flipH="1">
              <a:off x="6012679" y="3242595"/>
              <a:ext cx="89355" cy="618741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4E736D7-3B0A-74A5-E13E-CC77B8E873F6}"/>
                </a:ext>
              </a:extLst>
            </p:cNvPr>
            <p:cNvCxnSpPr>
              <a:cxnSpLocks/>
              <a:endCxn id="216" idx="0"/>
            </p:cNvCxnSpPr>
            <p:nvPr/>
          </p:nvCxnSpPr>
          <p:spPr>
            <a:xfrm flipH="1">
              <a:off x="7367585" y="3195026"/>
              <a:ext cx="104226" cy="650208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05708A4-F6B0-4E36-55A7-2FD0E12F8E4E}"/>
                </a:ext>
              </a:extLst>
            </p:cNvPr>
            <p:cNvCxnSpPr>
              <a:cxnSpLocks/>
              <a:endCxn id="211" idx="6"/>
            </p:cNvCxnSpPr>
            <p:nvPr/>
          </p:nvCxnSpPr>
          <p:spPr>
            <a:xfrm flipH="1">
              <a:off x="7851896" y="3137507"/>
              <a:ext cx="355912" cy="792051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DBBD96D-EAF5-EC38-3C48-75E28BEDC224}"/>
                </a:ext>
              </a:extLst>
            </p:cNvPr>
            <p:cNvCxnSpPr>
              <a:cxnSpLocks/>
              <a:endCxn id="226" idx="0"/>
            </p:cNvCxnSpPr>
            <p:nvPr/>
          </p:nvCxnSpPr>
          <p:spPr>
            <a:xfrm flipH="1">
              <a:off x="9147084" y="2965078"/>
              <a:ext cx="304804" cy="977273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8B2E8E49-CCAD-9CFC-7A36-7EB83EE9156B}"/>
                </a:ext>
              </a:extLst>
            </p:cNvPr>
            <p:cNvCxnSpPr>
              <a:cxnSpLocks/>
              <a:endCxn id="233" idx="0"/>
            </p:cNvCxnSpPr>
            <p:nvPr/>
          </p:nvCxnSpPr>
          <p:spPr>
            <a:xfrm flipH="1">
              <a:off x="8729882" y="2974662"/>
              <a:ext cx="63578" cy="1034164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86161A3-0D1D-285D-FC26-4CE28F79B647}"/>
                </a:ext>
              </a:extLst>
            </p:cNvPr>
            <p:cNvCxnSpPr>
              <a:cxnSpLocks/>
              <a:endCxn id="238" idx="6"/>
            </p:cNvCxnSpPr>
            <p:nvPr/>
          </p:nvCxnSpPr>
          <p:spPr>
            <a:xfrm>
              <a:off x="11365627" y="2833740"/>
              <a:ext cx="5616" cy="1145372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DA29122-EC31-343A-211E-ADDF0F9FB610}"/>
                </a:ext>
              </a:extLst>
            </p:cNvPr>
            <p:cNvCxnSpPr>
              <a:cxnSpLocks/>
              <a:stCxn id="293" idx="4"/>
            </p:cNvCxnSpPr>
            <p:nvPr/>
          </p:nvCxnSpPr>
          <p:spPr>
            <a:xfrm flipH="1">
              <a:off x="10130034" y="2624590"/>
              <a:ext cx="476416" cy="1270083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DD555C2-FB41-5460-0E84-C92D2C8E151F}"/>
                </a:ext>
              </a:extLst>
            </p:cNvPr>
            <p:cNvCxnSpPr>
              <a:cxnSpLocks/>
              <a:stCxn id="282" idx="3"/>
              <a:endCxn id="231" idx="6"/>
            </p:cNvCxnSpPr>
            <p:nvPr/>
          </p:nvCxnSpPr>
          <p:spPr>
            <a:xfrm>
              <a:off x="8847250" y="2910538"/>
              <a:ext cx="1225958" cy="954112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3DE78290-BBA3-EB5A-78A9-9540ACA84287}"/>
                </a:ext>
              </a:extLst>
            </p:cNvPr>
            <p:cNvCxnSpPr>
              <a:cxnSpLocks/>
              <a:stCxn id="262" idx="4"/>
              <a:endCxn id="200" idx="0"/>
            </p:cNvCxnSpPr>
            <p:nvPr/>
          </p:nvCxnSpPr>
          <p:spPr>
            <a:xfrm flipH="1">
              <a:off x="5206191" y="3242595"/>
              <a:ext cx="895843" cy="830671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10F2ED29-894E-D415-5135-4A1DE80CD858}"/>
                </a:ext>
              </a:extLst>
            </p:cNvPr>
            <p:cNvCxnSpPr>
              <a:cxnSpLocks/>
              <a:stCxn id="301" idx="3"/>
              <a:endCxn id="218" idx="0"/>
            </p:cNvCxnSpPr>
            <p:nvPr/>
          </p:nvCxnSpPr>
          <p:spPr>
            <a:xfrm>
              <a:off x="2158399" y="2982298"/>
              <a:ext cx="414906" cy="1071199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4900B80-6F45-47ED-44EC-2AF7DBCF8A75}"/>
                </a:ext>
              </a:extLst>
            </p:cNvPr>
            <p:cNvCxnSpPr>
              <a:cxnSpLocks/>
              <a:endCxn id="188" idx="4"/>
            </p:cNvCxnSpPr>
            <p:nvPr/>
          </p:nvCxnSpPr>
          <p:spPr>
            <a:xfrm>
              <a:off x="3222812" y="2882129"/>
              <a:ext cx="27974" cy="1563779"/>
            </a:xfrm>
            <a:prstGeom prst="line">
              <a:avLst/>
            </a:prstGeom>
            <a:noFill/>
            <a:ln w="28575" cap="flat" cmpd="sng" algn="ctr">
              <a:solidFill>
                <a:srgbClr val="86BC25"/>
              </a:solidFill>
              <a:prstDash val="dash"/>
            </a:ln>
            <a:effectLst/>
          </p:spPr>
        </p:cxnSp>
      </p:grpSp>
      <p:sp>
        <p:nvSpPr>
          <p:cNvPr id="327" name="Rectangle: Rounded Corners 4">
            <a:extLst>
              <a:ext uri="{FF2B5EF4-FFF2-40B4-BE49-F238E27FC236}">
                <a16:creationId xmlns:a16="http://schemas.microsoft.com/office/drawing/2014/main" id="{625D4CEE-3E28-F04C-AC73-6C2E1755BA22}"/>
              </a:ext>
            </a:extLst>
          </p:cNvPr>
          <p:cNvSpPr/>
          <p:nvPr/>
        </p:nvSpPr>
        <p:spPr bwMode="gray">
          <a:xfrm>
            <a:off x="5701080" y="4151562"/>
            <a:ext cx="3709043" cy="1055216"/>
          </a:xfrm>
          <a:prstGeom prst="roundRect">
            <a:avLst/>
          </a:prstGeom>
          <a:noFill/>
          <a:ln w="12700" algn="ctr">
            <a:solidFill>
              <a:sysClr val="window" lastClr="FFFFFF">
                <a:lumMod val="65000"/>
              </a:sysClr>
            </a:solidFill>
            <a:prstDash val="sys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28" name="Rectangle: Rounded Corners 4">
            <a:extLst>
              <a:ext uri="{FF2B5EF4-FFF2-40B4-BE49-F238E27FC236}">
                <a16:creationId xmlns:a16="http://schemas.microsoft.com/office/drawing/2014/main" id="{621527BE-C70B-BBE4-5E6C-5F962EB68A51}"/>
              </a:ext>
            </a:extLst>
          </p:cNvPr>
          <p:cNvSpPr/>
          <p:nvPr/>
        </p:nvSpPr>
        <p:spPr bwMode="gray">
          <a:xfrm>
            <a:off x="9448223" y="4151562"/>
            <a:ext cx="1854521" cy="1055216"/>
          </a:xfrm>
          <a:prstGeom prst="roundRect">
            <a:avLst/>
          </a:prstGeom>
          <a:noFill/>
          <a:ln w="12700" algn="ctr">
            <a:solidFill>
              <a:sysClr val="window" lastClr="FFFFFF">
                <a:lumMod val="65000"/>
              </a:sysClr>
            </a:solidFill>
            <a:prstDash val="sys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8DC7A128-D892-FB49-420D-56E2DCC89903}"/>
              </a:ext>
            </a:extLst>
          </p:cNvPr>
          <p:cNvSpPr/>
          <p:nvPr/>
        </p:nvSpPr>
        <p:spPr bwMode="gray">
          <a:xfrm>
            <a:off x="1971618" y="5625862"/>
            <a:ext cx="3121503" cy="436061"/>
          </a:xfrm>
          <a:prstGeom prst="rect">
            <a:avLst/>
          </a:prstGeom>
          <a:solidFill>
            <a:srgbClr val="86BC25">
              <a:lumMod val="60000"/>
              <a:lumOff val="40000"/>
            </a:srgbClr>
          </a:solidFill>
          <a:ln w="19050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NL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Generative AI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C8CA84E3-AC86-6B44-8416-A9D50E7C0D2F}"/>
              </a:ext>
            </a:extLst>
          </p:cNvPr>
          <p:cNvSpPr/>
          <p:nvPr/>
        </p:nvSpPr>
        <p:spPr bwMode="gray">
          <a:xfrm>
            <a:off x="7122640" y="5625862"/>
            <a:ext cx="4180103" cy="913594"/>
          </a:xfrm>
          <a:prstGeom prst="rect">
            <a:avLst/>
          </a:prstGeom>
          <a:solidFill>
            <a:srgbClr val="86BC25">
              <a:lumMod val="60000"/>
              <a:lumOff val="40000"/>
            </a:srgbClr>
          </a:solidFill>
          <a:ln w="19050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NL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Structured Data: Databases, Excel sheets, etc.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C934A3CB-CEFA-A3D9-8EDC-5F8718BA38EC}"/>
              </a:ext>
            </a:extLst>
          </p:cNvPr>
          <p:cNvSpPr/>
          <p:nvPr/>
        </p:nvSpPr>
        <p:spPr bwMode="gray">
          <a:xfrm>
            <a:off x="1971617" y="6103395"/>
            <a:ext cx="5066181" cy="436061"/>
          </a:xfrm>
          <a:prstGeom prst="rect">
            <a:avLst/>
          </a:prstGeom>
          <a:solidFill>
            <a:srgbClr val="26890D"/>
          </a:solidFill>
          <a:ln w="19050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NL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Unstructured Data: Documents, Presentations, etc.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F7C2E4C-3BE0-2612-7822-4A364B232235}"/>
              </a:ext>
            </a:extLst>
          </p:cNvPr>
          <p:cNvGrpSpPr/>
          <p:nvPr/>
        </p:nvGrpSpPr>
        <p:grpSpPr>
          <a:xfrm>
            <a:off x="1871128" y="5232983"/>
            <a:ext cx="759553" cy="770092"/>
            <a:chOff x="7502635" y="3449462"/>
            <a:chExt cx="759553" cy="770092"/>
          </a:xfrm>
        </p:grpSpPr>
        <p:pic>
          <p:nvPicPr>
            <p:cNvPr id="333" name="Graphic 332" descr="Artificial Intelligence with solid fill">
              <a:extLst>
                <a:ext uri="{FF2B5EF4-FFF2-40B4-BE49-F238E27FC236}">
                  <a16:creationId xmlns:a16="http://schemas.microsoft.com/office/drawing/2014/main" id="{1155CCCC-57CF-51FD-75CE-E624DE5A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95787" y="3449462"/>
              <a:ext cx="637049" cy="637049"/>
            </a:xfrm>
            <a:prstGeom prst="rect">
              <a:avLst/>
            </a:prstGeom>
          </p:spPr>
        </p:pic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CD86F952-9812-2F8D-EECA-833F4EB8B3B0}"/>
                </a:ext>
              </a:extLst>
            </p:cNvPr>
            <p:cNvSpPr txBox="1"/>
            <p:nvPr/>
          </p:nvSpPr>
          <p:spPr>
            <a:xfrm>
              <a:off x="7502635" y="4096443"/>
              <a:ext cx="75955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rgbClr val="44546A"/>
                </a:buClr>
                <a:defRPr/>
              </a:pPr>
              <a:r>
                <a:rPr lang="nl-NL" sz="800" err="1">
                  <a:solidFill>
                    <a:prstClr val="black"/>
                  </a:solidFill>
                  <a:latin typeface="Verdana"/>
                </a:rPr>
                <a:t>LLMs</a:t>
              </a:r>
              <a:endParaRPr lang="nl-NL" sz="80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335" name="Up Arrow Callout 10">
            <a:extLst>
              <a:ext uri="{FF2B5EF4-FFF2-40B4-BE49-F238E27FC236}">
                <a16:creationId xmlns:a16="http://schemas.microsoft.com/office/drawing/2014/main" id="{5EF36303-A53A-6616-C4B7-D0AA0780B99D}"/>
              </a:ext>
            </a:extLst>
          </p:cNvPr>
          <p:cNvSpPr/>
          <p:nvPr/>
        </p:nvSpPr>
        <p:spPr bwMode="gray">
          <a:xfrm>
            <a:off x="3091440" y="5937626"/>
            <a:ext cx="838624" cy="231218"/>
          </a:xfrm>
          <a:prstGeom prst="upArrowCallout">
            <a:avLst/>
          </a:prstGeom>
          <a:solidFill>
            <a:sysClr val="windowText" lastClr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NL" sz="1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36" name="Rectangle: Rounded Corners 294">
            <a:extLst>
              <a:ext uri="{FF2B5EF4-FFF2-40B4-BE49-F238E27FC236}">
                <a16:creationId xmlns:a16="http://schemas.microsoft.com/office/drawing/2014/main" id="{376AE14F-A794-474D-6DA2-191E2EABA75E}"/>
              </a:ext>
            </a:extLst>
          </p:cNvPr>
          <p:cNvSpPr/>
          <p:nvPr/>
        </p:nvSpPr>
        <p:spPr bwMode="gray">
          <a:xfrm>
            <a:off x="9604035" y="1780119"/>
            <a:ext cx="1698707" cy="486013"/>
          </a:xfrm>
          <a:prstGeom prst="roundRect">
            <a:avLst/>
          </a:prstGeom>
          <a:solidFill>
            <a:srgbClr val="FFCD00"/>
          </a:solidFill>
          <a:ln w="12700" algn="ctr">
            <a:solidFill>
              <a:srgbClr val="D0D0CE"/>
            </a:solidFill>
            <a:prstDash val="sysDash"/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defRPr/>
            </a:pPr>
            <a:r>
              <a:rPr lang="nl-NL" sz="1400" b="1" kern="0" dirty="0" err="1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Anomaly</a:t>
            </a:r>
            <a:r>
              <a:rPr lang="nl-NL" sz="1400" b="1" kern="0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1400" b="1" kern="0" dirty="0" err="1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Detection</a:t>
            </a:r>
            <a:endParaRPr lang="en-US" sz="1400" b="1" kern="0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7" name="Up Arrow Callout 13">
            <a:extLst>
              <a:ext uri="{FF2B5EF4-FFF2-40B4-BE49-F238E27FC236}">
                <a16:creationId xmlns:a16="http://schemas.microsoft.com/office/drawing/2014/main" id="{589A2A26-C5E1-5B69-A381-4A95EADFB25A}"/>
              </a:ext>
            </a:extLst>
          </p:cNvPr>
          <p:cNvSpPr/>
          <p:nvPr/>
        </p:nvSpPr>
        <p:spPr bwMode="gray">
          <a:xfrm>
            <a:off x="5663623" y="5932874"/>
            <a:ext cx="838624" cy="231218"/>
          </a:xfrm>
          <a:prstGeom prst="upArrowCallout">
            <a:avLst/>
          </a:prstGeom>
          <a:solidFill>
            <a:sysClr val="windowText" lastClr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NL" sz="1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E6348D90-CE38-F332-25E7-FABD99F32740}"/>
              </a:ext>
            </a:extLst>
          </p:cNvPr>
          <p:cNvSpPr/>
          <p:nvPr/>
        </p:nvSpPr>
        <p:spPr>
          <a:xfrm>
            <a:off x="597651" y="1195353"/>
            <a:ext cx="1323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nl-NL" sz="1400" b="1" kern="0" dirty="0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User </a:t>
            </a:r>
            <a:r>
              <a:rPr lang="nl-NL" sz="1400" b="1" kern="0" dirty="0" err="1">
                <a:solidFill>
                  <a:prstClr val="black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Interactions</a:t>
            </a:r>
            <a:endParaRPr lang="nl-NL" sz="1400" b="1" kern="0" dirty="0">
              <a:solidFill>
                <a:prstClr val="black"/>
              </a:solidFill>
              <a:latin typeface="Calibri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9" name="Rectangle: Rounded Corners 442">
            <a:extLst>
              <a:ext uri="{FF2B5EF4-FFF2-40B4-BE49-F238E27FC236}">
                <a16:creationId xmlns:a16="http://schemas.microsoft.com/office/drawing/2014/main" id="{8F1A70DB-2CC4-3E9D-3CD3-EC43E83DFDAA}"/>
              </a:ext>
            </a:extLst>
          </p:cNvPr>
          <p:cNvSpPr/>
          <p:nvPr/>
        </p:nvSpPr>
        <p:spPr bwMode="gray">
          <a:xfrm>
            <a:off x="2015359" y="1388806"/>
            <a:ext cx="4390569" cy="250876"/>
          </a:xfrm>
          <a:prstGeom prst="round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Web Application</a:t>
            </a:r>
          </a:p>
        </p:txBody>
      </p:sp>
      <p:sp>
        <p:nvSpPr>
          <p:cNvPr id="340" name="Rectangle: Rounded Corners 442">
            <a:extLst>
              <a:ext uri="{FF2B5EF4-FFF2-40B4-BE49-F238E27FC236}">
                <a16:creationId xmlns:a16="http://schemas.microsoft.com/office/drawing/2014/main" id="{47EDCD5D-7F2B-A74D-C592-56E4DCBB4013}"/>
              </a:ext>
            </a:extLst>
          </p:cNvPr>
          <p:cNvSpPr/>
          <p:nvPr/>
        </p:nvSpPr>
        <p:spPr bwMode="gray">
          <a:xfrm>
            <a:off x="6446804" y="1380967"/>
            <a:ext cx="4814053" cy="250876"/>
          </a:xfrm>
          <a:prstGeom prst="roundRect">
            <a:avLst/>
          </a:prstGeom>
          <a:solidFill>
            <a:srgbClr val="C4D6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Generative AI: Chatbot for conversational analytics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639E0BFF-0A4B-BE1F-9536-0EE2716F52A4}"/>
              </a:ext>
            </a:extLst>
          </p:cNvPr>
          <p:cNvGrpSpPr/>
          <p:nvPr/>
        </p:nvGrpSpPr>
        <p:grpSpPr>
          <a:xfrm>
            <a:off x="6258948" y="944634"/>
            <a:ext cx="759553" cy="770092"/>
            <a:chOff x="7502635" y="3449462"/>
            <a:chExt cx="759553" cy="770092"/>
          </a:xfrm>
        </p:grpSpPr>
        <p:pic>
          <p:nvPicPr>
            <p:cNvPr id="342" name="Graphic 341" descr="Artificial Intelligence with solid fill">
              <a:extLst>
                <a:ext uri="{FF2B5EF4-FFF2-40B4-BE49-F238E27FC236}">
                  <a16:creationId xmlns:a16="http://schemas.microsoft.com/office/drawing/2014/main" id="{2383CAE5-2EDF-F35F-3EB1-A43735A58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95787" y="3449462"/>
              <a:ext cx="637049" cy="637049"/>
            </a:xfrm>
            <a:prstGeom prst="rect">
              <a:avLst/>
            </a:prstGeom>
          </p:spPr>
        </p:pic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F0440023-1E95-23E5-59C2-82681E3E57BA}"/>
                </a:ext>
              </a:extLst>
            </p:cNvPr>
            <p:cNvSpPr txBox="1"/>
            <p:nvPr/>
          </p:nvSpPr>
          <p:spPr>
            <a:xfrm>
              <a:off x="7502635" y="4096443"/>
              <a:ext cx="75955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rgbClr val="44546A"/>
                </a:buClr>
                <a:defRPr/>
              </a:pPr>
              <a:endParaRPr lang="nl-NL" sz="800" dirty="0">
                <a:solidFill>
                  <a:prstClr val="black"/>
                </a:solidFill>
                <a:latin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48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Verdana</vt:lpstr>
      <vt:lpstr>Wingdings 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Khalili, Ali</dc:creator>
  <cp:lastModifiedBy>Khalili, Ali</cp:lastModifiedBy>
  <cp:revision>1</cp:revision>
  <dcterms:created xsi:type="dcterms:W3CDTF">2024-02-12T08:31:28Z</dcterms:created>
  <dcterms:modified xsi:type="dcterms:W3CDTF">2024-02-12T08:33:08Z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2024-02-12T08:33:08Z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2f24a087-121a-4b14-8f41-054db2161d0e</vt:lpwstr>
  </property>
  <property fmtid="{D5CDD505-2E9C-101B-9397-08002B2CF9AE}" pid="8" name="MSIP_Label_ea60d57e-af5b-4752-ac57-3e4f28ca11dc_ContentBits">
    <vt:lpwstr>0</vt:lpwstr>
  </property>
</Properties>
</file>