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2.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theme/theme4.xml" ContentType="application/vnd.openxmlformats-officedocument.theme+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theme/theme5.xml" ContentType="application/vnd.openxmlformats-officedocument.theme+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theme/theme6.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theme/theme7.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comment2.xml" ContentType="application/vnd.openxmlformats-officedocument.presentationml.comments+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comments/comment5.xml" ContentType="application/vnd.openxmlformats-officedocument.presentationml.comments+xml"/>
  <Override PartName="/ppt/notesSlides/notesSlide7.xml" ContentType="application/vnd.openxmlformats-officedocument.presentationml.notesSlide+xml"/>
  <Override PartName="/ppt/comments/comment6.xml" ContentType="application/vnd.openxmlformats-officedocument.presentationml.comments+xml"/>
  <Override PartName="/ppt/notesSlides/notesSlide8.xml" ContentType="application/vnd.openxmlformats-officedocument.presentationml.notesSlide+xml"/>
  <Override PartName="/ppt/comments/comment7.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8.xml" ContentType="application/vnd.openxmlformats-officedocument.presentationml.comments+xml"/>
  <Override PartName="/ppt/notesSlides/notesSlide12.xml" ContentType="application/vnd.openxmlformats-officedocument.presentationml.notesSlide+xml"/>
  <Override PartName="/ppt/comments/comment9.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8" r:id="rId1"/>
    <p:sldMasterId id="2147483802" r:id="rId2"/>
    <p:sldMasterId id="2147483843" r:id="rId3"/>
    <p:sldMasterId id="2147483880" r:id="rId4"/>
    <p:sldMasterId id="2147483926" r:id="rId5"/>
    <p:sldMasterId id="2147483941" r:id="rId6"/>
    <p:sldMasterId id="2147483984" r:id="rId7"/>
  </p:sldMasterIdLst>
  <p:notesMasterIdLst>
    <p:notesMasterId r:id="rId21"/>
  </p:notesMasterIdLst>
  <p:handoutMasterIdLst>
    <p:handoutMasterId r:id="rId22"/>
  </p:handoutMasterIdLst>
  <p:sldIdLst>
    <p:sldId id="1015" r:id="rId8"/>
    <p:sldId id="1136" r:id="rId9"/>
    <p:sldId id="1138" r:id="rId10"/>
    <p:sldId id="1139" r:id="rId11"/>
    <p:sldId id="1140" r:id="rId12"/>
    <p:sldId id="1141" r:id="rId13"/>
    <p:sldId id="1147" r:id="rId14"/>
    <p:sldId id="1142" r:id="rId15"/>
    <p:sldId id="1143" r:id="rId16"/>
    <p:sldId id="1144" r:id="rId17"/>
    <p:sldId id="1145" r:id="rId18"/>
    <p:sldId id="1146" r:id="rId19"/>
    <p:sldId id="1137" r:id="rId2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7A8AE6D-6D8E-43BE-BC0D-A01C9E703AA8}">
          <p14:sldIdLst>
            <p14:sldId id="1015"/>
            <p14:sldId id="1136"/>
            <p14:sldId id="1138"/>
            <p14:sldId id="1139"/>
            <p14:sldId id="1140"/>
            <p14:sldId id="1141"/>
            <p14:sldId id="1147"/>
            <p14:sldId id="1142"/>
            <p14:sldId id="1143"/>
            <p14:sldId id="1144"/>
            <p14:sldId id="1145"/>
            <p14:sldId id="1146"/>
            <p14:sldId id="1137"/>
          </p14:sldIdLst>
        </p14:section>
      </p14:sectionLst>
    </p:ext>
    <p:ext uri="{EFAFB233-063F-42B5-8137-9DF3F51BA10A}">
      <p15:sldGuideLst xmlns:p15="http://schemas.microsoft.com/office/powerpoint/2012/main">
        <p15:guide id="1" orient="horz" pos="360" userDrawn="1">
          <p15:clr>
            <a:srgbClr val="A4A3A4"/>
          </p15:clr>
        </p15:guide>
        <p15:guide id="2" pos="2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Vera Sakalova" initials="VS" lastIdx="4" clrIdx="6">
    <p:extLst>
      <p:ext uri="{19B8F6BF-5375-455C-9EA6-DF929625EA0E}">
        <p15:presenceInfo xmlns:p15="http://schemas.microsoft.com/office/powerpoint/2012/main" userId="Vera Sakalova" providerId="None"/>
      </p:ext>
    </p:extLst>
  </p:cmAuthor>
  <p:cmAuthor id="1" name="Marciano, Victoria Heidi" initials="VM" lastIdx="1" clrIdx="0">
    <p:extLst>
      <p:ext uri="{19B8F6BF-5375-455C-9EA6-DF929625EA0E}">
        <p15:presenceInfo xmlns:p15="http://schemas.microsoft.com/office/powerpoint/2012/main" userId="Marciano, Victoria Heidi" providerId="None"/>
      </p:ext>
    </p:extLst>
  </p:cmAuthor>
  <p:cmAuthor id="8" name="Zizzamia, Frank (US - Hartford)" initials="ZF(-H" lastIdx="4" clrIdx="7">
    <p:extLst>
      <p:ext uri="{19B8F6BF-5375-455C-9EA6-DF929625EA0E}">
        <p15:presenceInfo xmlns:p15="http://schemas.microsoft.com/office/powerpoint/2012/main" userId="S-1-5-21-238447276-1040861923-1850952788-12007" providerId="AD"/>
      </p:ext>
    </p:extLst>
  </p:cmAuthor>
  <p:cmAuthor id="2" name="Bharat Govindaluri" initials="BG" lastIdx="1" clrIdx="1">
    <p:extLst>
      <p:ext uri="{19B8F6BF-5375-455C-9EA6-DF929625EA0E}">
        <p15:presenceInfo xmlns:p15="http://schemas.microsoft.com/office/powerpoint/2012/main" userId="Bharat Govindaluri" providerId="None"/>
      </p:ext>
    </p:extLst>
  </p:cmAuthor>
  <p:cmAuthor id="9" name="Tomopoulos, Peter" initials="PT" lastIdx="18" clrIdx="8">
    <p:extLst>
      <p:ext uri="{19B8F6BF-5375-455C-9EA6-DF929625EA0E}">
        <p15:presenceInfo xmlns:p15="http://schemas.microsoft.com/office/powerpoint/2012/main" userId="Tomopoulos, Peter" providerId="None"/>
      </p:ext>
    </p:extLst>
  </p:cmAuthor>
  <p:cmAuthor id="3" name="Peterson, Stefan" initials="SP" lastIdx="10" clrIdx="2">
    <p:extLst>
      <p:ext uri="{19B8F6BF-5375-455C-9EA6-DF929625EA0E}">
        <p15:presenceInfo xmlns:p15="http://schemas.microsoft.com/office/powerpoint/2012/main" userId="Peterson, Stefan" providerId="None"/>
      </p:ext>
    </p:extLst>
  </p:cmAuthor>
  <p:cmAuthor id="10" name="Choudhary, Ritika" initials="RC" lastIdx="12" clrIdx="9">
    <p:extLst>
      <p:ext uri="{19B8F6BF-5375-455C-9EA6-DF929625EA0E}">
        <p15:presenceInfo xmlns:p15="http://schemas.microsoft.com/office/powerpoint/2012/main" userId="Choudhary, Ritika" providerId="None"/>
      </p:ext>
    </p:extLst>
  </p:cmAuthor>
  <p:cmAuthor id="4" name="David Shleifer" initials="DS" lastIdx="1" clrIdx="3">
    <p:extLst>
      <p:ext uri="{19B8F6BF-5375-455C-9EA6-DF929625EA0E}">
        <p15:presenceInfo xmlns:p15="http://schemas.microsoft.com/office/powerpoint/2012/main" userId="David Shleifer" providerId="None"/>
      </p:ext>
    </p:extLst>
  </p:cmAuthor>
  <p:cmAuthor id="5" name="Celona, Steph (US - Philadelphia)" initials="CS(-P" lastIdx="16" clrIdx="4">
    <p:extLst>
      <p:ext uri="{19B8F6BF-5375-455C-9EA6-DF929625EA0E}">
        <p15:presenceInfo xmlns:p15="http://schemas.microsoft.com/office/powerpoint/2012/main" userId="S-1-5-21-238447276-1040861923-1850952788-1607178" providerId="AD"/>
      </p:ext>
    </p:extLst>
  </p:cmAuthor>
  <p:cmAuthor id="6" name="Van Dyke, William" initials="WV" lastIdx="4" clrIdx="5">
    <p:extLst>
      <p:ext uri="{19B8F6BF-5375-455C-9EA6-DF929625EA0E}">
        <p15:presenceInfo xmlns:p15="http://schemas.microsoft.com/office/powerpoint/2012/main" userId="Van Dyke, Willia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5C"/>
    <a:srgbClr val="E6E6E6"/>
    <a:srgbClr val="D5D5D5"/>
    <a:srgbClr val="EDF4E8"/>
    <a:srgbClr val="CBDDE2"/>
    <a:srgbClr val="A6A6A6"/>
    <a:srgbClr val="5C95A4"/>
    <a:srgbClr val="000099"/>
    <a:srgbClr val="86BC25"/>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27" autoAdjust="0"/>
    <p:restoredTop sz="93907" autoAdjust="0"/>
  </p:normalViewPr>
  <p:slideViewPr>
    <p:cSldViewPr snapToGrid="0">
      <p:cViewPr varScale="1">
        <p:scale>
          <a:sx n="98" d="100"/>
          <a:sy n="98" d="100"/>
        </p:scale>
        <p:origin x="1282" y="58"/>
      </p:cViewPr>
      <p:guideLst>
        <p:guide orient="horz" pos="360"/>
        <p:guide pos="240"/>
      </p:guideLst>
    </p:cSldViewPr>
  </p:slideViewPr>
  <p:notesTextViewPr>
    <p:cViewPr>
      <p:scale>
        <a:sx n="1" d="1"/>
        <a:sy n="1" d="1"/>
      </p:scale>
      <p:origin x="0" y="0"/>
    </p:cViewPr>
  </p:notesTextViewPr>
  <p:sorterViewPr>
    <p:cViewPr>
      <p:scale>
        <a:sx n="110" d="100"/>
        <a:sy n="110" d="100"/>
      </p:scale>
      <p:origin x="0" y="0"/>
    </p:cViewPr>
  </p:sorterViewPr>
  <p:notesViewPr>
    <p:cSldViewPr snapToGrid="0">
      <p:cViewPr varScale="1">
        <p:scale>
          <a:sx n="97" d="100"/>
          <a:sy n="97" d="100"/>
        </p:scale>
        <p:origin x="3484"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itchoudhary\AppData\Local\Microsoft\Windows\INetCache\Content.Outlook\AGZCZUXY\Test_manual_check.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itchoudhary\AppData\Local\Microsoft\Windows\INetCache\Content.Outlook\AGZCZUXY\Pekin_cause_extra_1sd.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700" b="0" i="0" u="none" strike="noStrike" kern="1200" spc="0" baseline="0">
                <a:solidFill>
                  <a:schemeClr val="tx1">
                    <a:lumMod val="65000"/>
                    <a:lumOff val="35000"/>
                  </a:schemeClr>
                </a:solidFill>
                <a:latin typeface="+mn-lt"/>
                <a:ea typeface="+mn-ea"/>
                <a:cs typeface="+mn-cs"/>
              </a:defRPr>
            </a:pPr>
            <a:r>
              <a:rPr lang="en-US" sz="700" baseline="0" dirty="0"/>
              <a:t>Manual check payments by adjuster</a:t>
            </a:r>
            <a:endParaRPr lang="en-US" sz="700" dirty="0"/>
          </a:p>
        </c:rich>
      </c:tx>
      <c:overlay val="0"/>
      <c:spPr>
        <a:noFill/>
        <a:ln>
          <a:noFill/>
        </a:ln>
        <a:effectLst/>
      </c:spPr>
      <c:txPr>
        <a:bodyPr rot="0" spcFirstLastPara="1" vertOverflow="ellipsis" vert="horz" wrap="square" anchor="ctr" anchorCtr="1"/>
        <a:lstStyle/>
        <a:p>
          <a:pPr>
            <a:defRPr sz="7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Test_manual_check!$A$11:$A$14</c:f>
              <c:strCache>
                <c:ptCount val="4"/>
                <c:pt idx="0">
                  <c:v>0-5</c:v>
                </c:pt>
                <c:pt idx="1">
                  <c:v>5-10</c:v>
                </c:pt>
                <c:pt idx="2">
                  <c:v>10-15</c:v>
                </c:pt>
                <c:pt idx="3">
                  <c:v>15-20</c:v>
                </c:pt>
              </c:strCache>
            </c:strRef>
          </c:cat>
          <c:val>
            <c:numRef>
              <c:f>Test_manual_check!$B$11:$B$14</c:f>
              <c:numCache>
                <c:formatCode>General</c:formatCode>
                <c:ptCount val="4"/>
                <c:pt idx="0">
                  <c:v>0</c:v>
                </c:pt>
                <c:pt idx="1">
                  <c:v>0</c:v>
                </c:pt>
                <c:pt idx="2">
                  <c:v>1</c:v>
                </c:pt>
                <c:pt idx="3">
                  <c:v>0</c:v>
                </c:pt>
              </c:numCache>
            </c:numRef>
          </c:val>
          <c:extLst>
            <c:ext xmlns:c16="http://schemas.microsoft.com/office/drawing/2014/chart" uri="{C3380CC4-5D6E-409C-BE32-E72D297353CC}">
              <c16:uniqueId val="{00000000-CD80-41F7-A043-5122839379B5}"/>
            </c:ext>
          </c:extLst>
        </c:ser>
        <c:dLbls>
          <c:showLegendKey val="0"/>
          <c:showVal val="0"/>
          <c:showCatName val="0"/>
          <c:showSerName val="0"/>
          <c:showPercent val="0"/>
          <c:showBubbleSize val="0"/>
        </c:dLbls>
        <c:gapWidth val="219"/>
        <c:overlap val="-27"/>
        <c:axId val="659775816"/>
        <c:axId val="659778440"/>
      </c:barChart>
      <c:catAx>
        <c:axId val="659775816"/>
        <c:scaling>
          <c:orientation val="minMax"/>
        </c:scaling>
        <c:delete val="0"/>
        <c:axPos val="b"/>
        <c:title>
          <c:tx>
            <c:rich>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r>
                  <a:rPr lang="en-US" sz="700" dirty="0"/>
                  <a:t>Distribution of</a:t>
                </a:r>
                <a:r>
                  <a:rPr lang="en-US" sz="700" baseline="0" dirty="0"/>
                  <a:t> manual payment transactions per claim</a:t>
                </a:r>
                <a:endParaRPr lang="en-US" sz="700" dirty="0"/>
              </a:p>
            </c:rich>
          </c:tx>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9778440"/>
        <c:crosses val="autoZero"/>
        <c:auto val="1"/>
        <c:lblAlgn val="ctr"/>
        <c:lblOffset val="100"/>
        <c:noMultiLvlLbl val="0"/>
      </c:catAx>
      <c:valAx>
        <c:axId val="6597784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r>
                  <a:rPr lang="en-US" sz="700" dirty="0"/>
                  <a:t>Frequency</a:t>
                </a:r>
                <a:r>
                  <a:rPr lang="en-US" sz="700" baseline="0" dirty="0"/>
                  <a:t> of the adjuster</a:t>
                </a:r>
                <a:endParaRPr lang="en-US" sz="700" dirty="0"/>
              </a:p>
            </c:rich>
          </c:tx>
          <c:overlay val="0"/>
          <c:spPr>
            <a:noFill/>
            <a:ln>
              <a:noFill/>
            </a:ln>
            <a:effectLst/>
          </c:spPr>
          <c:txPr>
            <a:bodyPr rot="-54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97758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700" b="0" i="0" u="none" strike="noStrike" kern="1200" spc="0" baseline="0">
                <a:solidFill>
                  <a:schemeClr val="tx1">
                    <a:lumMod val="65000"/>
                    <a:lumOff val="35000"/>
                  </a:schemeClr>
                </a:solidFill>
                <a:latin typeface="+mn-lt"/>
                <a:ea typeface="+mn-ea"/>
                <a:cs typeface="+mn-cs"/>
              </a:defRPr>
            </a:pPr>
            <a:r>
              <a:rPr lang="en-US" sz="700" dirty="0"/>
              <a:t>Historical adjuster Payments</a:t>
            </a:r>
            <a:r>
              <a:rPr lang="en-US" sz="700" baseline="0" dirty="0"/>
              <a:t> above the threshold (by Loss Cause)</a:t>
            </a:r>
            <a:endParaRPr lang="en-US" sz="700" dirty="0"/>
          </a:p>
        </c:rich>
      </c:tx>
      <c:overlay val="0"/>
      <c:spPr>
        <a:noFill/>
        <a:ln>
          <a:noFill/>
        </a:ln>
        <a:effectLst/>
      </c:spPr>
      <c:txPr>
        <a:bodyPr rot="0" spcFirstLastPara="1" vertOverflow="ellipsis" vert="horz" wrap="square" anchor="ctr" anchorCtr="1"/>
        <a:lstStyle/>
        <a:p>
          <a:pPr>
            <a:defRPr sz="7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Pekin_cause_extra_1sd!$D$1</c:f>
              <c:strCache>
                <c:ptCount val="1"/>
                <c:pt idx="0">
                  <c:v>Threshold Mean+SD</c:v>
                </c:pt>
              </c:strCache>
            </c:strRef>
          </c:tx>
          <c:spPr>
            <a:solidFill>
              <a:schemeClr val="accent1"/>
            </a:solidFill>
            <a:ln>
              <a:noFill/>
            </a:ln>
            <a:effectLst/>
          </c:spPr>
          <c:invertIfNegative val="0"/>
          <c:cat>
            <c:strRef>
              <c:f>Pekin_cause_extra_1sd!$A$2:$A$13</c:f>
              <c:strCache>
                <c:ptCount val="12"/>
                <c:pt idx="0">
                  <c:v>Burn or scald - heat or cold exposures - contact with</c:v>
                </c:pt>
                <c:pt idx="1">
                  <c:v>Explosion</c:v>
                </c:pt>
                <c:pt idx="2">
                  <c:v>Missed departure</c:v>
                </c:pt>
                <c:pt idx="3">
                  <c:v>Cancellation</c:v>
                </c:pt>
                <c:pt idx="4">
                  <c:v>Theft of entire vehicle</c:v>
                </c:pt>
                <c:pt idx="5">
                  <c:v>Crash of water vehicle</c:v>
                </c:pt>
                <c:pt idx="6">
                  <c:v>Animal/insect bite/scratch/sting</c:v>
                </c:pt>
                <c:pt idx="7">
                  <c:v>Collision while turning left</c:v>
                </c:pt>
                <c:pt idx="8">
                  <c:v>Abandonment</c:v>
                </c:pt>
                <c:pt idx="9">
                  <c:v>Collision with motor vehicle</c:v>
                </c:pt>
                <c:pt idx="10">
                  <c:v>Hail</c:v>
                </c:pt>
                <c:pt idx="11">
                  <c:v>Malicious mischief and vandalism</c:v>
                </c:pt>
              </c:strCache>
            </c:strRef>
          </c:cat>
          <c:val>
            <c:numRef>
              <c:f>Pekin_cause_extra_1sd!$D$2:$D$13</c:f>
              <c:numCache>
                <c:formatCode>_(* #,##0.0_);_(* \(#,##0.0\);_(* "-"??_);_(@_)</c:formatCode>
                <c:ptCount val="12"/>
                <c:pt idx="0">
                  <c:v>67.594839270516502</c:v>
                </c:pt>
                <c:pt idx="1">
                  <c:v>67.234080306528895</c:v>
                </c:pt>
                <c:pt idx="2">
                  <c:v>41.960606772739197</c:v>
                </c:pt>
                <c:pt idx="3">
                  <c:v>22.990724220986898</c:v>
                </c:pt>
                <c:pt idx="4">
                  <c:v>14.8456716847395</c:v>
                </c:pt>
                <c:pt idx="5">
                  <c:v>12.0768667498063</c:v>
                </c:pt>
                <c:pt idx="6">
                  <c:v>10.2327212061131</c:v>
                </c:pt>
                <c:pt idx="7">
                  <c:v>10.1958326968919</c:v>
                </c:pt>
                <c:pt idx="8" formatCode="_(* #,##0_);_(* \(#,##0\);_(* &quot;-&quot;??_);_(@_)">
                  <c:v>0</c:v>
                </c:pt>
                <c:pt idx="9">
                  <c:v>0</c:v>
                </c:pt>
                <c:pt idx="10">
                  <c:v>0</c:v>
                </c:pt>
                <c:pt idx="11">
                  <c:v>0</c:v>
                </c:pt>
              </c:numCache>
            </c:numRef>
          </c:val>
          <c:extLst>
            <c:ext xmlns:c16="http://schemas.microsoft.com/office/drawing/2014/chart" uri="{C3380CC4-5D6E-409C-BE32-E72D297353CC}">
              <c16:uniqueId val="{00000000-5E12-46EE-A096-65805EBDCC61}"/>
            </c:ext>
          </c:extLst>
        </c:ser>
        <c:ser>
          <c:idx val="1"/>
          <c:order val="1"/>
          <c:tx>
            <c:strRef>
              <c:f>Pekin_cause_extra_1sd!$E$1</c:f>
              <c:strCache>
                <c:ptCount val="1"/>
                <c:pt idx="0">
                  <c:v>Threshold Mean+2SD</c:v>
                </c:pt>
              </c:strCache>
            </c:strRef>
          </c:tx>
          <c:spPr>
            <a:solidFill>
              <a:schemeClr val="accent2"/>
            </a:solidFill>
            <a:ln>
              <a:noFill/>
            </a:ln>
            <a:effectLst/>
          </c:spPr>
          <c:invertIfNegative val="0"/>
          <c:cat>
            <c:strRef>
              <c:f>Pekin_cause_extra_1sd!$A$2:$A$13</c:f>
              <c:strCache>
                <c:ptCount val="12"/>
                <c:pt idx="0">
                  <c:v>Burn or scald - heat or cold exposures - contact with</c:v>
                </c:pt>
                <c:pt idx="1">
                  <c:v>Explosion</c:v>
                </c:pt>
                <c:pt idx="2">
                  <c:v>Missed departure</c:v>
                </c:pt>
                <c:pt idx="3">
                  <c:v>Cancellation</c:v>
                </c:pt>
                <c:pt idx="4">
                  <c:v>Theft of entire vehicle</c:v>
                </c:pt>
                <c:pt idx="5">
                  <c:v>Crash of water vehicle</c:v>
                </c:pt>
                <c:pt idx="6">
                  <c:v>Animal/insect bite/scratch/sting</c:v>
                </c:pt>
                <c:pt idx="7">
                  <c:v>Collision while turning left</c:v>
                </c:pt>
                <c:pt idx="8">
                  <c:v>Abandonment</c:v>
                </c:pt>
                <c:pt idx="9">
                  <c:v>Collision with motor vehicle</c:v>
                </c:pt>
                <c:pt idx="10">
                  <c:v>Hail</c:v>
                </c:pt>
                <c:pt idx="11">
                  <c:v>Malicious mischief and vandalism</c:v>
                </c:pt>
              </c:strCache>
            </c:strRef>
          </c:cat>
          <c:val>
            <c:numRef>
              <c:f>Pekin_cause_extra_1sd!$E$2:$E$13</c:f>
              <c:numCache>
                <c:formatCode>_(* #,##0.0_);_(* \(#,##0.0\);_(* "-"??_);_(@_)</c:formatCode>
                <c:ptCount val="12"/>
                <c:pt idx="0">
                  <c:v>43.0144816906393</c:v>
                </c:pt>
                <c:pt idx="1">
                  <c:v>54.480430344792197</c:v>
                </c:pt>
                <c:pt idx="2">
                  <c:v>19.003454515453701</c:v>
                </c:pt>
                <c:pt idx="3">
                  <c:v>0</c:v>
                </c:pt>
                <c:pt idx="4">
                  <c:v>3.6402923184280702</c:v>
                </c:pt>
                <c:pt idx="5">
                  <c:v>0</c:v>
                </c:pt>
                <c:pt idx="6">
                  <c:v>2.9728542227680901</c:v>
                </c:pt>
                <c:pt idx="7">
                  <c:v>0</c:v>
                </c:pt>
                <c:pt idx="8">
                  <c:v>0</c:v>
                </c:pt>
                <c:pt idx="9">
                  <c:v>0</c:v>
                </c:pt>
                <c:pt idx="10">
                  <c:v>0</c:v>
                </c:pt>
                <c:pt idx="11">
                  <c:v>0</c:v>
                </c:pt>
              </c:numCache>
            </c:numRef>
          </c:val>
          <c:extLst>
            <c:ext xmlns:c16="http://schemas.microsoft.com/office/drawing/2014/chart" uri="{C3380CC4-5D6E-409C-BE32-E72D297353CC}">
              <c16:uniqueId val="{00000001-5E12-46EE-A096-65805EBDCC61}"/>
            </c:ext>
          </c:extLst>
        </c:ser>
        <c:ser>
          <c:idx val="2"/>
          <c:order val="2"/>
          <c:tx>
            <c:strRef>
              <c:f>Pekin_cause_extra_1sd!$F$1</c:f>
              <c:strCache>
                <c:ptCount val="1"/>
                <c:pt idx="0">
                  <c:v>Threshold Mean+3SD</c:v>
                </c:pt>
              </c:strCache>
            </c:strRef>
          </c:tx>
          <c:spPr>
            <a:solidFill>
              <a:schemeClr val="accent3"/>
            </a:solidFill>
            <a:ln>
              <a:noFill/>
            </a:ln>
            <a:effectLst/>
          </c:spPr>
          <c:invertIfNegative val="0"/>
          <c:cat>
            <c:strRef>
              <c:f>Pekin_cause_extra_1sd!$A$2:$A$13</c:f>
              <c:strCache>
                <c:ptCount val="12"/>
                <c:pt idx="0">
                  <c:v>Burn or scald - heat or cold exposures - contact with</c:v>
                </c:pt>
                <c:pt idx="1">
                  <c:v>Explosion</c:v>
                </c:pt>
                <c:pt idx="2">
                  <c:v>Missed departure</c:v>
                </c:pt>
                <c:pt idx="3">
                  <c:v>Cancellation</c:v>
                </c:pt>
                <c:pt idx="4">
                  <c:v>Theft of entire vehicle</c:v>
                </c:pt>
                <c:pt idx="5">
                  <c:v>Crash of water vehicle</c:v>
                </c:pt>
                <c:pt idx="6">
                  <c:v>Animal/insect bite/scratch/sting</c:v>
                </c:pt>
                <c:pt idx="7">
                  <c:v>Collision while turning left</c:v>
                </c:pt>
                <c:pt idx="8">
                  <c:v>Abandonment</c:v>
                </c:pt>
                <c:pt idx="9">
                  <c:v>Collision with motor vehicle</c:v>
                </c:pt>
                <c:pt idx="10">
                  <c:v>Hail</c:v>
                </c:pt>
                <c:pt idx="11">
                  <c:v>Malicious mischief and vandalism</c:v>
                </c:pt>
              </c:strCache>
            </c:strRef>
          </c:cat>
          <c:val>
            <c:numRef>
              <c:f>Pekin_cause_extra_1sd!$F$2:$F$13</c:f>
              <c:numCache>
                <c:formatCode>_(* #,##0.0_);_(* \(#,##0.0\);_(* "-"??_);_(@_)</c:formatCode>
                <c:ptCount val="12"/>
                <c:pt idx="0">
                  <c:v>18.434124110762198</c:v>
                </c:pt>
                <c:pt idx="1">
                  <c:v>41.726780383055598</c:v>
                </c:pt>
                <c:pt idx="2">
                  <c:v>0</c:v>
                </c:pt>
                <c:pt idx="3">
                  <c:v>0</c:v>
                </c:pt>
                <c:pt idx="4">
                  <c:v>0</c:v>
                </c:pt>
                <c:pt idx="5">
                  <c:v>0</c:v>
                </c:pt>
                <c:pt idx="6">
                  <c:v>0</c:v>
                </c:pt>
                <c:pt idx="7">
                  <c:v>0</c:v>
                </c:pt>
                <c:pt idx="8">
                  <c:v>0</c:v>
                </c:pt>
                <c:pt idx="9">
                  <c:v>0</c:v>
                </c:pt>
                <c:pt idx="10">
                  <c:v>0</c:v>
                </c:pt>
                <c:pt idx="11">
                  <c:v>0</c:v>
                </c:pt>
              </c:numCache>
            </c:numRef>
          </c:val>
          <c:extLst>
            <c:ext xmlns:c16="http://schemas.microsoft.com/office/drawing/2014/chart" uri="{C3380CC4-5D6E-409C-BE32-E72D297353CC}">
              <c16:uniqueId val="{00000002-5E12-46EE-A096-65805EBDCC61}"/>
            </c:ext>
          </c:extLst>
        </c:ser>
        <c:dLbls>
          <c:showLegendKey val="0"/>
          <c:showVal val="0"/>
          <c:showCatName val="0"/>
          <c:showSerName val="0"/>
          <c:showPercent val="0"/>
          <c:showBubbleSize val="0"/>
        </c:dLbls>
        <c:gapWidth val="219"/>
        <c:overlap val="-27"/>
        <c:axId val="659762696"/>
        <c:axId val="659766304"/>
      </c:barChart>
      <c:catAx>
        <c:axId val="6597626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Loss Cause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659766304"/>
        <c:crosses val="autoZero"/>
        <c:auto val="1"/>
        <c:lblAlgn val="ctr"/>
        <c:lblOffset val="100"/>
        <c:noMultiLvlLbl val="0"/>
      </c:catAx>
      <c:valAx>
        <c:axId val="659766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r>
                  <a:rPr lang="en-US" sz="700"/>
                  <a:t>% Payment above threshold</a:t>
                </a:r>
              </a:p>
            </c:rich>
          </c:tx>
          <c:overlay val="0"/>
          <c:spPr>
            <a:noFill/>
            <a:ln>
              <a:noFill/>
            </a:ln>
            <a:effectLst/>
          </c:spPr>
          <c:txPr>
            <a:bodyPr rot="-54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title>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97626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9" dt="2018-10-17T14:43:45.895" idx="3">
    <p:pos x="5328" y="2539"/>
    <p:text>I enlarged graphic a little.
may want to make font size bigger to view..</p:text>
    <p:extLst>
      <p:ext uri="{C676402C-5697-4E1C-873F-D02D1690AC5C}">
        <p15:threadingInfo xmlns:p15="http://schemas.microsoft.com/office/powerpoint/2012/main" timeZoneBias="240"/>
      </p:ext>
    </p:extLst>
  </p:cm>
  <p:cm authorId="10" dt="2018-10-18T16:11:11.685" idx="1">
    <p:pos x="5328" y="2635"/>
    <p:text>Sure, we'll do that. Anyways we will present the results on Tableau on the client VDI so the representations may chg slightly</p:text>
    <p:extLst>
      <p:ext uri="{C676402C-5697-4E1C-873F-D02D1690AC5C}">
        <p15:threadingInfo xmlns:p15="http://schemas.microsoft.com/office/powerpoint/2012/main" timeZoneBias="-330">
          <p15:parentCm authorId="9" idx="3"/>
        </p15:threadingInfo>
      </p:ext>
    </p:extLst>
  </p:cm>
  <p:cm authorId="9" dt="2018-10-17T14:44:25.702" idx="4">
    <p:pos x="149" y="228"/>
    <p:text>what's this logo/graphic?</p:text>
    <p:extLst>
      <p:ext uri="{C676402C-5697-4E1C-873F-D02D1690AC5C}">
        <p15:threadingInfo xmlns:p15="http://schemas.microsoft.com/office/powerpoint/2012/main" timeZoneBias="240"/>
      </p:ext>
    </p:extLst>
  </p:cm>
  <p:cm authorId="10" dt="2018-10-18T16:11:25.522" idx="2">
    <p:pos x="149" y="324"/>
    <p:text>Rajni?</p:text>
    <p:extLst>
      <p:ext uri="{C676402C-5697-4E1C-873F-D02D1690AC5C}">
        <p15:threadingInfo xmlns:p15="http://schemas.microsoft.com/office/powerpoint/2012/main" timeZoneBias="-330">
          <p15:parentCm authorId="9" idx="4"/>
        </p15:threadingInfo>
      </p:ext>
    </p:extLst>
  </p:cm>
  <p:cm authorId="9" dt="2018-10-17T14:47:28.495" idx="5">
    <p:pos x="69" y="2490"/>
    <p:text>Is this using actual AMIG data?</p:text>
    <p:extLst>
      <p:ext uri="{C676402C-5697-4E1C-873F-D02D1690AC5C}">
        <p15:threadingInfo xmlns:p15="http://schemas.microsoft.com/office/powerpoint/2012/main" timeZoneBias="240"/>
      </p:ext>
    </p:extLst>
  </p:cm>
  <p:cm authorId="10" dt="2018-10-18T16:11:39.904" idx="3">
    <p:pos x="69" y="2586"/>
    <p:text>No, this is based on the Pekin test data</p:text>
    <p:extLst>
      <p:ext uri="{C676402C-5697-4E1C-873F-D02D1690AC5C}">
        <p15:threadingInfo xmlns:p15="http://schemas.microsoft.com/office/powerpoint/2012/main" timeZoneBias="-330">
          <p15:parentCm authorId="9" idx="5"/>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9" dt="2018-10-17T14:52:43.116" idx="6">
    <p:pos x="5534" y="3273"/>
    <p:text>Label X-Axis 'Distribution of manual payment transactions per claim'</p:text>
    <p:extLst>
      <p:ext uri="{C676402C-5697-4E1C-873F-D02D1690AC5C}">
        <p15:threadingInfo xmlns:p15="http://schemas.microsoft.com/office/powerpoint/2012/main" timeZoneBias="240"/>
      </p:ext>
    </p:extLst>
  </p:cm>
  <p:cm authorId="9" dt="2018-10-17T14:54:58.433" idx="7">
    <p:pos x="5534" y="3369"/>
    <p:text>And can we be consistent with adjuster vs. adjustor throughout the deck?  Let's go with adjustEr.  I did a find-replace.  Graph shows adjustOr - that needs updating</p:text>
    <p:extLst>
      <p:ext uri="{C676402C-5697-4E1C-873F-D02D1690AC5C}">
        <p15:threadingInfo xmlns:p15="http://schemas.microsoft.com/office/powerpoint/2012/main" timeZoneBias="240">
          <p15:parentCm authorId="9" idx="6"/>
        </p15:threadingInfo>
      </p:ext>
    </p:extLst>
  </p:cm>
  <p:cm authorId="10" dt="2018-10-18T16:12:49.594" idx="4">
    <p:pos x="5534" y="3465"/>
    <p:text>Sure, we'll do that. Axis label chgd</p:text>
    <p:extLst>
      <p:ext uri="{C676402C-5697-4E1C-873F-D02D1690AC5C}">
        <p15:threadingInfo xmlns:p15="http://schemas.microsoft.com/office/powerpoint/2012/main" timeZoneBias="-330">
          <p15:parentCm authorId="9" idx="6"/>
        </p15:threadingInfo>
      </p:ext>
    </p:extLst>
  </p:cm>
  <p:cm authorId="9" dt="2018-10-17T14:57:39.030" idx="8">
    <p:pos x="59" y="3075"/>
    <p:text>How large enough was the test data?  Is the full database robust enough to be able to perform this test?  Lets ask on Wed - how common is it for manual payments without approval?</p:text>
    <p:extLst>
      <p:ext uri="{C676402C-5697-4E1C-873F-D02D1690AC5C}">
        <p15:threadingInfo xmlns:p15="http://schemas.microsoft.com/office/powerpoint/2012/main" timeZoneBias="240"/>
      </p:ext>
    </p:extLst>
  </p:cm>
  <p:cm authorId="10" dt="2018-10-18T16:46:40.518" idx="5">
    <p:pos x="59" y="3171"/>
    <p:text>This analysis was done on the CC test data generated by us. Here out of around 20 adjusotors there was only one case with manual payments. In reality I believe this nbr could be much higher, but yes good to check with the clients</p:text>
    <p:extLst>
      <p:ext uri="{C676402C-5697-4E1C-873F-D02D1690AC5C}">
        <p15:threadingInfo xmlns:p15="http://schemas.microsoft.com/office/powerpoint/2012/main" timeZoneBias="-330">
          <p15:parentCm authorId="9" idx="8"/>
        </p15:threadingInfo>
      </p:ext>
    </p:extLst>
  </p:cm>
  <p:cm authorId="9" dt="2018-10-17T14:59:08.311" idx="9">
    <p:pos x="58" y="1230"/>
    <p:text>Do we want to limit this test to just those transactions made without management approval?</p:text>
    <p:extLst>
      <p:ext uri="{C676402C-5697-4E1C-873F-D02D1690AC5C}">
        <p15:threadingInfo xmlns:p15="http://schemas.microsoft.com/office/powerpoint/2012/main" timeZoneBias="240"/>
      </p:ext>
    </p:extLst>
  </p:cm>
  <p:cm authorId="10" dt="2018-10-18T16:57:06.488" idx="10">
    <p:pos x="58" y="1326"/>
    <p:text>Yes we have not tested the wrong party as there seems to be no best way to do that. A claimant and receiver can genuinely be different. So we should delete this second bullt here</p:text>
    <p:extLst>
      <p:ext uri="{C676402C-5697-4E1C-873F-D02D1690AC5C}">
        <p15:threadingInfo xmlns:p15="http://schemas.microsoft.com/office/powerpoint/2012/main" timeZoneBias="-330">
          <p15:parentCm authorId="9" idx="9"/>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9" dt="2018-10-17T15:53:46.503" idx="10">
    <p:pos x="155" y="2912"/>
    <p:text>how is the treshold determined?</p:text>
    <p:extLst>
      <p:ext uri="{C676402C-5697-4E1C-873F-D02D1690AC5C}">
        <p15:threadingInfo xmlns:p15="http://schemas.microsoft.com/office/powerpoint/2012/main" timeZoneBias="240"/>
      </p:ext>
    </p:extLst>
  </p:cm>
  <p:cm authorId="10" dt="2018-10-18T16:48:11.563" idx="6">
    <p:pos x="155" y="3008"/>
    <p:text>This is a general statistical measure of finding outliers/ outside nomr cases</p:text>
    <p:extLst>
      <p:ext uri="{C676402C-5697-4E1C-873F-D02D1690AC5C}">
        <p15:threadingInfo xmlns:p15="http://schemas.microsoft.com/office/powerpoint/2012/main" timeZoneBias="-330">
          <p15:parentCm authorId="9" idx="10"/>
        </p15:threadingInfo>
      </p:ext>
    </p:extLst>
  </p:cm>
  <p:cm authorId="9" dt="2018-10-17T15:59:35.673" idx="11">
    <p:pos x="2046" y="3011"/>
    <p:text>what about the other types of loss that are shown here</p:text>
    <p:extLst>
      <p:ext uri="{C676402C-5697-4E1C-873F-D02D1690AC5C}">
        <p15:threadingInfo xmlns:p15="http://schemas.microsoft.com/office/powerpoint/2012/main" timeZoneBias="240"/>
      </p:ext>
    </p:extLst>
  </p:cm>
  <p:cm authorId="9" dt="2018-10-17T16:01:02.194" idx="12">
    <p:pos x="741" y="3311"/>
    <p:text>because of their volume above the threshold +- SD?</p:text>
    <p:extLst>
      <p:ext uri="{C676402C-5697-4E1C-873F-D02D1690AC5C}">
        <p15:threadingInfo xmlns:p15="http://schemas.microsoft.com/office/powerpoint/2012/main" timeZoneBias="240"/>
      </p:ext>
    </p:extLst>
  </p:cm>
  <p:cm authorId="9" dt="2018-10-17T16:02:02.854" idx="13">
    <p:pos x="3432" y="2232"/>
    <p:text>Not sure I follow - is this saying that number of years experience was not available and thus, could not split that up in a cohort?</p:text>
    <p:extLst>
      <p:ext uri="{C676402C-5697-4E1C-873F-D02D1690AC5C}">
        <p15:threadingInfo xmlns:p15="http://schemas.microsoft.com/office/powerpoint/2012/main" timeZoneBias="240"/>
      </p:ext>
    </p:extLst>
  </p:cm>
  <p:cm authorId="10" dt="2018-10-18T16:48:46.980" idx="7">
    <p:pos x="3432" y="2328"/>
    <p:text>Yes exactly, will do that once we have this data</p:text>
    <p:extLst>
      <p:ext uri="{C676402C-5697-4E1C-873F-D02D1690AC5C}">
        <p15:threadingInfo xmlns:p15="http://schemas.microsoft.com/office/powerpoint/2012/main" timeZoneBias="-330">
          <p15:parentCm authorId="9" idx="13"/>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9" dt="2018-10-17T16:05:18.178" idx="14">
    <p:pos x="125" y="2389"/>
    <p:text>not sure I follow the first part of this 2nd bullet.  Will the first bullet look at the just the frequency of this occurring?  And the second bullet will look at the severity of claim payments made within these combos identified in the first?  If so, claim payments at the beginning of the first bullet is misleading.</p:text>
    <p:extLst>
      <p:ext uri="{C676402C-5697-4E1C-873F-D02D1690AC5C}">
        <p15:threadingInfo xmlns:p15="http://schemas.microsoft.com/office/powerpoint/2012/main" timeZoneBias="240"/>
      </p:ext>
    </p:extLst>
  </p:cm>
  <p:cm authorId="10" dt="2018-10-18T16:53:33.176" idx="8">
    <p:pos x="125" y="2485"/>
    <p:text>Changed the scenario and analysis based on Nik's comment last day</p:text>
    <p:extLst>
      <p:ext uri="{C676402C-5697-4E1C-873F-D02D1690AC5C}">
        <p15:threadingInfo xmlns:p15="http://schemas.microsoft.com/office/powerpoint/2012/main" timeZoneBias="-330">
          <p15:parentCm authorId="9" idx="14"/>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9" dt="2018-10-17T16:09:22.330" idx="15">
    <p:pos x="10" y="10"/>
    <p:text>Is there a flag in the claims database if a sub-contractor is involved?</p:text>
    <p:extLst>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9" dt="2018-10-17T16:09:22.330" idx="15">
    <p:pos x="10" y="10"/>
    <p:text>Is there a flag in the claims database if a sub-contractor is involved?</p:text>
    <p:extLst>
      <p:ext uri="{C676402C-5697-4E1C-873F-D02D1690AC5C}">
        <p15:threadingInfo xmlns:p15="http://schemas.microsoft.com/office/powerpoint/2012/main" timeZoneBias="2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9" dt="2018-10-17T16:15:12.751" idx="16">
    <p:pos x="2908" y="2388"/>
    <p:text>not sure if before and after comparison will be helpful given that the payment pattern could be different when cats hit..  Comparison to prior cats is valid.</p:text>
    <p:extLst>
      <p:ext uri="{C676402C-5697-4E1C-873F-D02D1690AC5C}">
        <p15:threadingInfo xmlns:p15="http://schemas.microsoft.com/office/powerpoint/2012/main" timeZoneBias="2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9" dt="2018-10-17T16:27:53.701" idx="18">
    <p:pos x="10" y="121"/>
    <p:text>From what AMIG noted, are they able to provide us with this info?   If not, should we include?  Even still, if they can access the NICB database to ID fraudulent activities from the insureds, if we see a high frequency of suspicious behavior with a insured-adjuster combo, that would raise a flag.</p:text>
    <p:extLst mod="1">
      <p:ext uri="{C676402C-5697-4E1C-873F-D02D1690AC5C}">
        <p15:threadingInfo xmlns:p15="http://schemas.microsoft.com/office/powerpoint/2012/main" timeZoneBias="240"/>
      </p:ext>
    </p:extLst>
  </p:cm>
  <p:cm authorId="10" dt="2018-10-18T17:15:26.951" idx="12">
    <p:pos x="10" y="217"/>
    <p:text>We should figure out what adjusters use these entitlements</p:text>
    <p:extLst>
      <p:ext uri="{C676402C-5697-4E1C-873F-D02D1690AC5C}">
        <p15:threadingInfo xmlns:p15="http://schemas.microsoft.com/office/powerpoint/2012/main" timeZoneBias="-330">
          <p15:parentCm authorId="9" idx="18"/>
        </p15:threadingInfo>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0" dt="2018-10-18T16:54:24.763" idx="9">
    <p:pos x="10" y="10"/>
    <p:text>Question on determining the log</p:text>
    <p:extLst>
      <p:ext uri="{C676402C-5697-4E1C-873F-D02D1690AC5C}">
        <p15:threadingInfo xmlns:p15="http://schemas.microsoft.com/office/powerpoint/2012/main" timeZoneBias="-330"/>
      </p:ext>
    </p:extLst>
  </p:cm>
  <p:cm authorId="10" dt="2018-10-18T17:06:17.077" idx="11">
    <p:pos x="10" y="106"/>
    <p:text>This one we need to iterate with AMIG to understand how this is captured n recorded</p:text>
    <p:extLst>
      <p:ext uri="{C676402C-5697-4E1C-873F-D02D1690AC5C}">
        <p15:threadingInfo xmlns:p15="http://schemas.microsoft.com/office/powerpoint/2012/main" timeZoneBias="-330">
          <p15:parentCm authorId="10" idx="9"/>
        </p15:threadingInfo>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81D1D33-6A23-4526-9200-9DAA7C54712F}"/>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B01531C-2BFD-4246-9CDE-44A39054A7BA}"/>
              </a:ext>
            </a:extLst>
          </p:cNvPr>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A9478E88-003F-4507-887C-B20B1C7BA807}" type="datetimeFigureOut">
              <a:rPr lang="en-US" smtClean="0"/>
              <a:t>10/18/2018</a:t>
            </a:fld>
            <a:endParaRPr lang="en-US" dirty="0"/>
          </a:p>
        </p:txBody>
      </p:sp>
      <p:sp>
        <p:nvSpPr>
          <p:cNvPr id="4" name="Footer Placeholder 3">
            <a:extLst>
              <a:ext uri="{FF2B5EF4-FFF2-40B4-BE49-F238E27FC236}">
                <a16:creationId xmlns:a16="http://schemas.microsoft.com/office/drawing/2014/main" id="{AB7BF466-6B81-49F2-9C2D-710D3ADD49CE}"/>
              </a:ext>
            </a:extLst>
          </p:cNvPr>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1855B5-FB43-404F-B111-6FB8C82A8858}"/>
              </a:ext>
            </a:extLst>
          </p:cNvPr>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27963EAD-4ABD-41AA-BB6B-4939A061114A}" type="slidenum">
              <a:rPr lang="en-US" smtClean="0"/>
              <a:t>‹#›</a:t>
            </a:fld>
            <a:endParaRPr lang="en-US" dirty="0"/>
          </a:p>
        </p:txBody>
      </p:sp>
    </p:spTree>
    <p:extLst>
      <p:ext uri="{BB962C8B-B14F-4D97-AF65-F5344CB8AC3E}">
        <p14:creationId xmlns:p14="http://schemas.microsoft.com/office/powerpoint/2010/main" val="15806157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5207" tIns="47604" rIns="95207" bIns="47604" rtlCol="0"/>
          <a:lstStyle>
            <a:lvl1pPr algn="l">
              <a:defRPr sz="12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5207" tIns="47604" rIns="95207" bIns="47604" rtlCol="0"/>
          <a:lstStyle>
            <a:lvl1pPr algn="r">
              <a:defRPr sz="1200"/>
            </a:lvl1pPr>
          </a:lstStyle>
          <a:p>
            <a:fld id="{36F2601A-CF5A-4DFD-8665-867EB5A2990F}" type="datetimeFigureOut">
              <a:rPr lang="en-US" smtClean="0"/>
              <a:t>10/18/2018</a:t>
            </a:fld>
            <a:endParaRPr lang="en-US" dirty="0"/>
          </a:p>
        </p:txBody>
      </p:sp>
      <p:sp>
        <p:nvSpPr>
          <p:cNvPr id="4" name="Slide Image Placeholder 3"/>
          <p:cNvSpPr>
            <a:spLocks noGrp="1" noRot="1" noChangeAspect="1"/>
          </p:cNvSpPr>
          <p:nvPr>
            <p:ph type="sldImg" idx="2"/>
          </p:nvPr>
        </p:nvSpPr>
        <p:spPr>
          <a:xfrm>
            <a:off x="1498600" y="1200150"/>
            <a:ext cx="4318000" cy="3238500"/>
          </a:xfrm>
          <a:prstGeom prst="rect">
            <a:avLst/>
          </a:prstGeom>
          <a:noFill/>
          <a:ln w="12700">
            <a:solidFill>
              <a:prstClr val="black"/>
            </a:solidFill>
          </a:ln>
        </p:spPr>
        <p:txBody>
          <a:bodyPr vert="horz" lIns="95207" tIns="47604" rIns="95207" bIns="47604" rtlCol="0" anchor="ctr"/>
          <a:lstStyle/>
          <a:p>
            <a:endParaRPr lang="en-US" dirty="0"/>
          </a:p>
        </p:txBody>
      </p:sp>
      <p:sp>
        <p:nvSpPr>
          <p:cNvPr id="5" name="Notes Placeholder 4"/>
          <p:cNvSpPr>
            <a:spLocks noGrp="1"/>
          </p:cNvSpPr>
          <p:nvPr>
            <p:ph type="body" sz="quarter" idx="3"/>
          </p:nvPr>
        </p:nvSpPr>
        <p:spPr>
          <a:xfrm>
            <a:off x="731520" y="4620578"/>
            <a:ext cx="5852160" cy="3780473"/>
          </a:xfrm>
          <a:prstGeom prst="rect">
            <a:avLst/>
          </a:prstGeom>
        </p:spPr>
        <p:txBody>
          <a:bodyPr vert="horz" lIns="95207" tIns="47604" rIns="95207" bIns="4760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5207" tIns="47604" rIns="95207" bIns="47604"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5207" tIns="47604" rIns="95207" bIns="47604" rtlCol="0" anchor="b"/>
          <a:lstStyle>
            <a:lvl1pPr algn="r">
              <a:defRPr sz="1200"/>
            </a:lvl1pPr>
          </a:lstStyle>
          <a:p>
            <a:fld id="{C959906E-63AB-4645-A899-EB6615CD671C}" type="slidenum">
              <a:rPr lang="en-US" smtClean="0"/>
              <a:t>‹#›</a:t>
            </a:fld>
            <a:endParaRPr lang="en-US" dirty="0"/>
          </a:p>
        </p:txBody>
      </p:sp>
    </p:spTree>
    <p:extLst>
      <p:ext uri="{BB962C8B-B14F-4D97-AF65-F5344CB8AC3E}">
        <p14:creationId xmlns:p14="http://schemas.microsoft.com/office/powerpoint/2010/main" val="3828933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4481581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040984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498763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624565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56734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560650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258969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565212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254409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203522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739219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390619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6.xml"/><Relationship Id="rId1" Type="http://schemas.openxmlformats.org/officeDocument/2006/relationships/vmlDrawing" Target="../drawings/vmlDrawing6.vml"/><Relationship Id="rId5" Type="http://schemas.openxmlformats.org/officeDocument/2006/relationships/image" Target="../media/image2.emf"/><Relationship Id="rId4" Type="http://schemas.openxmlformats.org/officeDocument/2006/relationships/oleObject" Target="../embeddings/oleObject6.bin"/></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7.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2.emf"/><Relationship Id="rId4" Type="http://schemas.openxmlformats.org/officeDocument/2006/relationships/oleObject" Target="../embeddings/oleObject4.bin"/></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Black">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79392" y="727200"/>
            <a:ext cx="5400000" cy="5400000"/>
          </a:xfrm>
          <a:prstGeom prst="rect">
            <a:avLst/>
          </a:prstGeom>
        </p:spPr>
        <p:txBody>
          <a:bodyPr/>
          <a:lstStyle>
            <a:lvl1pPr>
              <a:defRPr>
                <a:solidFill>
                  <a:schemeClr val="bg1"/>
                </a:solidFill>
              </a:defRPr>
            </a:lvl1pPr>
          </a:lstStyle>
          <a:p>
            <a:r>
              <a:rPr lang="en-US" noProof="0" dirty="0"/>
              <a:t>Click icon to add picture</a:t>
            </a:r>
          </a:p>
        </p:txBody>
      </p:sp>
      <p:sp>
        <p:nvSpPr>
          <p:cNvPr id="3" name="Subtitle 2"/>
          <p:cNvSpPr>
            <a:spLocks noGrp="1"/>
          </p:cNvSpPr>
          <p:nvPr>
            <p:ph type="subTitle" idx="1" hasCustomPrompt="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2365061031"/>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ey statement whi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1356927172"/>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Picture Placeholder 7"/>
          <p:cNvSpPr>
            <a:spLocks noGrp="1"/>
          </p:cNvSpPr>
          <p:nvPr>
            <p:ph type="pic" sz="quarter" idx="13"/>
          </p:nvPr>
        </p:nvSpPr>
        <p:spPr>
          <a:xfrm>
            <a:off x="376238" y="1700213"/>
            <a:ext cx="2743200" cy="1971675"/>
          </a:xfrm>
        </p:spPr>
        <p:txBody>
          <a:bodyPr/>
          <a:lstStyle/>
          <a:p>
            <a:r>
              <a:rPr lang="en-US" noProof="0" dirty="0"/>
              <a:t>Click icon to add picture</a:t>
            </a:r>
          </a:p>
        </p:txBody>
      </p:sp>
      <p:sp>
        <p:nvSpPr>
          <p:cNvPr id="5" name="Picture Placeholder 7"/>
          <p:cNvSpPr>
            <a:spLocks noGrp="1"/>
          </p:cNvSpPr>
          <p:nvPr>
            <p:ph type="pic" sz="quarter" idx="14"/>
          </p:nvPr>
        </p:nvSpPr>
        <p:spPr>
          <a:xfrm>
            <a:off x="6030199" y="1700213"/>
            <a:ext cx="2743200" cy="1971675"/>
          </a:xfrm>
        </p:spPr>
        <p:txBody>
          <a:bodyPr/>
          <a:lstStyle/>
          <a:p>
            <a:r>
              <a:rPr lang="en-US" noProof="0" dirty="0"/>
              <a:t>Click icon to add picture</a:t>
            </a:r>
          </a:p>
        </p:txBody>
      </p:sp>
      <p:sp>
        <p:nvSpPr>
          <p:cNvPr id="6" name="Picture Placeholder 7"/>
          <p:cNvSpPr>
            <a:spLocks noGrp="1"/>
          </p:cNvSpPr>
          <p:nvPr>
            <p:ph type="pic" sz="quarter" idx="15"/>
          </p:nvPr>
        </p:nvSpPr>
        <p:spPr>
          <a:xfrm>
            <a:off x="3203218" y="1700213"/>
            <a:ext cx="2743200" cy="1971675"/>
          </a:xfrm>
        </p:spPr>
        <p:txBody>
          <a:bodyPr/>
          <a:lstStyle/>
          <a:p>
            <a:r>
              <a:rPr lang="en-US" noProof="0" dirty="0"/>
              <a:t>Click icon to add picture</a:t>
            </a:r>
          </a:p>
        </p:txBody>
      </p:sp>
      <p:sp>
        <p:nvSpPr>
          <p:cNvPr id="9" name="Text Placeholder 18"/>
          <p:cNvSpPr>
            <a:spLocks noGrp="1"/>
          </p:cNvSpPr>
          <p:nvPr>
            <p:ph idx="1" hasCustomPrompt="1"/>
          </p:nvPr>
        </p:nvSpPr>
        <p:spPr>
          <a:xfrm>
            <a:off x="376238" y="3832225"/>
            <a:ext cx="2743200" cy="2095200"/>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320321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603019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8"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4200075910"/>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1881890632"/>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7800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4684645"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78000" y="1705378"/>
            <a:ext cx="41001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5" name="Rectangle 4"/>
          <p:cNvSpPr/>
          <p:nvPr userDrawn="1"/>
        </p:nvSpPr>
        <p:spPr>
          <a:xfrm>
            <a:off x="4684646" y="1705378"/>
            <a:ext cx="40897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6" name="Picture Placeholder 29"/>
          <p:cNvSpPr>
            <a:spLocks noGrp="1"/>
          </p:cNvSpPr>
          <p:nvPr>
            <p:ph type="pic" sz="quarter" idx="19" hasCustomPrompt="1"/>
          </p:nvPr>
        </p:nvSpPr>
        <p:spPr>
          <a:xfrm>
            <a:off x="3577118"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7818462"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7876879"/>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8196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4684646"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81960"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5" name="Rectangle 4"/>
          <p:cNvSpPr/>
          <p:nvPr userDrawn="1"/>
        </p:nvSpPr>
        <p:spPr>
          <a:xfrm>
            <a:off x="4684646"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7" name="Picture Placeholder 29"/>
          <p:cNvSpPr>
            <a:spLocks noGrp="1"/>
          </p:cNvSpPr>
          <p:nvPr>
            <p:ph type="pic" sz="quarter" idx="20" hasCustomPrompt="1"/>
          </p:nvPr>
        </p:nvSpPr>
        <p:spPr>
          <a:xfrm>
            <a:off x="7848037"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381960" y="424968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23"/>
          </p:nvPr>
        </p:nvSpPr>
        <p:spPr>
          <a:xfrm>
            <a:off x="4684646" y="4249682"/>
            <a:ext cx="4096512" cy="1695450"/>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Rectangle 11"/>
          <p:cNvSpPr/>
          <p:nvPr userDrawn="1"/>
        </p:nvSpPr>
        <p:spPr>
          <a:xfrm>
            <a:off x="381960"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13" name="Rectangle 12"/>
          <p:cNvSpPr/>
          <p:nvPr userDrawn="1"/>
        </p:nvSpPr>
        <p:spPr>
          <a:xfrm>
            <a:off x="4684646"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14" name="Picture Placeholder 29"/>
          <p:cNvSpPr>
            <a:spLocks noGrp="1"/>
          </p:cNvSpPr>
          <p:nvPr>
            <p:ph type="pic" sz="quarter" idx="24" hasCustomPrompt="1"/>
          </p:nvPr>
        </p:nvSpPr>
        <p:spPr>
          <a:xfrm>
            <a:off x="3548936" y="4255706"/>
            <a:ext cx="929536"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7848038" y="4249682"/>
            <a:ext cx="93312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8" y="651600"/>
            <a:ext cx="83981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Picture Placeholder 29"/>
          <p:cNvSpPr>
            <a:spLocks noGrp="1"/>
          </p:cNvSpPr>
          <p:nvPr>
            <p:ph type="pic" sz="quarter" idx="19" hasCustomPrompt="1"/>
          </p:nvPr>
        </p:nvSpPr>
        <p:spPr>
          <a:xfrm>
            <a:off x="3570817"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Tree>
    <p:extLst>
      <p:ext uri="{BB962C8B-B14F-4D97-AF65-F5344CB8AC3E}">
        <p14:creationId xmlns:p14="http://schemas.microsoft.com/office/powerpoint/2010/main" val="2385268578"/>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245467"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5" name="Rectangle 4"/>
          <p:cNvSpPr/>
          <p:nvPr userDrawn="1"/>
        </p:nvSpPr>
        <p:spPr>
          <a:xfrm>
            <a:off x="378000" y="1700213"/>
            <a:ext cx="2660904"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6" name="Rectangle 5"/>
          <p:cNvSpPr/>
          <p:nvPr userDrawn="1"/>
        </p:nvSpPr>
        <p:spPr>
          <a:xfrm>
            <a:off x="6112933"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7" name="Text Placeholder 8"/>
          <p:cNvSpPr>
            <a:spLocks noGrp="1"/>
          </p:cNvSpPr>
          <p:nvPr>
            <p:ph type="body" sz="quarter" idx="17"/>
          </p:nvPr>
        </p:nvSpPr>
        <p:spPr>
          <a:xfrm>
            <a:off x="3245467"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8"/>
          </p:nvPr>
        </p:nvSpPr>
        <p:spPr>
          <a:xfrm>
            <a:off x="378000"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19"/>
          </p:nvPr>
        </p:nvSpPr>
        <p:spPr>
          <a:xfrm>
            <a:off x="6112933"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0"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913655716"/>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378000"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5" name="Text Placeholder 8"/>
          <p:cNvSpPr>
            <a:spLocks noGrp="1"/>
          </p:cNvSpPr>
          <p:nvPr>
            <p:ph type="body" sz="quarter" idx="18"/>
          </p:nvPr>
        </p:nvSpPr>
        <p:spPr>
          <a:xfrm>
            <a:off x="6822627"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6" name="Text Placeholder 8"/>
          <p:cNvSpPr>
            <a:spLocks noGrp="1"/>
          </p:cNvSpPr>
          <p:nvPr>
            <p:ph type="body" sz="quarter" idx="19"/>
          </p:nvPr>
        </p:nvSpPr>
        <p:spPr>
          <a:xfrm>
            <a:off x="2526209"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7" name="Text Placeholder 8"/>
          <p:cNvSpPr>
            <a:spLocks noGrp="1"/>
          </p:cNvSpPr>
          <p:nvPr>
            <p:ph type="body" sz="quarter" idx="20"/>
          </p:nvPr>
        </p:nvSpPr>
        <p:spPr>
          <a:xfrm>
            <a:off x="4674418"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715353764"/>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9"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0" name="Text Placeholder 18"/>
          <p:cNvSpPr>
            <a:spLocks noGrp="1"/>
          </p:cNvSpPr>
          <p:nvPr>
            <p:ph idx="1"/>
          </p:nvPr>
        </p:nvSpPr>
        <p:spPr>
          <a:xfrm>
            <a:off x="376237" y="1665288"/>
            <a:ext cx="4195763"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744082046"/>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3540474656"/>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1017443"/>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370113" y="765179"/>
            <a:ext cx="8388000" cy="360363"/>
          </a:xfrm>
        </p:spPr>
        <p:txBody>
          <a:bodyPr>
            <a:normAutofit/>
          </a:bodyPr>
          <a:lstStyle>
            <a:lvl1pPr marL="0" indent="0">
              <a:buNone/>
              <a:defRPr sz="1292" b="0" baseline="0">
                <a:solidFill>
                  <a:srgbClr val="7F7F7F"/>
                </a:solidFill>
              </a:defRPr>
            </a:lvl1pPr>
          </a:lstStyle>
          <a:p>
            <a:pPr lvl="0"/>
            <a:r>
              <a:rPr lang="en-US" dirty="0"/>
              <a:t>Click to edit Master text styles</a:t>
            </a:r>
          </a:p>
        </p:txBody>
      </p:sp>
      <p:sp>
        <p:nvSpPr>
          <p:cNvPr id="14" name="Title Placeholder 1"/>
          <p:cNvSpPr>
            <a:spLocks noGrp="1"/>
          </p:cNvSpPr>
          <p:nvPr>
            <p:ph type="title"/>
          </p:nvPr>
        </p:nvSpPr>
        <p:spPr>
          <a:xfrm>
            <a:off x="370113" y="295683"/>
            <a:ext cx="8388000" cy="469492"/>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20" name="Text Placeholder 19"/>
          <p:cNvSpPr>
            <a:spLocks noGrp="1"/>
          </p:cNvSpPr>
          <p:nvPr>
            <p:ph type="body" sz="quarter" idx="14"/>
          </p:nvPr>
        </p:nvSpPr>
        <p:spPr>
          <a:xfrm>
            <a:off x="370800" y="1803543"/>
            <a:ext cx="8388000" cy="4536000"/>
          </a:xfrm>
        </p:spPr>
        <p:txBody>
          <a:bodyPr/>
          <a:lstStyle>
            <a:lvl1pPr marL="0" indent="0">
              <a:buNone/>
              <a:defRPr/>
            </a:lvl1pPr>
            <a:lvl2pPr marL="246191" indent="-246191">
              <a:buFont typeface="Arial"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Footer Placeholder 4"/>
          <p:cNvSpPr>
            <a:spLocks noGrp="1"/>
          </p:cNvSpPr>
          <p:nvPr>
            <p:ph type="ftr" sz="quarter" idx="3"/>
          </p:nvPr>
        </p:nvSpPr>
        <p:spPr>
          <a:xfrm>
            <a:off x="1199330" y="6601717"/>
            <a:ext cx="7559473" cy="252000"/>
          </a:xfrm>
          <a:prstGeom prst="rect">
            <a:avLst/>
          </a:prstGeom>
        </p:spPr>
        <p:txBody>
          <a:bodyPr vert="horz" lIns="36000" tIns="0" rIns="0" bIns="0" rtlCol="0" anchor="ctr" anchorCtr="0"/>
          <a:lstStyle>
            <a:lvl1pPr algn="r">
              <a:defRPr sz="738" b="0">
                <a:solidFill>
                  <a:srgbClr val="8C8C8C"/>
                </a:solidFill>
              </a:defRPr>
            </a:lvl1pPr>
          </a:lstStyle>
          <a:p>
            <a:endParaRPr lang="en-GB" dirty="0"/>
          </a:p>
        </p:txBody>
      </p:sp>
      <p:sp>
        <p:nvSpPr>
          <p:cNvPr id="11" name="Slide Number Placeholder 7"/>
          <p:cNvSpPr>
            <a:spLocks noGrp="1"/>
          </p:cNvSpPr>
          <p:nvPr>
            <p:ph type="sldNum" sz="quarter" idx="4"/>
          </p:nvPr>
        </p:nvSpPr>
        <p:spPr>
          <a:xfrm>
            <a:off x="370800" y="6601717"/>
            <a:ext cx="792088" cy="252000"/>
          </a:xfrm>
          <a:prstGeom prst="rect">
            <a:avLst/>
          </a:prstGeom>
        </p:spPr>
        <p:txBody>
          <a:bodyPr vert="horz" lIns="0" tIns="0" rIns="0" bIns="0" rtlCol="0" anchor="ctr" anchorCtr="0"/>
          <a:lstStyle>
            <a:lvl1pPr algn="l">
              <a:defRPr sz="738" b="0">
                <a:solidFill>
                  <a:srgbClr val="8C8C8C"/>
                </a:solidFill>
              </a:defRPr>
            </a:lvl1pPr>
          </a:lstStyle>
          <a:p>
            <a:fld id="{95CC1D26-A9BD-4BDE-BDD9-08EDBAE96860}" type="slidenum">
              <a:rPr lang="en-GB" smtClean="0"/>
              <a:pPr/>
              <a:t>‹#›</a:t>
            </a:fld>
            <a:endParaRPr lang="en-GB" dirty="0"/>
          </a:p>
        </p:txBody>
      </p:sp>
    </p:spTree>
    <p:extLst>
      <p:ext uri="{BB962C8B-B14F-4D97-AF65-F5344CB8AC3E}">
        <p14:creationId xmlns:p14="http://schemas.microsoft.com/office/powerpoint/2010/main" val="11395462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6238" y="1665288"/>
            <a:ext cx="6958012" cy="4716463"/>
          </a:xfrm>
          <a:prstGeom prst="rect">
            <a:avLst/>
          </a:prstGeom>
        </p:spPr>
        <p:txBody>
          <a:bodyPr/>
          <a:lstStyle>
            <a:lvl1pPr marL="0" indent="0" algn="l">
              <a:buFontTx/>
              <a:buNone/>
              <a:tabLst>
                <a:tab pos="6729413" algn="r"/>
              </a:tabLst>
              <a:defRPr/>
            </a:lvl1pPr>
            <a:lvl2pPr marL="127000" indent="-127000">
              <a:tabLst>
                <a:tab pos="6729413" algn="r"/>
              </a:tabLst>
              <a:defRPr/>
            </a:lvl2pPr>
            <a:lvl3pPr marL="279400" indent="-127000">
              <a:tabLst>
                <a:tab pos="6729413" algn="r"/>
              </a:tabLst>
              <a:defRPr/>
            </a:lvl3pPr>
            <a:lvl4pPr marL="431800" indent="-127000">
              <a:tabLst>
                <a:tab pos="6729413" algn="r"/>
              </a:tabLst>
              <a:defRPr/>
            </a:lvl4pPr>
            <a:lvl5pPr marL="584200" indent="-127000">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376239" y="317499"/>
            <a:ext cx="8385174" cy="698501"/>
          </a:xfrm>
          <a:prstGeom prst="rect">
            <a:avLst/>
          </a:prstGeom>
        </p:spPr>
        <p:txBody>
          <a:bodyPr vert="horz" lIns="0" tIns="0" rIns="0" bIns="0" rtlCol="0" anchor="t" anchorCtr="0">
            <a:noAutofit/>
          </a:bodyPr>
          <a:lstStyle>
            <a:lvl1pPr>
              <a:defRPr/>
            </a:lvl1pPr>
          </a:lstStyle>
          <a:p>
            <a:r>
              <a:rPr lang="en-US" dirty="0"/>
              <a:t>Click to add title</a:t>
            </a:r>
          </a:p>
        </p:txBody>
      </p:sp>
      <p:sp>
        <p:nvSpPr>
          <p:cNvPr id="5" name="CaseCode">
            <a:extLst>
              <a:ext uri="{FF2B5EF4-FFF2-40B4-BE49-F238E27FC236}">
                <a16:creationId xmlns:a16="http://schemas.microsoft.com/office/drawing/2014/main" id="{22F7CB80-E903-4EA9-9D37-5D226DF16220}"/>
              </a:ext>
            </a:extLst>
          </p:cNvPr>
          <p:cNvSpPr txBox="1"/>
          <p:nvPr userDrawn="1"/>
        </p:nvSpPr>
        <p:spPr>
          <a:xfrm>
            <a:off x="4751388" y="6732189"/>
            <a:ext cx="3672420" cy="200054"/>
          </a:xfrm>
          <a:prstGeom prst="rect">
            <a:avLst/>
          </a:prstGeom>
          <a:noFill/>
        </p:spPr>
        <p:txBody>
          <a:bodyPr vert="horz" wrap="square" lIns="0" tIns="0" rIns="0" bIns="0" rtlCol="0" anchor="t">
            <a:noAutofit/>
          </a:bodyPr>
          <a:lstStyle/>
          <a:p>
            <a:pPr marL="0" indent="0" algn="r" defTabSz="914400" rtl="0" eaLnBrk="1" latinLnBrk="0" hangingPunct="1">
              <a:spcBef>
                <a:spcPts val="0"/>
              </a:spcBef>
              <a:buSzPct val="100000"/>
              <a:buFontTx/>
              <a:buNone/>
            </a:pPr>
            <a:endParaRPr lang="en-US" sz="650" b="0" noProof="0" dirty="0">
              <a:solidFill>
                <a:schemeClr val="tx1"/>
              </a:solidFill>
              <a:latin typeface="+mn-lt"/>
            </a:endParaRPr>
          </a:p>
        </p:txBody>
      </p:sp>
      <p:sp>
        <p:nvSpPr>
          <p:cNvPr id="6" name="Copyright">
            <a:extLst>
              <a:ext uri="{FF2B5EF4-FFF2-40B4-BE49-F238E27FC236}">
                <a16:creationId xmlns:a16="http://schemas.microsoft.com/office/drawing/2014/main" id="{A9618A46-E981-4C4F-B570-1F889A6C7B14}"/>
              </a:ext>
            </a:extLst>
          </p:cNvPr>
          <p:cNvSpPr txBox="1"/>
          <p:nvPr userDrawn="1"/>
        </p:nvSpPr>
        <p:spPr>
          <a:xfrm>
            <a:off x="376237" y="6732190"/>
            <a:ext cx="4016376" cy="201260"/>
          </a:xfrm>
          <a:prstGeom prst="rect">
            <a:avLst/>
          </a:prstGeom>
          <a:noFill/>
        </p:spPr>
        <p:txBody>
          <a:bodyPr vert="horz" wrap="square" lIns="0" tIns="0" rIns="0" bIns="0" rtlCol="0" anchor="t">
            <a:noAutofit/>
          </a:bodyPr>
          <a:lstStyle/>
          <a:p>
            <a:pPr marL="0" indent="0" algn="l" defTabSz="914400" rtl="0" eaLnBrk="1" latinLnBrk="0" hangingPunct="1">
              <a:spcBef>
                <a:spcPts val="600"/>
              </a:spcBef>
              <a:buSzPct val="100000"/>
              <a:buFont typeface="Arial"/>
              <a:buNone/>
            </a:pPr>
            <a:r>
              <a:rPr lang="en-US" sz="650" b="0" noProof="0" dirty="0">
                <a:solidFill>
                  <a:schemeClr val="tx1"/>
                </a:solidFill>
                <a:latin typeface="+mn-lt"/>
              </a:rPr>
              <a:t>Copyright © 2018 Deloitte Consulting LLP. All rights reserved.</a:t>
            </a:r>
          </a:p>
        </p:txBody>
      </p:sp>
      <p:sp>
        <p:nvSpPr>
          <p:cNvPr id="8" name="TextBox 7">
            <a:extLst>
              <a:ext uri="{FF2B5EF4-FFF2-40B4-BE49-F238E27FC236}">
                <a16:creationId xmlns:a16="http://schemas.microsoft.com/office/drawing/2014/main" id="{F44FF8F8-FD23-4297-8DB6-06F5E201A330}"/>
              </a:ext>
            </a:extLst>
          </p:cNvPr>
          <p:cNvSpPr txBox="1"/>
          <p:nvPr userDrawn="1"/>
        </p:nvSpPr>
        <p:spPr>
          <a:xfrm>
            <a:off x="8536782" y="6721557"/>
            <a:ext cx="230981" cy="100027"/>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2893616535"/>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gray">
          <a:xfrm>
            <a:off x="585788" y="774700"/>
            <a:ext cx="7972425" cy="4795838"/>
          </a:xfrm>
          <a:prstGeom prst="rect">
            <a:avLst/>
          </a:prstGeom>
          <a:solidFill>
            <a:schemeClr val="bg1"/>
          </a:solidFill>
          <a:ln w="12700" algn="ctr">
            <a:solidFill>
              <a:schemeClr val="accent1"/>
            </a:solidFill>
            <a:miter lim="800000"/>
            <a:headEnd/>
            <a:tailEnd/>
          </a:ln>
          <a:effectLst/>
        </p:spPr>
        <p:txBody>
          <a:bodyPr lIns="90000" tIns="90000" rIns="90000" bIns="90000" anchor="ctr"/>
          <a:lstStyle/>
          <a:p>
            <a:pPr marL="119063" indent="-119063" eaLnBrk="0" fontAlgn="base" hangingPunct="0">
              <a:spcBef>
                <a:spcPct val="50000"/>
              </a:spcBef>
              <a:spcAft>
                <a:spcPct val="0"/>
              </a:spcAft>
              <a:defRPr/>
            </a:pPr>
            <a:endParaRPr lang="en-GB" sz="1100" b="1" dirty="0">
              <a:solidFill>
                <a:srgbClr val="000000"/>
              </a:solidFill>
              <a:cs typeface="Arial" charset="0"/>
            </a:endParaRPr>
          </a:p>
        </p:txBody>
      </p:sp>
      <p:pic>
        <p:nvPicPr>
          <p:cNvPr id="5" name="Picture 5" descr="LLP logo with big space copy"/>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95" t="1778" b="59770"/>
          <a:stretch>
            <a:fillRect/>
          </a:stretch>
        </p:blipFill>
        <p:spPr bwMode="gray">
          <a:xfrm>
            <a:off x="895350" y="6026150"/>
            <a:ext cx="1444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9"/>
          <p:cNvSpPr txBox="1">
            <a:spLocks noChangeArrowheads="1"/>
          </p:cNvSpPr>
          <p:nvPr/>
        </p:nvSpPr>
        <p:spPr bwMode="gray">
          <a:xfrm>
            <a:off x="892175" y="4756150"/>
            <a:ext cx="1585913" cy="201613"/>
          </a:xfrm>
          <a:prstGeom prst="rect">
            <a:avLst/>
          </a:prstGeom>
          <a:noFill/>
          <a:ln w="12700" cap="rnd" algn="ctr">
            <a:noFill/>
            <a:miter lim="800000"/>
            <a:headEnd/>
            <a:tailEnd/>
          </a:ln>
          <a:effectLst/>
        </p:spPr>
        <p:txBody>
          <a:bodyPr wrap="none" lIns="0" tIns="0" rIns="0" bIns="0">
            <a:spAutoFit/>
          </a:bodyPr>
          <a:lstStyle/>
          <a:p>
            <a:pPr eaLnBrk="0" fontAlgn="base" hangingPunct="0">
              <a:lnSpc>
                <a:spcPct val="110000"/>
              </a:lnSpc>
              <a:spcBef>
                <a:spcPct val="0"/>
              </a:spcBef>
              <a:spcAft>
                <a:spcPct val="0"/>
              </a:spcAft>
              <a:defRPr/>
            </a:pPr>
            <a:r>
              <a:rPr lang="en-GB" sz="1200" dirty="0">
                <a:solidFill>
                  <a:srgbClr val="000000"/>
                </a:solidFill>
                <a:cs typeface="Arial" charset="0"/>
              </a:rPr>
              <a:t>Deloitte Consulting LLP</a:t>
            </a:r>
          </a:p>
        </p:txBody>
      </p:sp>
      <p:sp>
        <p:nvSpPr>
          <p:cNvPr id="3700739" name="Rectangle 3"/>
          <p:cNvSpPr>
            <a:spLocks noGrp="1" noChangeArrowheads="1"/>
          </p:cNvSpPr>
          <p:nvPr>
            <p:ph type="ctrTitle" sz="quarter"/>
          </p:nvPr>
        </p:nvSpPr>
        <p:spPr>
          <a:xfrm>
            <a:off x="892175" y="2581275"/>
            <a:ext cx="6581775" cy="549275"/>
          </a:xfrm>
        </p:spPr>
        <p:txBody>
          <a:bodyPr/>
          <a:lstStyle>
            <a:lvl1pPr>
              <a:lnSpc>
                <a:spcPts val="2200"/>
              </a:lnSpc>
              <a:spcBef>
                <a:spcPct val="100000"/>
              </a:spcBef>
              <a:buClr>
                <a:schemeClr val="tx2"/>
              </a:buClr>
              <a:buSzPct val="85000"/>
              <a:buFont typeface="Wingdings" pitchFamily="2" charset="2"/>
              <a:buNone/>
              <a:defRPr sz="1800"/>
            </a:lvl1pPr>
          </a:lstStyle>
          <a:p>
            <a:r>
              <a:rPr lang="en-US"/>
              <a:t>Click to edit Master title style</a:t>
            </a:r>
            <a:endParaRPr lang="en-US" dirty="0"/>
          </a:p>
        </p:txBody>
      </p:sp>
      <p:sp>
        <p:nvSpPr>
          <p:cNvPr id="3700740" name="Rectangle 4"/>
          <p:cNvSpPr>
            <a:spLocks noGrp="1" noChangeArrowheads="1"/>
          </p:cNvSpPr>
          <p:nvPr>
            <p:ph type="subTitle" sz="quarter" idx="1"/>
          </p:nvPr>
        </p:nvSpPr>
        <p:spPr>
          <a:xfrm>
            <a:off x="892175" y="3402013"/>
            <a:ext cx="6583363" cy="439737"/>
          </a:xfrm>
          <a:ln/>
        </p:spPr>
        <p:txBody>
          <a:bodyPr/>
          <a:lstStyle>
            <a:lvl1pPr>
              <a:lnSpc>
                <a:spcPts val="1600"/>
              </a:lnSpc>
              <a:spcBef>
                <a:spcPct val="15000"/>
              </a:spcBef>
              <a:buClrTx/>
              <a:buNone/>
              <a:defRPr sz="1400" b="1"/>
            </a:lvl1pPr>
          </a:lstStyle>
          <a:p>
            <a:r>
              <a:rPr lang="en-US"/>
              <a:t>Click to edit Master subtitle style</a:t>
            </a:r>
            <a:endParaRPr lang="en-US" dirty="0"/>
          </a:p>
        </p:txBody>
      </p:sp>
    </p:spTree>
    <p:extLst>
      <p:ext uri="{BB962C8B-B14F-4D97-AF65-F5344CB8AC3E}">
        <p14:creationId xmlns:p14="http://schemas.microsoft.com/office/powerpoint/2010/main" val="414635716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Brief Prefatory text">
    <p:spTree>
      <p:nvGrpSpPr>
        <p:cNvPr id="1" name=""/>
        <p:cNvGrpSpPr/>
        <p:nvPr/>
      </p:nvGrpSpPr>
      <p:grpSpPr>
        <a:xfrm>
          <a:off x="0" y="0"/>
          <a:ext cx="0" cy="0"/>
          <a:chOff x="0" y="0"/>
          <a:chExt cx="0" cy="0"/>
        </a:xfrm>
      </p:grpSpPr>
      <p:sp>
        <p:nvSpPr>
          <p:cNvPr id="3" name="Text Box 2"/>
          <p:cNvSpPr txBox="1">
            <a:spLocks noChangeArrowheads="1"/>
          </p:cNvSpPr>
          <p:nvPr/>
        </p:nvSpPr>
        <p:spPr bwMode="gray">
          <a:xfrm>
            <a:off x="1741488" y="2365375"/>
            <a:ext cx="5634037" cy="2487613"/>
          </a:xfrm>
          <a:prstGeom prst="rect">
            <a:avLst/>
          </a:prstGeom>
          <a:noFill/>
          <a:ln w="19050" algn="ctr">
            <a:noFill/>
            <a:miter lim="800000"/>
            <a:headEnd/>
            <a:tailEnd/>
          </a:ln>
        </p:spPr>
        <p:txBody>
          <a:bodyPr lIns="0" tIns="73152" rIns="0" bIns="73152"/>
          <a:lstStyle/>
          <a:p>
            <a:pPr fontAlgn="base">
              <a:lnSpc>
                <a:spcPct val="106000"/>
              </a:lnSpc>
              <a:spcBef>
                <a:spcPct val="80000"/>
              </a:spcBef>
              <a:spcAft>
                <a:spcPct val="0"/>
              </a:spcAft>
              <a:buClr>
                <a:srgbClr val="000000"/>
              </a:buClr>
              <a:buSzPct val="80000"/>
              <a:buFont typeface="Wingdings" pitchFamily="2" charset="2"/>
              <a:buNone/>
              <a:defRPr/>
            </a:pPr>
            <a:endParaRPr lang="en-US" sz="1100" b="1" dirty="0">
              <a:solidFill>
                <a:srgbClr val="000000"/>
              </a:solidFill>
              <a:cs typeface="Arial" charset="0"/>
            </a:endParaRPr>
          </a:p>
        </p:txBody>
      </p:sp>
      <p:sp>
        <p:nvSpPr>
          <p:cNvPr id="9" name="Text Placeholder 8"/>
          <p:cNvSpPr>
            <a:spLocks noGrp="1"/>
          </p:cNvSpPr>
          <p:nvPr>
            <p:ph type="body" sz="quarter" idx="10"/>
          </p:nvPr>
        </p:nvSpPr>
        <p:spPr>
          <a:xfrm>
            <a:off x="1746504" y="2368296"/>
            <a:ext cx="5632704" cy="2487168"/>
          </a:xfrm>
        </p:spPr>
        <p:txBody>
          <a:bodyPr tIns="73152" bIns="73152"/>
          <a:lstStyle>
            <a:lvl1pPr eaLnBrk="1" hangingPunct="1">
              <a:spcBef>
                <a:spcPct val="80000"/>
              </a:spcBef>
              <a:buClr>
                <a:schemeClr val="tx1"/>
              </a:buClr>
              <a:buSzPct val="80000"/>
              <a:buFont typeface="Wingdings" pitchFamily="2" charset="2"/>
              <a:buNone/>
              <a:defRPr/>
            </a:lvl1pPr>
            <a:lvl5pPr>
              <a:buNone/>
              <a:defRPr/>
            </a:lvl5pPr>
          </a:lstStyle>
          <a:p>
            <a:pPr lvl="0"/>
            <a:r>
              <a:rPr lang="en-US"/>
              <a:t>Click to edit Master text styles</a:t>
            </a:r>
          </a:p>
        </p:txBody>
      </p:sp>
    </p:spTree>
    <p:extLst>
      <p:ext uri="{BB962C8B-B14F-4D97-AF65-F5344CB8AC3E}">
        <p14:creationId xmlns:p14="http://schemas.microsoft.com/office/powerpoint/2010/main" val="410598757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Longer Introductory text">
    <p:spTree>
      <p:nvGrpSpPr>
        <p:cNvPr id="1" name=""/>
        <p:cNvGrpSpPr/>
        <p:nvPr/>
      </p:nvGrpSpPr>
      <p:grpSpPr>
        <a:xfrm>
          <a:off x="0" y="0"/>
          <a:ext cx="0" cy="0"/>
          <a:chOff x="0" y="0"/>
          <a:chExt cx="0" cy="0"/>
        </a:xfrm>
      </p:grpSpPr>
      <p:sp>
        <p:nvSpPr>
          <p:cNvPr id="4" name="Rectangle 6"/>
          <p:cNvSpPr>
            <a:spLocks noChangeArrowheads="1"/>
          </p:cNvSpPr>
          <p:nvPr/>
        </p:nvSpPr>
        <p:spPr bwMode="gray">
          <a:xfrm>
            <a:off x="392113" y="1154113"/>
            <a:ext cx="4014787"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srgbClr val="000000"/>
              </a:buClr>
              <a:buSzPct val="80000"/>
              <a:buFont typeface="Wingdings" pitchFamily="2" charset="2"/>
              <a:buNone/>
              <a:defRPr/>
            </a:pPr>
            <a:endParaRPr lang="en-US" sz="1000" dirty="0">
              <a:solidFill>
                <a:srgbClr val="000000"/>
              </a:solidFill>
              <a:cs typeface="Arial" charset="0"/>
            </a:endParaRPr>
          </a:p>
        </p:txBody>
      </p:sp>
      <p:sp>
        <p:nvSpPr>
          <p:cNvPr id="14" name="Text Placeholder 13"/>
          <p:cNvSpPr>
            <a:spLocks noGrp="1"/>
          </p:cNvSpPr>
          <p:nvPr>
            <p:ph type="body" sz="quarter" idx="10"/>
          </p:nvPr>
        </p:nvSpPr>
        <p:spPr>
          <a:xfrm>
            <a:off x="393192" y="1152144"/>
            <a:ext cx="4014216" cy="5138928"/>
          </a:xfrm>
        </p:spPr>
        <p:txBody>
          <a:bodyPr/>
          <a:lstStyle/>
          <a:p>
            <a:pPr lvl="0"/>
            <a:r>
              <a:rPr lang="en-US"/>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p>
            <a:pPr lvl="0"/>
            <a:r>
              <a:rPr lang="en-US"/>
              <a:t>Click to edit Master text styles</a:t>
            </a:r>
          </a:p>
        </p:txBody>
      </p:sp>
    </p:spTree>
    <p:extLst>
      <p:ext uri="{BB962C8B-B14F-4D97-AF65-F5344CB8AC3E}">
        <p14:creationId xmlns:p14="http://schemas.microsoft.com/office/powerpoint/2010/main" val="167377884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4" name="Line 35"/>
          <p:cNvSpPr>
            <a:spLocks noChangeShapeType="1"/>
          </p:cNvSpPr>
          <p:nvPr/>
        </p:nvSpPr>
        <p:spPr bwMode="gray">
          <a:xfrm>
            <a:off x="392113" y="806450"/>
            <a:ext cx="8355012" cy="0"/>
          </a:xfrm>
          <a:prstGeom prst="line">
            <a:avLst/>
          </a:prstGeom>
          <a:noFill/>
          <a:ln w="19050">
            <a:solidFill>
              <a:schemeClr val="accent1"/>
            </a:solidFill>
            <a:round/>
            <a:headEnd/>
            <a:tailEnd/>
          </a:ln>
          <a:effectLst/>
        </p:spPr>
        <p:txBody>
          <a:bodyPr wrap="none" anchor="ctr"/>
          <a:lstStyle/>
          <a:p>
            <a:pPr eaLnBrk="0" fontAlgn="base" hangingPunct="0">
              <a:lnSpc>
                <a:spcPct val="106000"/>
              </a:lnSpc>
              <a:spcBef>
                <a:spcPct val="50000"/>
              </a:spcBef>
              <a:spcAft>
                <a:spcPct val="0"/>
              </a:spcAft>
              <a:buSzPct val="100000"/>
              <a:buFont typeface="Wingdings 2" pitchFamily="18" charset="2"/>
              <a:buNone/>
              <a:defRPr/>
            </a:pPr>
            <a:endParaRPr lang="en-US" sz="1100" dirty="0">
              <a:solidFill>
                <a:srgbClr val="000000"/>
              </a:solidFill>
              <a:cs typeface="Arial" charset="0"/>
            </a:endParaRPr>
          </a:p>
        </p:txBody>
      </p:sp>
      <p:sp>
        <p:nvSpPr>
          <p:cNvPr id="2" name="Title 1"/>
          <p:cNvSpPr>
            <a:spLocks noGrp="1"/>
          </p:cNvSpPr>
          <p:nvPr>
            <p:ph type="title"/>
          </p:nvPr>
        </p:nvSpPr>
        <p:spPr>
          <a:xfrm>
            <a:off x="393192" y="514350"/>
            <a:ext cx="8345487" cy="258763"/>
          </a:xfrm>
        </p:spPr>
        <p:txBody>
          <a:bodyPr/>
          <a:lstStyle/>
          <a:p>
            <a:r>
              <a:rPr lang="en-US"/>
              <a:t>Click to edit Master title style</a:t>
            </a:r>
            <a:endParaRPr lang="en-US" dirty="0"/>
          </a:p>
        </p:txBody>
      </p:sp>
      <p:sp>
        <p:nvSpPr>
          <p:cNvPr id="9" name="Text Placeholder 13"/>
          <p:cNvSpPr>
            <a:spLocks noGrp="1"/>
          </p:cNvSpPr>
          <p:nvPr>
            <p:ph type="body" sz="quarter" idx="10"/>
          </p:nvPr>
        </p:nvSpPr>
        <p:spPr>
          <a:xfrm>
            <a:off x="393191" y="1005840"/>
            <a:ext cx="8353933" cy="494238"/>
          </a:xfrm>
        </p:spPr>
        <p:txBody>
          <a:bodyPr>
            <a:spAutoFit/>
          </a:bodyPr>
          <a:lstStyle>
            <a:lvl1pPr>
              <a:buFont typeface="Arial" pitchFamily="34" charset="0"/>
              <a:buNone/>
              <a:defRPr/>
            </a:lvl1pPr>
            <a:lvl2pPr>
              <a:defRPr/>
            </a:lvl2pPr>
            <a:lvl3pPr>
              <a:buNone/>
              <a:defRPr/>
            </a:lvl3pPr>
            <a:lvl4pPr>
              <a:defRPr/>
            </a:lvl4pPr>
          </a:lstStyle>
          <a:p>
            <a:pPr lvl="0"/>
            <a:r>
              <a:rPr lang="en-US" dirty="0"/>
              <a:t>Click to edit Master text styles</a:t>
            </a:r>
          </a:p>
          <a:p>
            <a:pPr lvl="1"/>
            <a:r>
              <a:rPr lang="en-US" dirty="0"/>
              <a:t>Second level</a:t>
            </a:r>
          </a:p>
        </p:txBody>
      </p:sp>
      <p:pic>
        <p:nvPicPr>
          <p:cNvPr id="7" name="Picture 6" descr="DEL_COL"/>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gray">
          <a:xfrm>
            <a:off x="395288" y="6645275"/>
            <a:ext cx="69056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p:cNvSpPr txBox="1">
            <a:spLocks noChangeArrowheads="1"/>
          </p:cNvSpPr>
          <p:nvPr userDrawn="1"/>
        </p:nvSpPr>
        <p:spPr bwMode="gray">
          <a:xfrm>
            <a:off x="4432300" y="6664325"/>
            <a:ext cx="279400" cy="144463"/>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fontAlgn="base" hangingPunct="0">
              <a:lnSpc>
                <a:spcPct val="106000"/>
              </a:lnSpc>
              <a:spcBef>
                <a:spcPct val="0"/>
              </a:spcBef>
              <a:spcAft>
                <a:spcPct val="0"/>
              </a:spcAft>
              <a:buClr>
                <a:srgbClr val="000000"/>
              </a:buClr>
              <a:buSzPct val="65000"/>
              <a:buFont typeface="Wingdings" pitchFamily="2" charset="2"/>
              <a:buNone/>
              <a:defRPr/>
            </a:pPr>
            <a:r>
              <a:rPr lang="en-US" sz="900" dirty="0">
                <a:solidFill>
                  <a:srgbClr val="000000"/>
                </a:solidFill>
                <a:cs typeface="Arial" charset="0"/>
              </a:rPr>
              <a:t>- </a:t>
            </a:r>
            <a:fld id="{C38465DB-AC06-4839-B633-1FE5D39062F7}" type="slidenum">
              <a:rPr lang="en-US" sz="900">
                <a:solidFill>
                  <a:srgbClr val="000000"/>
                </a:solidFill>
                <a:cs typeface="Arial" charset="0"/>
              </a:rPr>
              <a:pPr algn="ctr" eaLnBrk="0" fontAlgn="base" hangingPunct="0">
                <a:lnSpc>
                  <a:spcPct val="106000"/>
                </a:lnSpc>
                <a:spcBef>
                  <a:spcPct val="0"/>
                </a:spcBef>
                <a:spcAft>
                  <a:spcPct val="0"/>
                </a:spcAft>
                <a:buClr>
                  <a:srgbClr val="000000"/>
                </a:buClr>
                <a:buSzPct val="65000"/>
                <a:buFont typeface="Wingdings" pitchFamily="2" charset="2"/>
                <a:buNone/>
                <a:defRPr/>
              </a:pPr>
              <a:t>‹#›</a:t>
            </a:fld>
            <a:r>
              <a:rPr lang="en-US" sz="900" dirty="0">
                <a:solidFill>
                  <a:srgbClr val="000000"/>
                </a:solidFill>
                <a:cs typeface="Arial" charset="0"/>
              </a:rPr>
              <a:t> -</a:t>
            </a:r>
          </a:p>
        </p:txBody>
      </p:sp>
    </p:spTree>
    <p:extLst>
      <p:ext uri="{BB962C8B-B14F-4D97-AF65-F5344CB8AC3E}">
        <p14:creationId xmlns:p14="http://schemas.microsoft.com/office/powerpoint/2010/main" val="150872373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Part Opener">
    <p:spTree>
      <p:nvGrpSpPr>
        <p:cNvPr id="1" name=""/>
        <p:cNvGrpSpPr/>
        <p:nvPr/>
      </p:nvGrpSpPr>
      <p:grpSpPr>
        <a:xfrm>
          <a:off x="0" y="0"/>
          <a:ext cx="0" cy="0"/>
          <a:chOff x="0" y="0"/>
          <a:chExt cx="0" cy="0"/>
        </a:xfrm>
      </p:grpSpPr>
      <p:sp>
        <p:nvSpPr>
          <p:cNvPr id="3" name="Text Box 2"/>
          <p:cNvSpPr txBox="1">
            <a:spLocks noChangeArrowheads="1"/>
          </p:cNvSpPr>
          <p:nvPr/>
        </p:nvSpPr>
        <p:spPr bwMode="gray">
          <a:xfrm>
            <a:off x="1741488" y="2365375"/>
            <a:ext cx="5634037" cy="2487613"/>
          </a:xfrm>
          <a:prstGeom prst="rect">
            <a:avLst/>
          </a:prstGeom>
          <a:noFill/>
          <a:ln w="19050" algn="ctr">
            <a:noFill/>
            <a:miter lim="800000"/>
            <a:headEnd/>
            <a:tailEnd/>
          </a:ln>
        </p:spPr>
        <p:txBody>
          <a:bodyPr lIns="0" tIns="73152" rIns="0" bIns="73152"/>
          <a:lstStyle/>
          <a:p>
            <a:pPr fontAlgn="base">
              <a:lnSpc>
                <a:spcPct val="106000"/>
              </a:lnSpc>
              <a:spcBef>
                <a:spcPct val="80000"/>
              </a:spcBef>
              <a:spcAft>
                <a:spcPct val="0"/>
              </a:spcAft>
              <a:buClr>
                <a:srgbClr val="000000"/>
              </a:buClr>
              <a:buSzPct val="80000"/>
              <a:buFont typeface="Wingdings" pitchFamily="2" charset="2"/>
              <a:buNone/>
              <a:defRPr/>
            </a:pPr>
            <a:endParaRPr lang="en-US" sz="1100" b="1" dirty="0">
              <a:solidFill>
                <a:srgbClr val="000000"/>
              </a:solidFill>
              <a:cs typeface="Arial" charset="0"/>
            </a:endParaRPr>
          </a:p>
        </p:txBody>
      </p:sp>
      <p:sp>
        <p:nvSpPr>
          <p:cNvPr id="4" name="Rectangle 3"/>
          <p:cNvSpPr>
            <a:spLocks noChangeArrowheads="1"/>
          </p:cNvSpPr>
          <p:nvPr/>
        </p:nvSpPr>
        <p:spPr bwMode="gray">
          <a:xfrm>
            <a:off x="2478088" y="2136775"/>
            <a:ext cx="4167187" cy="228600"/>
          </a:xfrm>
          <a:prstGeom prst="rect">
            <a:avLst/>
          </a:prstGeom>
          <a:solidFill>
            <a:schemeClr val="bg1"/>
          </a:solidFill>
          <a:ln w="12700" cap="rnd" algn="ctr">
            <a:noFill/>
            <a:miter lim="800000"/>
            <a:headEnd/>
            <a:tailEnd/>
          </a:ln>
        </p:spPr>
        <p:txBody>
          <a:bodyPr wrap="none" lIns="72000" tIns="0" rIns="72000" bIns="0" anchor="b" anchorCtr="1"/>
          <a:lstStyle/>
          <a:p>
            <a:pPr algn="ctr" eaLnBrk="0" fontAlgn="base" hangingPunct="0">
              <a:lnSpc>
                <a:spcPct val="106000"/>
              </a:lnSpc>
              <a:spcBef>
                <a:spcPct val="0"/>
              </a:spcBef>
              <a:spcAft>
                <a:spcPct val="0"/>
              </a:spcAft>
              <a:defRPr/>
            </a:pPr>
            <a:endParaRPr lang="en-US" sz="1400" b="1" dirty="0">
              <a:solidFill>
                <a:srgbClr val="000000"/>
              </a:solidFill>
              <a:cs typeface="Arial" charset="0"/>
            </a:endParaRPr>
          </a:p>
        </p:txBody>
      </p:sp>
      <p:sp>
        <p:nvSpPr>
          <p:cNvPr id="5" name="Text Placeholder 7"/>
          <p:cNvSpPr>
            <a:spLocks noGrp="1"/>
          </p:cNvSpPr>
          <p:nvPr>
            <p:ph type="body" sz="quarter" idx="10"/>
          </p:nvPr>
        </p:nvSpPr>
        <p:spPr>
          <a:xfrm>
            <a:off x="2889504" y="3081528"/>
            <a:ext cx="3346704" cy="256032"/>
          </a:xfrm>
          <a:solidFill>
            <a:schemeClr val="bg1"/>
          </a:solidFill>
        </p:spPr>
        <p:txBody>
          <a:bodyPr lIns="73152" rIns="73152" anchor="ctr" anchorCtr="1"/>
          <a:lstStyle>
            <a:lvl1pPr>
              <a:buNone/>
              <a:defRPr sz="1600" b="1"/>
            </a:lvl1pPr>
          </a:lstStyle>
          <a:p>
            <a:pPr lvl="0"/>
            <a:r>
              <a:rPr lang="en-US"/>
              <a:t>Click to edit Master text styles</a:t>
            </a:r>
          </a:p>
        </p:txBody>
      </p:sp>
    </p:spTree>
    <p:extLst>
      <p:ext uri="{BB962C8B-B14F-4D97-AF65-F5344CB8AC3E}">
        <p14:creationId xmlns:p14="http://schemas.microsoft.com/office/powerpoint/2010/main" val="184471513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Basic Text slide">
    <p:spTree>
      <p:nvGrpSpPr>
        <p:cNvPr id="1" name=""/>
        <p:cNvGrpSpPr/>
        <p:nvPr/>
      </p:nvGrpSpPr>
      <p:grpSpPr>
        <a:xfrm>
          <a:off x="0" y="0"/>
          <a:ext cx="0" cy="0"/>
          <a:chOff x="0" y="0"/>
          <a:chExt cx="0" cy="0"/>
        </a:xfrm>
      </p:grpSpPr>
      <p:sp>
        <p:nvSpPr>
          <p:cNvPr id="5" name="Rectangle 6"/>
          <p:cNvSpPr>
            <a:spLocks noChangeArrowheads="1"/>
          </p:cNvSpPr>
          <p:nvPr/>
        </p:nvSpPr>
        <p:spPr bwMode="gray">
          <a:xfrm>
            <a:off x="392113" y="1154113"/>
            <a:ext cx="4014787"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srgbClr val="000000"/>
              </a:buClr>
              <a:buSzPct val="80000"/>
              <a:buFont typeface="Wingdings" pitchFamily="2" charset="2"/>
              <a:buNone/>
              <a:defRPr/>
            </a:pPr>
            <a:endParaRPr lang="en-US" sz="1000" dirty="0">
              <a:solidFill>
                <a:srgbClr val="000000"/>
              </a:solidFill>
              <a:cs typeface="Arial" charset="0"/>
            </a:endParaRPr>
          </a:p>
        </p:txBody>
      </p:sp>
      <p:sp>
        <p:nvSpPr>
          <p:cNvPr id="14"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a:t>Click to edit Master text styles</a:t>
            </a:r>
          </a:p>
          <a:p>
            <a:pPr lvl="1"/>
            <a:r>
              <a:rPr lang="en-US"/>
              <a:t>Second level</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a:t>Click to edit Master text styles</a:t>
            </a:r>
          </a:p>
          <a:p>
            <a:pPr lvl="1"/>
            <a:r>
              <a:rPr lang="en-US"/>
              <a:t>Second level</a:t>
            </a:r>
          </a:p>
        </p:txBody>
      </p:sp>
      <p:sp>
        <p:nvSpPr>
          <p:cNvPr id="20" name="Text Placeholder 19"/>
          <p:cNvSpPr>
            <a:spLocks noGrp="1"/>
          </p:cNvSpPr>
          <p:nvPr>
            <p:ph type="body" sz="quarter" idx="12"/>
          </p:nvPr>
        </p:nvSpPr>
        <p:spPr>
          <a:xfrm>
            <a:off x="393192" y="228736"/>
            <a:ext cx="8348472" cy="521208"/>
          </a:xfrm>
          <a:solidFill>
            <a:srgbClr val="FFFFFF"/>
          </a:solidFill>
        </p:spPr>
        <p:txBody>
          <a:bodyPr anchor="b"/>
          <a:lstStyle>
            <a:lvl1pPr>
              <a:buNone/>
              <a:defRPr sz="1600" b="1"/>
            </a:lvl1pPr>
          </a:lstStyle>
          <a:p>
            <a:pPr lvl="0"/>
            <a:r>
              <a:rPr lang="en-US"/>
              <a:t>Click to edit Master text styles</a:t>
            </a:r>
          </a:p>
        </p:txBody>
      </p:sp>
    </p:spTree>
    <p:extLst>
      <p:ext uri="{BB962C8B-B14F-4D97-AF65-F5344CB8AC3E}">
        <p14:creationId xmlns:p14="http://schemas.microsoft.com/office/powerpoint/2010/main" val="2148162012"/>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ext Slide with Kicker">
    <p:spTree>
      <p:nvGrpSpPr>
        <p:cNvPr id="1" name=""/>
        <p:cNvGrpSpPr/>
        <p:nvPr/>
      </p:nvGrpSpPr>
      <p:grpSpPr>
        <a:xfrm>
          <a:off x="0" y="0"/>
          <a:ext cx="0" cy="0"/>
          <a:chOff x="0" y="0"/>
          <a:chExt cx="0" cy="0"/>
        </a:xfrm>
      </p:grpSpPr>
      <p:sp>
        <p:nvSpPr>
          <p:cNvPr id="5" name="Rectangle 4"/>
          <p:cNvSpPr>
            <a:spLocks noChangeArrowheads="1"/>
          </p:cNvSpPr>
          <p:nvPr/>
        </p:nvSpPr>
        <p:spPr bwMode="gray">
          <a:xfrm>
            <a:off x="392113" y="1154113"/>
            <a:ext cx="4014787"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srgbClr val="000000"/>
              </a:buClr>
              <a:buSzPct val="80000"/>
              <a:buFont typeface="Wingdings" pitchFamily="2" charset="2"/>
              <a:buNone/>
              <a:defRPr/>
            </a:pPr>
            <a:endParaRPr lang="en-US" sz="1000" dirty="0">
              <a:solidFill>
                <a:srgbClr val="000000"/>
              </a:solidFill>
              <a:cs typeface="Arial" charset="0"/>
            </a:endParaRPr>
          </a:p>
        </p:txBody>
      </p:sp>
      <p:sp>
        <p:nvSpPr>
          <p:cNvPr id="14" name="Text Placeholder 13"/>
          <p:cNvSpPr>
            <a:spLocks noGrp="1"/>
          </p:cNvSpPr>
          <p:nvPr>
            <p:ph type="body" sz="quarter" idx="10"/>
          </p:nvPr>
        </p:nvSpPr>
        <p:spPr>
          <a:xfrm>
            <a:off x="393192" y="1152144"/>
            <a:ext cx="4014216" cy="5138928"/>
          </a:xfrm>
        </p:spPr>
        <p:txBody>
          <a:bodyPr/>
          <a:lstStyle>
            <a:lvl1pPr>
              <a:buNone/>
              <a:defRPr/>
            </a:lvl1pPr>
          </a:lstStyle>
          <a:p>
            <a:pPr lvl="0"/>
            <a:r>
              <a:rPr lang="en-US"/>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a:t>Click to edit Master text styles</a:t>
            </a:r>
          </a:p>
        </p:txBody>
      </p:sp>
    </p:spTree>
    <p:extLst>
      <p:ext uri="{BB962C8B-B14F-4D97-AF65-F5344CB8AC3E}">
        <p14:creationId xmlns:p14="http://schemas.microsoft.com/office/powerpoint/2010/main" val="260618677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Single Column Text slide">
    <p:spTree>
      <p:nvGrpSpPr>
        <p:cNvPr id="1" name=""/>
        <p:cNvGrpSpPr/>
        <p:nvPr/>
      </p:nvGrpSpPr>
      <p:grpSpPr>
        <a:xfrm>
          <a:off x="0" y="0"/>
          <a:ext cx="0" cy="0"/>
          <a:chOff x="0" y="0"/>
          <a:chExt cx="0" cy="0"/>
        </a:xfrm>
      </p:grpSpPr>
      <p:sp>
        <p:nvSpPr>
          <p:cNvPr id="4" name="Rectangle 6"/>
          <p:cNvSpPr>
            <a:spLocks noChangeArrowheads="1"/>
          </p:cNvSpPr>
          <p:nvPr/>
        </p:nvSpPr>
        <p:spPr bwMode="gray">
          <a:xfrm>
            <a:off x="392113" y="1154113"/>
            <a:ext cx="4014787"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srgbClr val="000000"/>
              </a:buClr>
              <a:buSzPct val="80000"/>
              <a:buFont typeface="Wingdings" pitchFamily="2" charset="2"/>
              <a:buNone/>
              <a:defRPr/>
            </a:pPr>
            <a:endParaRPr lang="en-US" sz="1000" dirty="0">
              <a:solidFill>
                <a:srgbClr val="000000"/>
              </a:solidFill>
              <a:cs typeface="Arial" charset="0"/>
            </a:endParaRPr>
          </a:p>
        </p:txBody>
      </p:sp>
      <p:sp>
        <p:nvSpPr>
          <p:cNvPr id="14" name="Text Placeholder 13"/>
          <p:cNvSpPr>
            <a:spLocks noGrp="1"/>
          </p:cNvSpPr>
          <p:nvPr>
            <p:ph type="body" sz="quarter" idx="10"/>
          </p:nvPr>
        </p:nvSpPr>
        <p:spPr>
          <a:xfrm>
            <a:off x="393192" y="1152144"/>
            <a:ext cx="8352346" cy="5138928"/>
          </a:xfrm>
        </p:spPr>
        <p:txBody>
          <a:bodyPr/>
          <a:lstStyle>
            <a:lvl1pPr>
              <a:buNone/>
              <a:defRPr/>
            </a:lvl1pPr>
          </a:lstStyle>
          <a:p>
            <a:pPr lvl="0"/>
            <a:r>
              <a:rPr lang="en-US"/>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a:t>Click to edit Master text styles</a:t>
            </a:r>
          </a:p>
        </p:txBody>
      </p:sp>
    </p:spTree>
    <p:extLst>
      <p:ext uri="{BB962C8B-B14F-4D97-AF65-F5344CB8AC3E}">
        <p14:creationId xmlns:p14="http://schemas.microsoft.com/office/powerpoint/2010/main" val="393448781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ext boxes with paragraph, dash, &amp;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4736592" y="1399032"/>
            <a:ext cx="4014216" cy="4892040"/>
          </a:xfrm>
        </p:spPr>
        <p:txBody>
          <a:bodyPr/>
          <a:lstStyle>
            <a:lvl1pPr>
              <a:buNone/>
              <a:defRPr/>
            </a:lvl1pPr>
          </a:lstStyle>
          <a:p>
            <a:pPr lvl="0"/>
            <a:r>
              <a:rPr lang="en-US"/>
              <a:t>Click to edit Master text styles</a:t>
            </a:r>
          </a:p>
          <a:p>
            <a:pPr lvl="1"/>
            <a:r>
              <a:rPr lang="en-US"/>
              <a:t>Second level</a:t>
            </a:r>
          </a:p>
        </p:txBody>
      </p:sp>
      <p:sp>
        <p:nvSpPr>
          <p:cNvPr id="8" name="Text Placeholder 15"/>
          <p:cNvSpPr>
            <a:spLocks noGrp="1"/>
          </p:cNvSpPr>
          <p:nvPr>
            <p:ph type="body" sz="quarter" idx="14"/>
          </p:nvPr>
        </p:nvSpPr>
        <p:spPr>
          <a:xfrm>
            <a:off x="393192" y="1399032"/>
            <a:ext cx="4014216" cy="4892040"/>
          </a:xfrm>
        </p:spPr>
        <p:txBody>
          <a:bodyPr/>
          <a:lstStyle>
            <a:lvl1pPr>
              <a:buNone/>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55308947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ext boxes - 3x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3255264" y="1399032"/>
            <a:ext cx="2606040" cy="4892040"/>
          </a:xfrm>
        </p:spPr>
        <p:txBody>
          <a:bodyPr/>
          <a:lstStyle>
            <a:lvl1pPr>
              <a:buNone/>
              <a:defRPr/>
            </a:lvl1pPr>
          </a:lstStyle>
          <a:p>
            <a:pPr lvl="0"/>
            <a:r>
              <a:rPr lang="en-US"/>
              <a:t>Click to edit Master text styles</a:t>
            </a:r>
          </a:p>
          <a:p>
            <a:pPr lvl="1"/>
            <a:r>
              <a:rPr lang="en-US"/>
              <a:t>Second level</a:t>
            </a:r>
          </a:p>
        </p:txBody>
      </p:sp>
      <p:sp>
        <p:nvSpPr>
          <p:cNvPr id="8" name="Text Placeholder 15"/>
          <p:cNvSpPr>
            <a:spLocks noGrp="1"/>
          </p:cNvSpPr>
          <p:nvPr>
            <p:ph type="body" sz="quarter" idx="14"/>
          </p:nvPr>
        </p:nvSpPr>
        <p:spPr>
          <a:xfrm>
            <a:off x="393192" y="1399032"/>
            <a:ext cx="2606040" cy="4892040"/>
          </a:xfrm>
        </p:spPr>
        <p:txBody>
          <a:bodyPr/>
          <a:lstStyle>
            <a:lvl1pPr>
              <a:buNone/>
              <a:defRPr/>
            </a:lvl1pPr>
          </a:lstStyle>
          <a:p>
            <a:pPr lvl="0"/>
            <a:r>
              <a:rPr lang="en-US"/>
              <a:t>Click to edit Master text styles</a:t>
            </a:r>
          </a:p>
          <a:p>
            <a:pPr lvl="1"/>
            <a:r>
              <a:rPr lang="en-US"/>
              <a:t>Second level</a:t>
            </a:r>
          </a:p>
        </p:txBody>
      </p:sp>
      <p:sp>
        <p:nvSpPr>
          <p:cNvPr id="13" name="Text Placeholder 15"/>
          <p:cNvSpPr>
            <a:spLocks noGrp="1"/>
          </p:cNvSpPr>
          <p:nvPr>
            <p:ph type="body" sz="quarter" idx="16"/>
          </p:nvPr>
        </p:nvSpPr>
        <p:spPr>
          <a:xfrm>
            <a:off x="6126480" y="1399032"/>
            <a:ext cx="2606040" cy="4892040"/>
          </a:xfrm>
        </p:spPr>
        <p:txBody>
          <a:bodyPr/>
          <a:lstStyle>
            <a:lvl1pPr>
              <a:buNone/>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143480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1"/>
            <a:ext cx="8391525"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4087763" y="1701801"/>
            <a:ext cx="4680000" cy="4679950"/>
          </a:xfrm>
        </p:spPr>
        <p:txBody>
          <a:bodyPr/>
          <a:lstStyle/>
          <a:p>
            <a:r>
              <a:rPr lang="en-US" noProof="0" dirty="0"/>
              <a:t>Click icon to add picture</a:t>
            </a:r>
          </a:p>
        </p:txBody>
      </p:sp>
      <p:sp>
        <p:nvSpPr>
          <p:cNvPr id="6" name="Content Placeholder 3"/>
          <p:cNvSpPr>
            <a:spLocks noGrp="1"/>
          </p:cNvSpPr>
          <p:nvPr>
            <p:ph sz="quarter" idx="10"/>
          </p:nvPr>
        </p:nvSpPr>
        <p:spPr>
          <a:xfrm>
            <a:off x="376238" y="1665288"/>
            <a:ext cx="3342322"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500800679"/>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ext boxe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393192" y="1399032"/>
            <a:ext cx="4014216" cy="2057400"/>
          </a:xfrm>
        </p:spPr>
        <p:txBody>
          <a:bodyPr/>
          <a:lstStyle>
            <a:lvl1pPr marL="0" indent="0">
              <a:lnSpc>
                <a:spcPct val="95000"/>
              </a:lnSpc>
              <a:spcBef>
                <a:spcPts val="0"/>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15"/>
          </p:nvPr>
        </p:nvSpPr>
        <p:spPr>
          <a:xfrm>
            <a:off x="4736592" y="1399032"/>
            <a:ext cx="4014216" cy="2057400"/>
          </a:xfrm>
        </p:spPr>
        <p:txBody>
          <a:bodyPr/>
          <a:lstStyle>
            <a:lvl1pPr marL="0" indent="0">
              <a:lnSpc>
                <a:spcPct val="95000"/>
              </a:lnSpc>
              <a:spcBef>
                <a:spcPts val="0"/>
              </a:spcBef>
              <a:buNone/>
              <a:defRPr b="0"/>
            </a:lvl1pPr>
          </a:lstStyle>
          <a:p>
            <a:pPr lvl="0"/>
            <a:r>
              <a:rPr lang="en-US"/>
              <a:t>Click to edit Master text styles</a:t>
            </a:r>
          </a:p>
          <a:p>
            <a:pPr lvl="1"/>
            <a:r>
              <a:rPr lang="en-US"/>
              <a:t>Second level</a:t>
            </a:r>
          </a:p>
        </p:txBody>
      </p:sp>
      <p:sp>
        <p:nvSpPr>
          <p:cNvPr id="10" name="Text Placeholder 15"/>
          <p:cNvSpPr>
            <a:spLocks noGrp="1"/>
          </p:cNvSpPr>
          <p:nvPr>
            <p:ph type="body" sz="quarter" idx="16"/>
          </p:nvPr>
        </p:nvSpPr>
        <p:spPr>
          <a:xfrm>
            <a:off x="393192" y="4041648"/>
            <a:ext cx="4005072" cy="2057400"/>
          </a:xfrm>
        </p:spPr>
        <p:txBody>
          <a:bodyPr/>
          <a:lstStyle>
            <a:lvl1pPr marL="0" indent="0">
              <a:lnSpc>
                <a:spcPct val="95000"/>
              </a:lnSpc>
              <a:spcBef>
                <a:spcPts val="0"/>
              </a:spcBef>
              <a:buNone/>
              <a:defRPr b="0"/>
            </a:lvl1pPr>
          </a:lstStyle>
          <a:p>
            <a:pPr lvl="0"/>
            <a:r>
              <a:rPr lang="en-US"/>
              <a:t>Click to edit Master text styles</a:t>
            </a:r>
          </a:p>
          <a:p>
            <a:pPr lvl="1"/>
            <a:r>
              <a:rPr lang="en-US"/>
              <a:t>Second level</a:t>
            </a:r>
          </a:p>
        </p:txBody>
      </p:sp>
      <p:sp>
        <p:nvSpPr>
          <p:cNvPr id="11" name="Text Placeholder 15"/>
          <p:cNvSpPr>
            <a:spLocks noGrp="1"/>
          </p:cNvSpPr>
          <p:nvPr>
            <p:ph type="body" sz="quarter" idx="17"/>
          </p:nvPr>
        </p:nvSpPr>
        <p:spPr>
          <a:xfrm>
            <a:off x="4736592" y="4041648"/>
            <a:ext cx="4005072" cy="2057400"/>
          </a:xfrm>
        </p:spPr>
        <p:txBody>
          <a:bodyPr/>
          <a:lstStyle>
            <a:lvl1pPr marL="0" indent="0">
              <a:lnSpc>
                <a:spcPct val="95000"/>
              </a:lnSpc>
              <a:spcBef>
                <a:spcPts val="0"/>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91353499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ext boxes - 3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393192" y="1399032"/>
            <a:ext cx="2606040" cy="2249424"/>
          </a:xfrm>
        </p:spPr>
        <p:txBody>
          <a:bodyPr/>
          <a:lstStyle>
            <a:lvl1pPr marL="0" indent="0">
              <a:lnSpc>
                <a:spcPct val="95000"/>
              </a:lnSpc>
              <a:spcBef>
                <a:spcPts val="0"/>
              </a:spcBef>
              <a:buNone/>
              <a:defRPr b="1"/>
            </a:lvl1pPr>
          </a:lstStyle>
          <a:p>
            <a:pPr lvl="0"/>
            <a:r>
              <a:rPr lang="en-US"/>
              <a:t>Click to edit Master text styles</a:t>
            </a:r>
          </a:p>
          <a:p>
            <a:pPr lvl="1"/>
            <a:r>
              <a:rPr lang="en-US"/>
              <a:t>Second level</a:t>
            </a:r>
          </a:p>
        </p:txBody>
      </p:sp>
      <p:sp>
        <p:nvSpPr>
          <p:cNvPr id="9" name="Text Placeholder 15"/>
          <p:cNvSpPr>
            <a:spLocks noGrp="1"/>
          </p:cNvSpPr>
          <p:nvPr>
            <p:ph type="body" sz="quarter" idx="15"/>
          </p:nvPr>
        </p:nvSpPr>
        <p:spPr>
          <a:xfrm>
            <a:off x="3255264" y="1399032"/>
            <a:ext cx="2606040" cy="2249424"/>
          </a:xfrm>
        </p:spPr>
        <p:txBody>
          <a:bodyPr/>
          <a:lstStyle>
            <a:lvl1pPr marL="0" indent="0">
              <a:lnSpc>
                <a:spcPct val="95000"/>
              </a:lnSpc>
              <a:spcBef>
                <a:spcPts val="0"/>
              </a:spcBef>
              <a:buNone/>
              <a:defRPr b="1"/>
            </a:lvl1pPr>
          </a:lstStyle>
          <a:p>
            <a:pPr lvl="0"/>
            <a:r>
              <a:rPr lang="en-US"/>
              <a:t>Click to edit Master text styles</a:t>
            </a:r>
          </a:p>
          <a:p>
            <a:pPr lvl="1"/>
            <a:r>
              <a:rPr lang="en-US"/>
              <a:t>Second level</a:t>
            </a:r>
          </a:p>
        </p:txBody>
      </p:sp>
      <p:sp>
        <p:nvSpPr>
          <p:cNvPr id="12" name="Text Placeholder 15"/>
          <p:cNvSpPr>
            <a:spLocks noGrp="1"/>
          </p:cNvSpPr>
          <p:nvPr>
            <p:ph type="body" sz="quarter" idx="22"/>
          </p:nvPr>
        </p:nvSpPr>
        <p:spPr>
          <a:xfrm>
            <a:off x="6126480" y="1399032"/>
            <a:ext cx="2606040" cy="2249424"/>
          </a:xfrm>
        </p:spPr>
        <p:txBody>
          <a:bodyPr/>
          <a:lstStyle>
            <a:lvl1pPr marL="0" indent="0">
              <a:lnSpc>
                <a:spcPct val="95000"/>
              </a:lnSpc>
              <a:spcBef>
                <a:spcPts val="0"/>
              </a:spcBef>
              <a:buNone/>
              <a:defRPr b="1"/>
            </a:lvl1pPr>
          </a:lstStyle>
          <a:p>
            <a:pPr lvl="0"/>
            <a:r>
              <a:rPr lang="en-US"/>
              <a:t>Click to edit Master text styles</a:t>
            </a:r>
          </a:p>
          <a:p>
            <a:pPr lvl="1"/>
            <a:r>
              <a:rPr lang="en-US"/>
              <a:t>Second level</a:t>
            </a:r>
          </a:p>
        </p:txBody>
      </p:sp>
      <p:sp>
        <p:nvSpPr>
          <p:cNvPr id="13" name="Text Placeholder 15"/>
          <p:cNvSpPr>
            <a:spLocks noGrp="1"/>
          </p:cNvSpPr>
          <p:nvPr>
            <p:ph type="body" sz="quarter" idx="23"/>
          </p:nvPr>
        </p:nvSpPr>
        <p:spPr>
          <a:xfrm>
            <a:off x="393192" y="4041839"/>
            <a:ext cx="2606040" cy="2249424"/>
          </a:xfrm>
        </p:spPr>
        <p:txBody>
          <a:bodyPr/>
          <a:lstStyle>
            <a:lvl1pPr marL="0" indent="0">
              <a:lnSpc>
                <a:spcPct val="95000"/>
              </a:lnSpc>
              <a:spcBef>
                <a:spcPts val="0"/>
              </a:spcBef>
              <a:buNone/>
              <a:defRPr b="1"/>
            </a:lvl1pPr>
          </a:lstStyle>
          <a:p>
            <a:pPr lvl="0"/>
            <a:r>
              <a:rPr lang="en-US"/>
              <a:t>Click to edit Master text styles</a:t>
            </a:r>
          </a:p>
          <a:p>
            <a:pPr lvl="1"/>
            <a:r>
              <a:rPr lang="en-US"/>
              <a:t>Second level</a:t>
            </a:r>
          </a:p>
        </p:txBody>
      </p:sp>
      <p:sp>
        <p:nvSpPr>
          <p:cNvPr id="14" name="Text Placeholder 15"/>
          <p:cNvSpPr>
            <a:spLocks noGrp="1"/>
          </p:cNvSpPr>
          <p:nvPr>
            <p:ph type="body" sz="quarter" idx="24"/>
          </p:nvPr>
        </p:nvSpPr>
        <p:spPr>
          <a:xfrm>
            <a:off x="3255264" y="4041839"/>
            <a:ext cx="2606040" cy="2249424"/>
          </a:xfrm>
        </p:spPr>
        <p:txBody>
          <a:bodyPr/>
          <a:lstStyle>
            <a:lvl1pPr marL="0" indent="0">
              <a:lnSpc>
                <a:spcPct val="95000"/>
              </a:lnSpc>
              <a:spcBef>
                <a:spcPts val="0"/>
              </a:spcBef>
              <a:buNone/>
              <a:defRPr b="1"/>
            </a:lvl1pPr>
          </a:lstStyle>
          <a:p>
            <a:pPr lvl="0"/>
            <a:r>
              <a:rPr lang="en-US"/>
              <a:t>Click to edit Master text styles</a:t>
            </a:r>
          </a:p>
          <a:p>
            <a:pPr lvl="1"/>
            <a:r>
              <a:rPr lang="en-US"/>
              <a:t>Second level</a:t>
            </a:r>
          </a:p>
        </p:txBody>
      </p:sp>
      <p:sp>
        <p:nvSpPr>
          <p:cNvPr id="15" name="Text Placeholder 15"/>
          <p:cNvSpPr>
            <a:spLocks noGrp="1"/>
          </p:cNvSpPr>
          <p:nvPr>
            <p:ph type="body" sz="quarter" idx="25"/>
          </p:nvPr>
        </p:nvSpPr>
        <p:spPr>
          <a:xfrm>
            <a:off x="6126480" y="4041839"/>
            <a:ext cx="2606040" cy="2249424"/>
          </a:xfrm>
        </p:spPr>
        <p:txBody>
          <a:bodyPr/>
          <a:lstStyle>
            <a:lvl1pPr marL="0" indent="0">
              <a:lnSpc>
                <a:spcPct val="95000"/>
              </a:lnSpc>
              <a:spcBef>
                <a:spcPts val="0"/>
              </a:spcBef>
              <a:buNone/>
              <a:defRPr b="1"/>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05607012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Generic 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9482563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a:t>Click to edit Master text styles</a:t>
            </a:r>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a:t>Click to edit Master text styles</a:t>
            </a:r>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262326293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 points - 5 points 2 columns/poi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15"/>
          </p:nvPr>
        </p:nvSpPr>
        <p:spPr>
          <a:xfrm>
            <a:off x="4965192" y="1289304"/>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1" name="Text Placeholder 15"/>
          <p:cNvSpPr>
            <a:spLocks noGrp="1"/>
          </p:cNvSpPr>
          <p:nvPr>
            <p:ph type="body" sz="quarter" idx="17"/>
          </p:nvPr>
        </p:nvSpPr>
        <p:spPr>
          <a:xfrm>
            <a:off x="4965192" y="2368296"/>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23" name="Text Placeholder 15"/>
          <p:cNvSpPr>
            <a:spLocks noGrp="1"/>
          </p:cNvSpPr>
          <p:nvPr>
            <p:ph type="body" sz="quarter" idx="23"/>
          </p:nvPr>
        </p:nvSpPr>
        <p:spPr>
          <a:xfrm>
            <a:off x="795528" y="4535424"/>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28" name="Text Placeholder 15"/>
          <p:cNvSpPr>
            <a:spLocks noGrp="1"/>
          </p:cNvSpPr>
          <p:nvPr>
            <p:ph type="body" sz="quarter" idx="25"/>
          </p:nvPr>
        </p:nvSpPr>
        <p:spPr>
          <a:xfrm>
            <a:off x="795528" y="5614416"/>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31" name="Text Placeholder 15"/>
          <p:cNvSpPr>
            <a:spLocks noGrp="1"/>
          </p:cNvSpPr>
          <p:nvPr>
            <p:ph type="body" sz="quarter" idx="27"/>
          </p:nvPr>
        </p:nvSpPr>
        <p:spPr>
          <a:xfrm>
            <a:off x="4965192" y="3456432"/>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34" name="Text Placeholder 15"/>
          <p:cNvSpPr>
            <a:spLocks noGrp="1"/>
          </p:cNvSpPr>
          <p:nvPr>
            <p:ph type="body" sz="quarter" idx="29"/>
          </p:nvPr>
        </p:nvSpPr>
        <p:spPr>
          <a:xfrm>
            <a:off x="4965192" y="4535424"/>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37" name="Text Placeholder 15"/>
          <p:cNvSpPr>
            <a:spLocks noGrp="1"/>
          </p:cNvSpPr>
          <p:nvPr>
            <p:ph type="body" sz="quarter" idx="31"/>
          </p:nvPr>
        </p:nvSpPr>
        <p:spPr>
          <a:xfrm>
            <a:off x="4965192" y="5614416"/>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93024505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 points - 5 points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15"/>
          </p:nvPr>
        </p:nvSpPr>
        <p:spPr>
          <a:xfrm>
            <a:off x="5138928" y="1289304"/>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1" name="Text Placeholder 15"/>
          <p:cNvSpPr>
            <a:spLocks noGrp="1"/>
          </p:cNvSpPr>
          <p:nvPr>
            <p:ph type="body" sz="quarter" idx="17"/>
          </p:nvPr>
        </p:nvSpPr>
        <p:spPr>
          <a:xfrm>
            <a:off x="5138928" y="2368296"/>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46546250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ext outlined in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249631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a:t>Click to edit Master text styles</a:t>
            </a:r>
          </a:p>
          <a:p>
            <a:pPr lvl="1"/>
            <a:r>
              <a:rPr lang="en-US"/>
              <a:t>Second level</a:t>
            </a:r>
          </a:p>
        </p:txBody>
      </p:sp>
      <p:sp>
        <p:nvSpPr>
          <p:cNvPr id="8" name="Text Placeholder 15"/>
          <p:cNvSpPr>
            <a:spLocks noGrp="1"/>
          </p:cNvSpPr>
          <p:nvPr>
            <p:ph type="body" sz="quarter" idx="14"/>
          </p:nvPr>
        </p:nvSpPr>
        <p:spPr>
          <a:xfrm>
            <a:off x="39319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a:t>Click to edit Master text styles</a:t>
            </a:r>
          </a:p>
          <a:p>
            <a:pPr lvl="1"/>
            <a:r>
              <a:rPr lang="en-US"/>
              <a:t>Second level</a:t>
            </a:r>
          </a:p>
        </p:txBody>
      </p:sp>
      <p:sp>
        <p:nvSpPr>
          <p:cNvPr id="11" name="Text Placeholder 15"/>
          <p:cNvSpPr>
            <a:spLocks noGrp="1"/>
          </p:cNvSpPr>
          <p:nvPr>
            <p:ph type="body" sz="quarter" idx="15"/>
          </p:nvPr>
        </p:nvSpPr>
        <p:spPr>
          <a:xfrm>
            <a:off x="459943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a:t>Click to edit Master text styles</a:t>
            </a:r>
          </a:p>
          <a:p>
            <a:pPr lvl="1"/>
            <a:r>
              <a:rPr lang="en-US"/>
              <a:t>Second level</a:t>
            </a:r>
          </a:p>
        </p:txBody>
      </p:sp>
      <p:sp>
        <p:nvSpPr>
          <p:cNvPr id="13" name="Text Placeholder 15"/>
          <p:cNvSpPr>
            <a:spLocks noGrp="1"/>
          </p:cNvSpPr>
          <p:nvPr>
            <p:ph type="body" sz="quarter" idx="17"/>
          </p:nvPr>
        </p:nvSpPr>
        <p:spPr>
          <a:xfrm>
            <a:off x="670255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88117575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Chevrons with text box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393192" y="1828800"/>
            <a:ext cx="2039112" cy="1591056"/>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15"/>
          </p:nvPr>
        </p:nvSpPr>
        <p:spPr>
          <a:xfrm>
            <a:off x="2432304" y="1828800"/>
            <a:ext cx="2039112" cy="1591056"/>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2" name="Text Placeholder 15"/>
          <p:cNvSpPr>
            <a:spLocks noGrp="1"/>
          </p:cNvSpPr>
          <p:nvPr>
            <p:ph type="body" sz="quarter" idx="22"/>
          </p:nvPr>
        </p:nvSpPr>
        <p:spPr>
          <a:xfrm>
            <a:off x="4462272" y="1828800"/>
            <a:ext cx="2039112" cy="1591056"/>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3" name="Text Placeholder 15"/>
          <p:cNvSpPr>
            <a:spLocks noGrp="1"/>
          </p:cNvSpPr>
          <p:nvPr>
            <p:ph type="body" sz="quarter" idx="23"/>
          </p:nvPr>
        </p:nvSpPr>
        <p:spPr>
          <a:xfrm>
            <a:off x="393192" y="4709160"/>
            <a:ext cx="4005072" cy="1591056"/>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4" name="Text Placeholder 15"/>
          <p:cNvSpPr>
            <a:spLocks noGrp="1"/>
          </p:cNvSpPr>
          <p:nvPr>
            <p:ph type="body" sz="quarter" idx="24"/>
          </p:nvPr>
        </p:nvSpPr>
        <p:spPr>
          <a:xfrm>
            <a:off x="4736592" y="4709160"/>
            <a:ext cx="4005072" cy="1591056"/>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0" name="Text Placeholder 15"/>
          <p:cNvSpPr>
            <a:spLocks noGrp="1"/>
          </p:cNvSpPr>
          <p:nvPr>
            <p:ph type="body" sz="quarter" idx="25"/>
          </p:nvPr>
        </p:nvSpPr>
        <p:spPr>
          <a:xfrm>
            <a:off x="6501384" y="1828800"/>
            <a:ext cx="2039112" cy="1591056"/>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22548867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Chart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15"/>
          <p:cNvSpPr>
            <a:spLocks noGrp="1"/>
          </p:cNvSpPr>
          <p:nvPr>
            <p:ph type="body" sz="quarter" idx="15"/>
          </p:nvPr>
        </p:nvSpPr>
        <p:spPr>
          <a:xfrm>
            <a:off x="4736592" y="1399032"/>
            <a:ext cx="4005072" cy="225856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1" name="Text Placeholder 15"/>
          <p:cNvSpPr>
            <a:spLocks noGrp="1"/>
          </p:cNvSpPr>
          <p:nvPr>
            <p:ph type="body" sz="quarter" idx="17"/>
          </p:nvPr>
        </p:nvSpPr>
        <p:spPr>
          <a:xfrm>
            <a:off x="4736592" y="4041648"/>
            <a:ext cx="4005072" cy="225856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20382913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Charts - 3/slide with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Text Placeholder 15"/>
          <p:cNvSpPr>
            <a:spLocks noGrp="1"/>
          </p:cNvSpPr>
          <p:nvPr>
            <p:ph type="body" sz="quarter" idx="17"/>
          </p:nvPr>
        </p:nvSpPr>
        <p:spPr>
          <a:xfrm>
            <a:off x="393192" y="4270248"/>
            <a:ext cx="2633472" cy="202996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5" name="Text Placeholder 15"/>
          <p:cNvSpPr>
            <a:spLocks noGrp="1"/>
          </p:cNvSpPr>
          <p:nvPr>
            <p:ph type="body" sz="quarter" idx="19"/>
          </p:nvPr>
        </p:nvSpPr>
        <p:spPr>
          <a:xfrm>
            <a:off x="3259836" y="4270248"/>
            <a:ext cx="2633472" cy="202996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7" name="Text Placeholder 15"/>
          <p:cNvSpPr>
            <a:spLocks noGrp="1"/>
          </p:cNvSpPr>
          <p:nvPr>
            <p:ph type="body" sz="quarter" idx="20"/>
          </p:nvPr>
        </p:nvSpPr>
        <p:spPr>
          <a:xfrm>
            <a:off x="6126480" y="4270248"/>
            <a:ext cx="2633472" cy="202996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41437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8500"/>
          </a:xfrm>
        </p:spPr>
        <p:txBody>
          <a:bodyPr/>
          <a:lstStyle/>
          <a:p>
            <a:r>
              <a:rPr lang="en-US" noProof="0"/>
              <a:t>Click to edit Master title style</a:t>
            </a:r>
            <a:endParaRPr lang="en-US" noProof="0" dirty="0"/>
          </a:p>
        </p:txBody>
      </p:sp>
      <p:sp>
        <p:nvSpPr>
          <p:cNvPr id="14" name="Text Placeholder 18"/>
          <p:cNvSpPr>
            <a:spLocks noGrp="1"/>
          </p:cNvSpPr>
          <p:nvPr>
            <p:ph idx="1"/>
          </p:nvPr>
        </p:nvSpPr>
        <p:spPr>
          <a:xfrm>
            <a:off x="376238" y="1665288"/>
            <a:ext cx="8374062"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192926735"/>
      </p:ext>
    </p:extLst>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Charts - 2/slide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Text Placeholder 15"/>
          <p:cNvSpPr>
            <a:spLocks noGrp="1"/>
          </p:cNvSpPr>
          <p:nvPr>
            <p:ph type="body" sz="quarter" idx="17"/>
          </p:nvPr>
        </p:nvSpPr>
        <p:spPr>
          <a:xfrm>
            <a:off x="393192" y="4864608"/>
            <a:ext cx="4005072" cy="1088136"/>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7" name="Text Placeholder 15"/>
          <p:cNvSpPr>
            <a:spLocks noGrp="1"/>
          </p:cNvSpPr>
          <p:nvPr>
            <p:ph type="body" sz="quarter" idx="20"/>
          </p:nvPr>
        </p:nvSpPr>
        <p:spPr>
          <a:xfrm>
            <a:off x="4736592" y="4864608"/>
            <a:ext cx="4005072" cy="1088136"/>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101638559"/>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Gantt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15"/>
          <p:cNvSpPr>
            <a:spLocks noGrp="1"/>
          </p:cNvSpPr>
          <p:nvPr>
            <p:ph type="body" sz="quarter" idx="17"/>
          </p:nvPr>
        </p:nvSpPr>
        <p:spPr>
          <a:xfrm>
            <a:off x="393192" y="1709928"/>
            <a:ext cx="3035808" cy="4434840"/>
          </a:xfrm>
        </p:spPr>
        <p:txBody>
          <a:bodyPr/>
          <a:lstStyle>
            <a:lvl1pPr marL="0" indent="0">
              <a:lnSpc>
                <a:spcPct val="106000"/>
              </a:lnSpc>
              <a:spcBef>
                <a:spcPts val="1056"/>
              </a:spcBef>
              <a:buNone/>
              <a:defRPr b="1"/>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801685"/>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Michelangelo (to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15"/>
          <p:cNvSpPr>
            <a:spLocks noGrp="1"/>
          </p:cNvSpPr>
          <p:nvPr>
            <p:ph type="body" sz="quarter" idx="23"/>
          </p:nvPr>
        </p:nvSpPr>
        <p:spPr>
          <a:xfrm>
            <a:off x="393192" y="2898648"/>
            <a:ext cx="4014216" cy="339242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4" name="Text Placeholder 15"/>
          <p:cNvSpPr>
            <a:spLocks noGrp="1"/>
          </p:cNvSpPr>
          <p:nvPr>
            <p:ph type="body" sz="quarter" idx="24"/>
          </p:nvPr>
        </p:nvSpPr>
        <p:spPr>
          <a:xfrm>
            <a:off x="4736592" y="2898648"/>
            <a:ext cx="4014216" cy="339242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87672508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Michelangelo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Text Placeholder 15"/>
          <p:cNvSpPr>
            <a:spLocks noGrp="1"/>
          </p:cNvSpPr>
          <p:nvPr>
            <p:ph type="body" sz="quarter" idx="24"/>
          </p:nvPr>
        </p:nvSpPr>
        <p:spPr>
          <a:xfrm>
            <a:off x="4736592" y="1152144"/>
            <a:ext cx="4014216" cy="513892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95072542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Resumes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15"/>
          <p:cNvSpPr>
            <a:spLocks noGrp="1"/>
          </p:cNvSpPr>
          <p:nvPr>
            <p:ph type="body" sz="quarter" idx="23"/>
          </p:nvPr>
        </p:nvSpPr>
        <p:spPr>
          <a:xfrm>
            <a:off x="393192" y="2697480"/>
            <a:ext cx="4005072" cy="334670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4" name="Text Placeholder 15"/>
          <p:cNvSpPr>
            <a:spLocks noGrp="1"/>
          </p:cNvSpPr>
          <p:nvPr>
            <p:ph type="body" sz="quarter" idx="24"/>
          </p:nvPr>
        </p:nvSpPr>
        <p:spPr>
          <a:xfrm>
            <a:off x="4736592" y="2697480"/>
            <a:ext cx="4005072" cy="334670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25"/>
          </p:nvPr>
        </p:nvSpPr>
        <p:spPr>
          <a:xfrm>
            <a:off x="14447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a:t>Click to edit Master text styles</a:t>
            </a:r>
          </a:p>
          <a:p>
            <a:pPr lvl="1"/>
            <a:r>
              <a:rPr lang="en-US"/>
              <a:t>Second level</a:t>
            </a:r>
          </a:p>
        </p:txBody>
      </p:sp>
      <p:sp>
        <p:nvSpPr>
          <p:cNvPr id="10" name="Text Placeholder 15"/>
          <p:cNvSpPr>
            <a:spLocks noGrp="1"/>
          </p:cNvSpPr>
          <p:nvPr>
            <p:ph type="body" sz="quarter" idx="26"/>
          </p:nvPr>
        </p:nvSpPr>
        <p:spPr>
          <a:xfrm>
            <a:off x="57881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2955882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Resum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15"/>
          <p:cNvSpPr>
            <a:spLocks noGrp="1"/>
          </p:cNvSpPr>
          <p:nvPr>
            <p:ph type="body" sz="quarter" idx="23"/>
          </p:nvPr>
        </p:nvSpPr>
        <p:spPr>
          <a:xfrm>
            <a:off x="393192" y="2697480"/>
            <a:ext cx="4005072" cy="102412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4" name="Text Placeholder 15"/>
          <p:cNvSpPr>
            <a:spLocks noGrp="1"/>
          </p:cNvSpPr>
          <p:nvPr>
            <p:ph type="body" sz="quarter" idx="24"/>
          </p:nvPr>
        </p:nvSpPr>
        <p:spPr>
          <a:xfrm>
            <a:off x="4736592" y="2697480"/>
            <a:ext cx="4005072" cy="102412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25"/>
          </p:nvPr>
        </p:nvSpPr>
        <p:spPr>
          <a:xfrm>
            <a:off x="14447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a:t>Click to edit Master text styles</a:t>
            </a:r>
          </a:p>
          <a:p>
            <a:pPr lvl="1"/>
            <a:r>
              <a:rPr lang="en-US"/>
              <a:t>Second level</a:t>
            </a:r>
          </a:p>
        </p:txBody>
      </p:sp>
      <p:sp>
        <p:nvSpPr>
          <p:cNvPr id="10" name="Text Placeholder 15"/>
          <p:cNvSpPr>
            <a:spLocks noGrp="1"/>
          </p:cNvSpPr>
          <p:nvPr>
            <p:ph type="body" sz="quarter" idx="26"/>
          </p:nvPr>
        </p:nvSpPr>
        <p:spPr>
          <a:xfrm>
            <a:off x="57881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a:t>Click to edit Master text styles</a:t>
            </a:r>
          </a:p>
          <a:p>
            <a:pPr lvl="1"/>
            <a:r>
              <a:rPr lang="en-US"/>
              <a:t>Second level</a:t>
            </a:r>
          </a:p>
        </p:txBody>
      </p:sp>
      <p:sp>
        <p:nvSpPr>
          <p:cNvPr id="16" name="Text Placeholder 15"/>
          <p:cNvSpPr>
            <a:spLocks noGrp="1"/>
          </p:cNvSpPr>
          <p:nvPr>
            <p:ph type="body" sz="quarter" idx="29"/>
          </p:nvPr>
        </p:nvSpPr>
        <p:spPr>
          <a:xfrm>
            <a:off x="393192" y="5202936"/>
            <a:ext cx="4005072" cy="1024128"/>
          </a:xfrm>
        </p:spPr>
        <p:txBody>
          <a:bodyPr/>
          <a:lstStyle>
            <a:lvl1pPr marL="0" indent="0">
              <a:lnSpc>
                <a:spcPct val="95000"/>
              </a:lnSpc>
              <a:spcBef>
                <a:spcPts val="0"/>
              </a:spcBef>
              <a:buNone/>
              <a:defRPr b="0"/>
            </a:lvl1pPr>
          </a:lstStyle>
          <a:p>
            <a:pPr lvl="0"/>
            <a:r>
              <a:rPr lang="en-US"/>
              <a:t>Click to edit Master text styles</a:t>
            </a:r>
          </a:p>
          <a:p>
            <a:pPr lvl="1"/>
            <a:r>
              <a:rPr lang="en-US"/>
              <a:t>Second level</a:t>
            </a:r>
          </a:p>
        </p:txBody>
      </p:sp>
      <p:sp>
        <p:nvSpPr>
          <p:cNvPr id="17" name="Text Placeholder 15"/>
          <p:cNvSpPr>
            <a:spLocks noGrp="1"/>
          </p:cNvSpPr>
          <p:nvPr>
            <p:ph type="body" sz="quarter" idx="30"/>
          </p:nvPr>
        </p:nvSpPr>
        <p:spPr>
          <a:xfrm>
            <a:off x="4736592" y="5202936"/>
            <a:ext cx="4005072" cy="1024128"/>
          </a:xfrm>
        </p:spPr>
        <p:txBody>
          <a:bodyPr/>
          <a:lstStyle>
            <a:lvl1pPr marL="0" indent="0">
              <a:lnSpc>
                <a:spcPct val="95000"/>
              </a:lnSpc>
              <a:spcBef>
                <a:spcPts val="0"/>
              </a:spcBef>
              <a:buNone/>
              <a:defRPr b="0"/>
            </a:lvl1pPr>
          </a:lstStyle>
          <a:p>
            <a:pPr lvl="0"/>
            <a:r>
              <a:rPr lang="en-US"/>
              <a:t>Click to edit Master text styles</a:t>
            </a:r>
          </a:p>
          <a:p>
            <a:pPr lvl="1"/>
            <a:r>
              <a:rPr lang="en-US"/>
              <a:t>Second level</a:t>
            </a:r>
          </a:p>
        </p:txBody>
      </p:sp>
      <p:sp>
        <p:nvSpPr>
          <p:cNvPr id="22" name="Text Placeholder 15"/>
          <p:cNvSpPr>
            <a:spLocks noGrp="1"/>
          </p:cNvSpPr>
          <p:nvPr>
            <p:ph type="body" sz="quarter" idx="33"/>
          </p:nvPr>
        </p:nvSpPr>
        <p:spPr>
          <a:xfrm>
            <a:off x="14447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a:t>Click to edit Master text styles</a:t>
            </a:r>
          </a:p>
          <a:p>
            <a:pPr lvl="1"/>
            <a:r>
              <a:rPr lang="en-US"/>
              <a:t>Second level</a:t>
            </a:r>
          </a:p>
        </p:txBody>
      </p:sp>
      <p:sp>
        <p:nvSpPr>
          <p:cNvPr id="23" name="Text Placeholder 15"/>
          <p:cNvSpPr>
            <a:spLocks noGrp="1"/>
          </p:cNvSpPr>
          <p:nvPr>
            <p:ph type="body" sz="quarter" idx="34"/>
          </p:nvPr>
        </p:nvSpPr>
        <p:spPr>
          <a:xfrm>
            <a:off x="57881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68738743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Resumes - 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15"/>
          <p:cNvSpPr>
            <a:spLocks noGrp="1"/>
          </p:cNvSpPr>
          <p:nvPr>
            <p:ph type="body" sz="quarter" idx="25"/>
          </p:nvPr>
        </p:nvSpPr>
        <p:spPr>
          <a:xfrm>
            <a:off x="1344168"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10" name="Text Placeholder 15"/>
          <p:cNvSpPr>
            <a:spLocks noGrp="1"/>
          </p:cNvSpPr>
          <p:nvPr>
            <p:ph type="body" sz="quarter" idx="26"/>
          </p:nvPr>
        </p:nvSpPr>
        <p:spPr>
          <a:xfrm>
            <a:off x="5669280"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22" name="Text Placeholder 15"/>
          <p:cNvSpPr>
            <a:spLocks noGrp="1"/>
          </p:cNvSpPr>
          <p:nvPr>
            <p:ph type="body" sz="quarter" idx="33"/>
          </p:nvPr>
        </p:nvSpPr>
        <p:spPr>
          <a:xfrm>
            <a:off x="1344168"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23" name="Text Placeholder 15"/>
          <p:cNvSpPr>
            <a:spLocks noGrp="1"/>
          </p:cNvSpPr>
          <p:nvPr>
            <p:ph type="body" sz="quarter" idx="34"/>
          </p:nvPr>
        </p:nvSpPr>
        <p:spPr>
          <a:xfrm>
            <a:off x="5678424"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26" name="Text Placeholder 15"/>
          <p:cNvSpPr>
            <a:spLocks noGrp="1"/>
          </p:cNvSpPr>
          <p:nvPr>
            <p:ph type="body" sz="quarter" idx="37"/>
          </p:nvPr>
        </p:nvSpPr>
        <p:spPr>
          <a:xfrm>
            <a:off x="1344168"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27" name="Text Placeholder 15"/>
          <p:cNvSpPr>
            <a:spLocks noGrp="1"/>
          </p:cNvSpPr>
          <p:nvPr>
            <p:ph type="body" sz="quarter" idx="38"/>
          </p:nvPr>
        </p:nvSpPr>
        <p:spPr>
          <a:xfrm>
            <a:off x="5788152"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30" name="Text Placeholder 15"/>
          <p:cNvSpPr>
            <a:spLocks noGrp="1"/>
          </p:cNvSpPr>
          <p:nvPr>
            <p:ph type="body" sz="quarter" idx="41"/>
          </p:nvPr>
        </p:nvSpPr>
        <p:spPr>
          <a:xfrm>
            <a:off x="1344168"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31" name="Text Placeholder 15"/>
          <p:cNvSpPr>
            <a:spLocks noGrp="1"/>
          </p:cNvSpPr>
          <p:nvPr>
            <p:ph type="body" sz="quarter" idx="42"/>
          </p:nvPr>
        </p:nvSpPr>
        <p:spPr>
          <a:xfrm>
            <a:off x="5678424"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28539511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Qualification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393192" y="1399032"/>
            <a:ext cx="4014216" cy="220370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15"/>
          </p:nvPr>
        </p:nvSpPr>
        <p:spPr>
          <a:xfrm>
            <a:off x="4736592" y="1399032"/>
            <a:ext cx="4014216" cy="220370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0" name="Text Placeholder 15"/>
          <p:cNvSpPr>
            <a:spLocks noGrp="1"/>
          </p:cNvSpPr>
          <p:nvPr>
            <p:ph type="body" sz="quarter" idx="16"/>
          </p:nvPr>
        </p:nvSpPr>
        <p:spPr>
          <a:xfrm>
            <a:off x="393192" y="4041648"/>
            <a:ext cx="4014216" cy="220370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1" name="Text Placeholder 15"/>
          <p:cNvSpPr>
            <a:spLocks noGrp="1"/>
          </p:cNvSpPr>
          <p:nvPr>
            <p:ph type="body" sz="quarter" idx="17"/>
          </p:nvPr>
        </p:nvSpPr>
        <p:spPr>
          <a:xfrm>
            <a:off x="4736592" y="4041648"/>
            <a:ext cx="4014216" cy="220370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83662169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208163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1_Major Points_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2169058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376238" y="1665288"/>
            <a:ext cx="8374062" cy="471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587713752"/>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2_Major Points_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496456188"/>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3_Major Points_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1207828652"/>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7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342871782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6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2218353473"/>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5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a:t>Click to edit Master text styles</a:t>
            </a:r>
          </a:p>
        </p:txBody>
      </p:sp>
      <p:sp>
        <p:nvSpPr>
          <p:cNvPr id="6" name="Text Placeholder 14"/>
          <p:cNvSpPr>
            <a:spLocks noGrp="1"/>
          </p:cNvSpPr>
          <p:nvPr>
            <p:ph type="body" sz="quarter" idx="22"/>
          </p:nvPr>
        </p:nvSpPr>
        <p:spPr>
          <a:xfrm>
            <a:off x="2048822" y="5158686"/>
            <a:ext cx="6684264"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341519514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userDrawn="1">
  <p:cSld name="2_Single Column Text slide">
    <p:spTree>
      <p:nvGrpSpPr>
        <p:cNvPr id="1" name=""/>
        <p:cNvGrpSpPr/>
        <p:nvPr/>
      </p:nvGrpSpPr>
      <p:grpSpPr>
        <a:xfrm>
          <a:off x="0" y="0"/>
          <a:ext cx="0" cy="0"/>
          <a:chOff x="0" y="0"/>
          <a:chExt cx="0" cy="0"/>
        </a:xfrm>
      </p:grpSpPr>
      <p:pic>
        <p:nvPicPr>
          <p:cNvPr id="6" name="Picture 6" descr="DEL_COL"/>
          <p:cNvPicPr>
            <a:picLocks noChangeAspect="1" noChangeArrowheads="1"/>
          </p:cNvPicPr>
          <p:nvPr userDrawn="1"/>
        </p:nvPicPr>
        <p:blipFill>
          <a:blip r:embed="rId2" cstate="print"/>
          <a:srcRect/>
          <a:stretch>
            <a:fillRect/>
          </a:stretch>
        </p:blipFill>
        <p:spPr bwMode="gray">
          <a:xfrm>
            <a:off x="395288" y="6645275"/>
            <a:ext cx="690562" cy="139700"/>
          </a:xfrm>
          <a:prstGeom prst="rect">
            <a:avLst/>
          </a:prstGeom>
          <a:noFill/>
          <a:ln w="9525">
            <a:noFill/>
            <a:miter lim="800000"/>
            <a:headEnd/>
            <a:tailEnd/>
          </a:ln>
        </p:spPr>
      </p:pic>
      <p:sp>
        <p:nvSpPr>
          <p:cNvPr id="9" name="Rectangle 2"/>
          <p:cNvSpPr>
            <a:spLocks noGrp="1" noChangeArrowheads="1"/>
          </p:cNvSpPr>
          <p:nvPr>
            <p:ph type="title"/>
          </p:nvPr>
        </p:nvSpPr>
        <p:spPr bwMode="gray">
          <a:xfrm>
            <a:off x="401638" y="547688"/>
            <a:ext cx="8345487" cy="225425"/>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p>
            <a:pPr lvl="0"/>
            <a:r>
              <a:rPr lang="en-US"/>
              <a:t>Click to Edit Master Title Style</a:t>
            </a:r>
          </a:p>
        </p:txBody>
      </p:sp>
      <p:sp>
        <p:nvSpPr>
          <p:cNvPr id="10" name="Line 36"/>
          <p:cNvSpPr>
            <a:spLocks noChangeShapeType="1"/>
          </p:cNvSpPr>
          <p:nvPr userDrawn="1"/>
        </p:nvSpPr>
        <p:spPr bwMode="gray">
          <a:xfrm>
            <a:off x="392113" y="806450"/>
            <a:ext cx="8355012" cy="0"/>
          </a:xfrm>
          <a:prstGeom prst="line">
            <a:avLst/>
          </a:prstGeom>
          <a:noFill/>
          <a:ln w="19050">
            <a:solidFill>
              <a:schemeClr val="accent1"/>
            </a:solidFill>
            <a:round/>
            <a:headEnd/>
            <a:tailEnd/>
          </a:ln>
          <a:effectLst/>
        </p:spPr>
        <p:txBody>
          <a:bodyPr wrap="none" anchor="ctr"/>
          <a:lstStyle/>
          <a:p>
            <a:pPr algn="ctr" eaLnBrk="0" fontAlgn="base" hangingPunct="0">
              <a:lnSpc>
                <a:spcPct val="106000"/>
              </a:lnSpc>
              <a:spcBef>
                <a:spcPct val="30000"/>
              </a:spcBef>
              <a:spcAft>
                <a:spcPct val="0"/>
              </a:spcAft>
              <a:defRPr/>
            </a:pPr>
            <a:endParaRPr lang="en-US" sz="900" dirty="0">
              <a:solidFill>
                <a:srgbClr val="000066"/>
              </a:solidFill>
              <a:cs typeface="Arial" charset="0"/>
            </a:endParaRPr>
          </a:p>
        </p:txBody>
      </p:sp>
      <p:sp>
        <p:nvSpPr>
          <p:cNvPr id="14" name="Text Box 5"/>
          <p:cNvSpPr txBox="1">
            <a:spLocks noChangeArrowheads="1"/>
          </p:cNvSpPr>
          <p:nvPr userDrawn="1"/>
        </p:nvSpPr>
        <p:spPr bwMode="gray">
          <a:xfrm>
            <a:off x="4432300" y="6664325"/>
            <a:ext cx="279400" cy="144463"/>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fontAlgn="base" hangingPunct="0">
              <a:lnSpc>
                <a:spcPct val="106000"/>
              </a:lnSpc>
              <a:spcBef>
                <a:spcPct val="0"/>
              </a:spcBef>
              <a:spcAft>
                <a:spcPct val="0"/>
              </a:spcAft>
              <a:buClr>
                <a:srgbClr val="000000"/>
              </a:buClr>
              <a:buSzPct val="65000"/>
              <a:buFont typeface="Wingdings" pitchFamily="2" charset="2"/>
              <a:buNone/>
              <a:defRPr/>
            </a:pPr>
            <a:r>
              <a:rPr lang="en-US" sz="900" dirty="0">
                <a:solidFill>
                  <a:srgbClr val="000000"/>
                </a:solidFill>
                <a:cs typeface="Arial" charset="0"/>
              </a:rPr>
              <a:t>- </a:t>
            </a:r>
            <a:fld id="{7297920D-F45E-44CE-8996-C048252FC6C9}" type="slidenum">
              <a:rPr lang="en-US" sz="900">
                <a:solidFill>
                  <a:srgbClr val="000000"/>
                </a:solidFill>
                <a:cs typeface="Arial" charset="0"/>
              </a:rPr>
              <a:pPr algn="ctr" eaLnBrk="0" fontAlgn="base" hangingPunct="0">
                <a:lnSpc>
                  <a:spcPct val="106000"/>
                </a:lnSpc>
                <a:spcBef>
                  <a:spcPct val="0"/>
                </a:spcBef>
                <a:spcAft>
                  <a:spcPct val="0"/>
                </a:spcAft>
                <a:buClr>
                  <a:srgbClr val="000000"/>
                </a:buClr>
                <a:buSzPct val="65000"/>
                <a:buFont typeface="Wingdings" pitchFamily="2" charset="2"/>
                <a:buNone/>
                <a:defRPr/>
              </a:pPr>
              <a:t>‹#›</a:t>
            </a:fld>
            <a:r>
              <a:rPr lang="en-US" sz="900" dirty="0">
                <a:solidFill>
                  <a:srgbClr val="000000"/>
                </a:solidFill>
                <a:cs typeface="Arial" charset="0"/>
              </a:rPr>
              <a:t> -</a:t>
            </a:r>
          </a:p>
        </p:txBody>
      </p:sp>
    </p:spTree>
    <p:extLst>
      <p:ext uri="{BB962C8B-B14F-4D97-AF65-F5344CB8AC3E}">
        <p14:creationId xmlns:p14="http://schemas.microsoft.com/office/powerpoint/2010/main" val="4157277120"/>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1638" y="514350"/>
            <a:ext cx="8347075" cy="258763"/>
          </a:xfrm>
        </p:spPr>
        <p:txBody>
          <a:bodyPr/>
          <a:lstStyle/>
          <a:p>
            <a:r>
              <a:rPr lang="en-US"/>
              <a:t>Click to edit Master title style</a:t>
            </a:r>
          </a:p>
        </p:txBody>
      </p:sp>
      <p:sp>
        <p:nvSpPr>
          <p:cNvPr id="3" name="Text Placeholder 2"/>
          <p:cNvSpPr>
            <a:spLocks noGrp="1"/>
          </p:cNvSpPr>
          <p:nvPr>
            <p:ph type="body" sz="half" idx="1"/>
          </p:nvPr>
        </p:nvSpPr>
        <p:spPr>
          <a:xfrm>
            <a:off x="398463" y="1000125"/>
            <a:ext cx="4092575" cy="5135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000125"/>
            <a:ext cx="4094162" cy="5135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8148354"/>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gray">
          <a:xfrm>
            <a:off x="406400" y="522288"/>
            <a:ext cx="8331200" cy="258762"/>
          </a:xfrm>
          <a:prstGeom prst="rect">
            <a:avLst/>
          </a:prstGeom>
          <a:noFill/>
          <a:ln w="9525" algn="ctr">
            <a:noFill/>
            <a:miter lim="800000"/>
            <a:headEnd/>
            <a:tailEnd/>
          </a:ln>
        </p:spPr>
        <p:txBody>
          <a:bodyPr/>
          <a:lstStyle/>
          <a:p>
            <a:pPr lvl="0"/>
            <a:r>
              <a:rPr lang="en-US" dirty="0"/>
              <a:t>Click to edit Master title style</a:t>
            </a:r>
          </a:p>
        </p:txBody>
      </p:sp>
      <p:pic>
        <p:nvPicPr>
          <p:cNvPr id="2253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13659" y="6613525"/>
            <a:ext cx="6223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543785"/>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02230512"/>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userDrawn="1">
  <p:cSld name="1_Contents">
    <p:spTree>
      <p:nvGrpSpPr>
        <p:cNvPr id="1" name=""/>
        <p:cNvGrpSpPr/>
        <p:nvPr/>
      </p:nvGrpSpPr>
      <p:grpSpPr>
        <a:xfrm>
          <a:off x="0" y="0"/>
          <a:ext cx="0" cy="0"/>
          <a:chOff x="0" y="0"/>
          <a:chExt cx="0" cy="0"/>
        </a:xfrm>
      </p:grpSpPr>
      <p:sp>
        <p:nvSpPr>
          <p:cNvPr id="4" name="Line 35"/>
          <p:cNvSpPr>
            <a:spLocks noChangeShapeType="1"/>
          </p:cNvSpPr>
          <p:nvPr/>
        </p:nvSpPr>
        <p:spPr bwMode="gray">
          <a:xfrm>
            <a:off x="392113" y="806450"/>
            <a:ext cx="8355012" cy="0"/>
          </a:xfrm>
          <a:prstGeom prst="line">
            <a:avLst/>
          </a:prstGeom>
          <a:noFill/>
          <a:ln w="19050">
            <a:solidFill>
              <a:schemeClr val="accent1"/>
            </a:solidFill>
            <a:round/>
            <a:headEnd/>
            <a:tailEnd/>
          </a:ln>
          <a:effectLst/>
        </p:spPr>
        <p:txBody>
          <a:bodyPr wrap="none" anchor="ctr"/>
          <a:lstStyle/>
          <a:p>
            <a:pPr eaLnBrk="0" fontAlgn="base" hangingPunct="0">
              <a:lnSpc>
                <a:spcPct val="106000"/>
              </a:lnSpc>
              <a:spcBef>
                <a:spcPct val="50000"/>
              </a:spcBef>
              <a:spcAft>
                <a:spcPct val="0"/>
              </a:spcAft>
              <a:buSzPct val="100000"/>
              <a:buFont typeface="Wingdings 2" pitchFamily="18" charset="2"/>
              <a:buNone/>
              <a:defRPr/>
            </a:pPr>
            <a:endParaRPr lang="en-US" sz="1100" dirty="0">
              <a:solidFill>
                <a:srgbClr val="000000"/>
              </a:solidFill>
              <a:cs typeface="Arial" charset="0"/>
            </a:endParaRPr>
          </a:p>
        </p:txBody>
      </p:sp>
      <p:sp>
        <p:nvSpPr>
          <p:cNvPr id="2" name="Title 1"/>
          <p:cNvSpPr>
            <a:spLocks noGrp="1"/>
          </p:cNvSpPr>
          <p:nvPr>
            <p:ph type="title"/>
          </p:nvPr>
        </p:nvSpPr>
        <p:spPr>
          <a:xfrm>
            <a:off x="393192" y="514350"/>
            <a:ext cx="8345487" cy="258763"/>
          </a:xfrm>
        </p:spPr>
        <p:txBody>
          <a:bodyPr/>
          <a:lstStyle/>
          <a:p>
            <a:r>
              <a:rPr lang="en-US"/>
              <a:t>Click to edit Master title style</a:t>
            </a:r>
            <a:endParaRPr lang="en-US" dirty="0"/>
          </a:p>
        </p:txBody>
      </p:sp>
      <p:sp>
        <p:nvSpPr>
          <p:cNvPr id="9" name="Text Placeholder 13"/>
          <p:cNvSpPr>
            <a:spLocks noGrp="1"/>
          </p:cNvSpPr>
          <p:nvPr>
            <p:ph type="body" sz="quarter" idx="10"/>
          </p:nvPr>
        </p:nvSpPr>
        <p:spPr>
          <a:xfrm>
            <a:off x="393191" y="1005840"/>
            <a:ext cx="8353933" cy="494238"/>
          </a:xfrm>
        </p:spPr>
        <p:txBody>
          <a:bodyPr>
            <a:spAutoFit/>
          </a:bodyPr>
          <a:lstStyle>
            <a:lvl1pPr>
              <a:buFont typeface="Arial" pitchFamily="34" charset="0"/>
              <a:buNone/>
              <a:defRPr/>
            </a:lvl1pPr>
            <a:lvl2pPr>
              <a:defRPr/>
            </a:lvl2pPr>
            <a:lvl3pPr>
              <a:buNone/>
              <a:defRPr/>
            </a:lvl3pPr>
            <a:lvl4pPr>
              <a:defRPr/>
            </a:lvl4pPr>
          </a:lstStyle>
          <a:p>
            <a:pPr lvl="0"/>
            <a:r>
              <a:rPr lang="en-US" dirty="0"/>
              <a:t>Click to edit Master text styles</a:t>
            </a:r>
          </a:p>
          <a:p>
            <a:pPr lvl="1"/>
            <a:r>
              <a:rPr lang="en-US" dirty="0"/>
              <a:t>Second level</a:t>
            </a:r>
          </a:p>
        </p:txBody>
      </p:sp>
      <p:pic>
        <p:nvPicPr>
          <p:cNvPr id="7" name="Picture 6" descr="DEL_COL"/>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gray">
          <a:xfrm>
            <a:off x="395288" y="6645275"/>
            <a:ext cx="69056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p:cNvSpPr txBox="1">
            <a:spLocks noChangeArrowheads="1"/>
          </p:cNvSpPr>
          <p:nvPr userDrawn="1"/>
        </p:nvSpPr>
        <p:spPr bwMode="gray">
          <a:xfrm>
            <a:off x="4432300" y="6664325"/>
            <a:ext cx="279400" cy="144463"/>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fontAlgn="base" hangingPunct="0">
              <a:lnSpc>
                <a:spcPct val="106000"/>
              </a:lnSpc>
              <a:spcBef>
                <a:spcPct val="0"/>
              </a:spcBef>
              <a:spcAft>
                <a:spcPct val="0"/>
              </a:spcAft>
              <a:buClr>
                <a:srgbClr val="000000"/>
              </a:buClr>
              <a:buSzPct val="65000"/>
              <a:buFont typeface="Wingdings" pitchFamily="2" charset="2"/>
              <a:buNone/>
              <a:defRPr/>
            </a:pPr>
            <a:r>
              <a:rPr lang="en-US" sz="900" dirty="0">
                <a:solidFill>
                  <a:srgbClr val="000000"/>
                </a:solidFill>
                <a:cs typeface="Arial" charset="0"/>
              </a:rPr>
              <a:t>- </a:t>
            </a:r>
            <a:fld id="{C38465DB-AC06-4839-B633-1FE5D39062F7}" type="slidenum">
              <a:rPr lang="en-US" sz="900">
                <a:solidFill>
                  <a:srgbClr val="000000"/>
                </a:solidFill>
                <a:cs typeface="Arial" charset="0"/>
              </a:rPr>
              <a:pPr algn="ctr" eaLnBrk="0" fontAlgn="base" hangingPunct="0">
                <a:lnSpc>
                  <a:spcPct val="106000"/>
                </a:lnSpc>
                <a:spcBef>
                  <a:spcPct val="0"/>
                </a:spcBef>
                <a:spcAft>
                  <a:spcPct val="0"/>
                </a:spcAft>
                <a:buClr>
                  <a:srgbClr val="000000"/>
                </a:buClr>
                <a:buSzPct val="65000"/>
                <a:buFont typeface="Wingdings" pitchFamily="2" charset="2"/>
                <a:buNone/>
                <a:defRPr/>
              </a:pPr>
              <a:t>‹#›</a:t>
            </a:fld>
            <a:r>
              <a:rPr lang="en-US" sz="900" dirty="0">
                <a:solidFill>
                  <a:srgbClr val="000000"/>
                </a:solidFill>
                <a:cs typeface="Arial" charset="0"/>
              </a:rPr>
              <a:t> -</a:t>
            </a:r>
          </a:p>
        </p:txBody>
      </p:sp>
      <p:pic>
        <p:nvPicPr>
          <p:cNvPr id="21506" name="Picture 2" descr="C:\Users\rajparmar\Documents\Engagements\2015\Principal Financial\Logo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203736" y="6549352"/>
            <a:ext cx="543389" cy="214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1710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376238" y="1700213"/>
            <a:ext cx="8374062" cy="4678986"/>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507567277"/>
      </p:ext>
    </p:extLst>
  </p:cSld>
  <p:clrMapOvr>
    <a:masterClrMapping/>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gray">
          <a:xfrm>
            <a:off x="585788" y="774700"/>
            <a:ext cx="7972425" cy="4795838"/>
          </a:xfrm>
          <a:prstGeom prst="rect">
            <a:avLst/>
          </a:prstGeom>
          <a:solidFill>
            <a:schemeClr val="bg1"/>
          </a:solidFill>
          <a:ln w="12700"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90000" rIns="90000" bIns="90000" anchor="ctr"/>
          <a:lstStyle/>
          <a:p>
            <a:pPr marL="119063" indent="-119063" eaLnBrk="0" fontAlgn="base" hangingPunct="0">
              <a:spcBef>
                <a:spcPct val="50000"/>
              </a:spcBef>
              <a:spcAft>
                <a:spcPct val="0"/>
              </a:spcAft>
            </a:pPr>
            <a:endParaRPr lang="en-US" sz="1100" b="1" dirty="0">
              <a:solidFill>
                <a:srgbClr val="000000"/>
              </a:solidFill>
            </a:endParaRPr>
          </a:p>
        </p:txBody>
      </p:sp>
      <p:sp>
        <p:nvSpPr>
          <p:cNvPr id="5" name="Text Box 9"/>
          <p:cNvSpPr txBox="1">
            <a:spLocks noChangeArrowheads="1"/>
          </p:cNvSpPr>
          <p:nvPr/>
        </p:nvSpPr>
        <p:spPr bwMode="gray">
          <a:xfrm>
            <a:off x="893763" y="4756150"/>
            <a:ext cx="1584325" cy="2016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rnd" algn="ctr">
                <a:solidFill>
                  <a:srgbClr val="AFAFA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defRPr sz="2400">
                <a:solidFill>
                  <a:schemeClr val="tx1"/>
                </a:solidFill>
                <a:latin typeface="Times New Roman" pitchFamily="18" charset="0"/>
              </a:defRPr>
            </a:lvl1pPr>
            <a:lvl2pPr marL="393700" indent="-209550"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0" fontAlgn="base" hangingPunct="0">
              <a:lnSpc>
                <a:spcPct val="110000"/>
              </a:lnSpc>
              <a:spcBef>
                <a:spcPct val="0"/>
              </a:spcBef>
              <a:spcAft>
                <a:spcPct val="0"/>
              </a:spcAft>
              <a:defRPr/>
            </a:pPr>
            <a:r>
              <a:rPr lang="en-US" sz="1200" dirty="0">
                <a:solidFill>
                  <a:srgbClr val="000000"/>
                </a:solidFill>
                <a:latin typeface="Arial" pitchFamily="34" charset="0"/>
              </a:rPr>
              <a:t>Deloitte Consulting LLP</a:t>
            </a:r>
          </a:p>
        </p:txBody>
      </p:sp>
      <p:pic>
        <p:nvPicPr>
          <p:cNvPr id="6" name="Picture 16" descr="LLP logo with big space copy"/>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95" t="1778" b="59770"/>
          <a:stretch>
            <a:fillRect/>
          </a:stretch>
        </p:blipFill>
        <p:spPr bwMode="gray">
          <a:xfrm>
            <a:off x="895350" y="6019800"/>
            <a:ext cx="14462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00739" name="Rectangle 3"/>
          <p:cNvSpPr>
            <a:spLocks noGrp="1" noChangeArrowheads="1"/>
          </p:cNvSpPr>
          <p:nvPr>
            <p:ph type="ctrTitle" sz="quarter"/>
          </p:nvPr>
        </p:nvSpPr>
        <p:spPr>
          <a:xfrm>
            <a:off x="893763" y="2581275"/>
            <a:ext cx="6580187" cy="549275"/>
          </a:xfrm>
        </p:spPr>
        <p:txBody>
          <a:bodyPr/>
          <a:lstStyle>
            <a:lvl1pPr>
              <a:lnSpc>
                <a:spcPts val="2200"/>
              </a:lnSpc>
              <a:spcBef>
                <a:spcPct val="100000"/>
              </a:spcBef>
              <a:buClr>
                <a:schemeClr val="tx2"/>
              </a:buClr>
              <a:buSzPct val="85000"/>
              <a:buFont typeface="Wingdings" pitchFamily="2" charset="2"/>
              <a:buNone/>
              <a:defRPr sz="1800"/>
            </a:lvl1pPr>
          </a:lstStyle>
          <a:p>
            <a:pPr lvl="0"/>
            <a:r>
              <a:rPr lang="en-US" noProof="0"/>
              <a:t>Click to edit Master title style</a:t>
            </a:r>
          </a:p>
        </p:txBody>
      </p:sp>
      <p:sp>
        <p:nvSpPr>
          <p:cNvPr id="3700740" name="Rectangle 4"/>
          <p:cNvSpPr>
            <a:spLocks noGrp="1" noChangeArrowheads="1"/>
          </p:cNvSpPr>
          <p:nvPr>
            <p:ph type="subTitle" sz="quarter" idx="1"/>
          </p:nvPr>
        </p:nvSpPr>
        <p:spPr>
          <a:xfrm>
            <a:off x="893763" y="3402013"/>
            <a:ext cx="6581775" cy="439737"/>
          </a:xfrm>
          <a:extLst>
            <a:ext uri="{91240B29-F687-4F45-9708-019B960494DF}">
              <a14:hiddenLine xmlns:a14="http://schemas.microsoft.com/office/drawing/2010/main" w="9525">
                <a:solidFill>
                  <a:schemeClr val="tx1"/>
                </a:solidFill>
                <a:miter lim="800000"/>
                <a:headEnd/>
                <a:tailEnd/>
              </a14:hiddenLine>
            </a:ext>
          </a:extLst>
        </p:spPr>
        <p:txBody>
          <a:bodyPr/>
          <a:lstStyle>
            <a:lvl1pPr>
              <a:lnSpc>
                <a:spcPts val="1600"/>
              </a:lnSpc>
              <a:spcBef>
                <a:spcPct val="15000"/>
              </a:spcBef>
              <a:buClrTx/>
              <a:defRPr sz="1400" b="1"/>
            </a:lvl1pPr>
          </a:lstStyle>
          <a:p>
            <a:pPr lvl="0"/>
            <a:r>
              <a:rPr lang="en-US" noProof="0"/>
              <a:t>Click to edit Master subtitle style</a:t>
            </a:r>
          </a:p>
        </p:txBody>
      </p:sp>
    </p:spTree>
    <p:extLst>
      <p:ext uri="{BB962C8B-B14F-4D97-AF65-F5344CB8AC3E}">
        <p14:creationId xmlns:p14="http://schemas.microsoft.com/office/powerpoint/2010/main" val="353088828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5724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35755237"/>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98463" y="1000125"/>
            <a:ext cx="4092575" cy="5135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000125"/>
            <a:ext cx="4094162" cy="5135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2224693"/>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5506666"/>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65430362"/>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7022911"/>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41628288"/>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92993815"/>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9987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6239" y="2051999"/>
            <a:ext cx="8391524" cy="4069013"/>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376239" y="1665289"/>
            <a:ext cx="8391524" cy="392112"/>
          </a:xfrm>
        </p:spPr>
        <p:txBody>
          <a:bodyPr/>
          <a:lstStyle/>
          <a:p>
            <a:pPr lvl="0"/>
            <a:r>
              <a:rPr lang="en-US" noProof="0"/>
              <a:t>Click to edit Master text styles</a:t>
            </a:r>
          </a:p>
        </p:txBody>
      </p:sp>
    </p:spTree>
    <p:extLst>
      <p:ext uri="{BB962C8B-B14F-4D97-AF65-F5344CB8AC3E}">
        <p14:creationId xmlns:p14="http://schemas.microsoft.com/office/powerpoint/2010/main" val="1213418159"/>
      </p:ext>
    </p:extLst>
  </p:cSld>
  <p:clrMapOvr>
    <a:masterClrMapping/>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1150" y="514350"/>
            <a:ext cx="2087563" cy="56213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98463" y="514350"/>
            <a:ext cx="6110287" cy="56213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960780"/>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1638" y="514350"/>
            <a:ext cx="8347075" cy="258763"/>
          </a:xfrm>
        </p:spPr>
        <p:txBody>
          <a:bodyPr/>
          <a:lstStyle/>
          <a:p>
            <a:r>
              <a:rPr lang="en-US"/>
              <a:t>Click to edit Master title style</a:t>
            </a:r>
          </a:p>
        </p:txBody>
      </p:sp>
      <p:sp>
        <p:nvSpPr>
          <p:cNvPr id="3" name="Text Placeholder 2"/>
          <p:cNvSpPr>
            <a:spLocks noGrp="1"/>
          </p:cNvSpPr>
          <p:nvPr>
            <p:ph type="body" sz="half" idx="1"/>
          </p:nvPr>
        </p:nvSpPr>
        <p:spPr>
          <a:xfrm>
            <a:off x="398463" y="1000125"/>
            <a:ext cx="4092575" cy="5135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000125"/>
            <a:ext cx="4094162" cy="5135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89174574"/>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Title Slide - Black">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79392" y="727200"/>
            <a:ext cx="5400000" cy="5400000"/>
          </a:xfrm>
          <a:prstGeom prst="rect">
            <a:avLst/>
          </a:prstGeom>
        </p:spPr>
        <p:txBody>
          <a:bodyPr/>
          <a:lstStyle>
            <a:lvl1pPr>
              <a:defRPr>
                <a:solidFill>
                  <a:schemeClr val="bg1"/>
                </a:solidFill>
              </a:defRPr>
            </a:lvl1pPr>
          </a:lstStyle>
          <a:p>
            <a:r>
              <a:rPr lang="en-US" noProof="0" dirty="0"/>
              <a:t>Click icon to add picture</a:t>
            </a:r>
          </a:p>
        </p:txBody>
      </p:sp>
      <p:sp>
        <p:nvSpPr>
          <p:cNvPr id="3" name="Subtitle 2"/>
          <p:cNvSpPr>
            <a:spLocks noGrp="1"/>
          </p:cNvSpPr>
          <p:nvPr>
            <p:ph type="subTitle" idx="1" hasCustomPrompt="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Tree>
    <p:extLst>
      <p:ext uri="{BB962C8B-B14F-4D97-AF65-F5344CB8AC3E}">
        <p14:creationId xmlns:p14="http://schemas.microsoft.com/office/powerpoint/2010/main" val="3036913104"/>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Title Slide - White">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67360" y="727200"/>
            <a:ext cx="5400000" cy="5400000"/>
          </a:xfrm>
          <a:prstGeom prst="rect">
            <a:avLst/>
          </a:prstGeom>
        </p:spPr>
        <p:txBody>
          <a:bodyPr/>
          <a:lstStyle/>
          <a:p>
            <a:r>
              <a:rPr lang="en-US" noProof="0" dirty="0"/>
              <a:t>Click icon to add picture</a:t>
            </a:r>
          </a:p>
        </p:txBody>
      </p:sp>
      <p:sp>
        <p:nvSpPr>
          <p:cNvPr id="3" name="Subtitle 2"/>
          <p:cNvSpPr>
            <a:spLocks noGrp="1"/>
          </p:cNvSpPr>
          <p:nvPr>
            <p:ph type="subTitle" idx="1" hasCustomPrompt="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2049280967"/>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Title Slide - Circle Black">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Tree>
    <p:extLst>
      <p:ext uri="{BB962C8B-B14F-4D97-AF65-F5344CB8AC3E}">
        <p14:creationId xmlns:p14="http://schemas.microsoft.com/office/powerpoint/2010/main" val="519733003"/>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Title Slide - Circle Whit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Tree>
    <p:extLst>
      <p:ext uri="{BB962C8B-B14F-4D97-AF65-F5344CB8AC3E}">
        <p14:creationId xmlns:p14="http://schemas.microsoft.com/office/powerpoint/2010/main" val="2768565494"/>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Divider - Deloitte whit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280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73229648"/>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Key statement dark gree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864277"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smtClean="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2634128726"/>
      </p:ext>
    </p:extLst>
  </p:cSld>
  <p:clrMapOvr>
    <a:masterClrMapping/>
  </p:clrMapOvr>
  <p:transition>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Key statement dark blu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7200"/>
            <a:ext cx="6958012" cy="4759584"/>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smtClean="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3770340644"/>
      </p:ext>
    </p:extLst>
  </p:cSld>
  <p:clrMapOvr>
    <a:masterClrMapping/>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Key statement teal">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smtClean="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38682588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8000" y="2051999"/>
            <a:ext cx="2662162" cy="4069014"/>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376237" y="1665289"/>
            <a:ext cx="2671763"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3227388" y="2051999"/>
            <a:ext cx="2671212" cy="4069014"/>
          </a:xfrm>
          <a:prstGeom prst="rect">
            <a:avLst/>
          </a:prstGeom>
        </p:spPr>
        <p:txBody>
          <a:bodyPr/>
          <a:lstStyle/>
          <a:p>
            <a:r>
              <a:rPr lang="en-US" noProof="0" dirty="0"/>
              <a:t>Click icon to add chart</a:t>
            </a:r>
          </a:p>
        </p:txBody>
      </p:sp>
      <p:sp>
        <p:nvSpPr>
          <p:cNvPr id="8" name="Text Placeholder 8"/>
          <p:cNvSpPr>
            <a:spLocks noGrp="1"/>
          </p:cNvSpPr>
          <p:nvPr>
            <p:ph type="body" sz="quarter" idx="20"/>
          </p:nvPr>
        </p:nvSpPr>
        <p:spPr>
          <a:xfrm>
            <a:off x="3227388" y="1665289"/>
            <a:ext cx="2671211"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6094797" y="2051999"/>
            <a:ext cx="2672965" cy="4069014"/>
          </a:xfrm>
          <a:prstGeom prst="rect">
            <a:avLst/>
          </a:prstGeom>
        </p:spPr>
        <p:txBody>
          <a:bodyPr/>
          <a:lstStyle/>
          <a:p>
            <a:r>
              <a:rPr lang="en-US" noProof="0" dirty="0"/>
              <a:t>Click icon to add chart</a:t>
            </a:r>
          </a:p>
        </p:txBody>
      </p:sp>
      <p:sp>
        <p:nvSpPr>
          <p:cNvPr id="10" name="Text Placeholder 8"/>
          <p:cNvSpPr>
            <a:spLocks noGrp="1"/>
          </p:cNvSpPr>
          <p:nvPr>
            <p:ph type="body" sz="quarter" idx="22"/>
          </p:nvPr>
        </p:nvSpPr>
        <p:spPr>
          <a:xfrm>
            <a:off x="6094797" y="1659145"/>
            <a:ext cx="2672966" cy="398256"/>
          </a:xfrm>
        </p:spPr>
        <p:txBody>
          <a:bodyPr/>
          <a:lstStyle/>
          <a:p>
            <a:pPr lvl="0"/>
            <a:r>
              <a:rPr lang="en-US" noProof="0"/>
              <a:t>Click to edit Master text styles</a:t>
            </a:r>
          </a:p>
        </p:txBody>
      </p:sp>
    </p:spTree>
    <p:extLst>
      <p:ext uri="{BB962C8B-B14F-4D97-AF65-F5344CB8AC3E}">
        <p14:creationId xmlns:p14="http://schemas.microsoft.com/office/powerpoint/2010/main" val="196819368"/>
      </p:ext>
    </p:extLst>
  </p:cSld>
  <p:clrMapOvr>
    <a:masterClrMapping/>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Key statement black">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smtClean="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2275126272"/>
      </p:ext>
    </p:extLst>
  </p:cSld>
  <p:clrMapOvr>
    <a:masterClrMapping/>
  </p:clrMapOvr>
  <p:transition>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Key statement whi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3885601536"/>
      </p:ext>
    </p:extLst>
  </p:cSld>
  <p:clrMapOvr>
    <a:masterClrMapping/>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6238" y="1665288"/>
            <a:ext cx="6958012" cy="4716463"/>
          </a:xfrm>
          <a:prstGeom prst="rect">
            <a:avLst/>
          </a:prstGeom>
        </p:spPr>
        <p:txBody>
          <a:bodyPr/>
          <a:lstStyle>
            <a:lvl1pPr marL="0" indent="0" algn="l">
              <a:buFontTx/>
              <a:buNone/>
              <a:tabLst>
                <a:tab pos="6729413" algn="r"/>
              </a:tabLst>
              <a:defRPr/>
            </a:lvl1pPr>
            <a:lvl2pPr marL="127000" indent="-127000">
              <a:tabLst>
                <a:tab pos="6729413" algn="r"/>
              </a:tabLst>
              <a:defRPr/>
            </a:lvl2pPr>
            <a:lvl3pPr marL="279400" indent="-127000">
              <a:tabLst>
                <a:tab pos="6729413" algn="r"/>
              </a:tabLst>
              <a:defRPr/>
            </a:lvl3pPr>
            <a:lvl4pPr marL="431800" indent="-127000">
              <a:tabLst>
                <a:tab pos="6729413" algn="r"/>
              </a:tabLst>
              <a:defRPr/>
            </a:lvl4pPr>
            <a:lvl5pPr marL="584200" indent="-127000">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376239" y="317499"/>
            <a:ext cx="8385174"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3312717451"/>
      </p:ext>
    </p:extLst>
  </p:cSld>
  <p:clrMapOvr>
    <a:masterClrMapping/>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1"/>
            <a:ext cx="8391525"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4087763" y="1701801"/>
            <a:ext cx="4680000" cy="4679950"/>
          </a:xfrm>
        </p:spPr>
        <p:txBody>
          <a:bodyPr/>
          <a:lstStyle/>
          <a:p>
            <a:r>
              <a:rPr lang="en-US" noProof="0" dirty="0"/>
              <a:t>Click icon to add picture</a:t>
            </a:r>
          </a:p>
        </p:txBody>
      </p:sp>
      <p:sp>
        <p:nvSpPr>
          <p:cNvPr id="6" name="Content Placeholder 3"/>
          <p:cNvSpPr>
            <a:spLocks noGrp="1"/>
          </p:cNvSpPr>
          <p:nvPr>
            <p:ph sz="quarter" idx="10"/>
          </p:nvPr>
        </p:nvSpPr>
        <p:spPr>
          <a:xfrm>
            <a:off x="376238" y="1665288"/>
            <a:ext cx="3342322"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111315148"/>
      </p:ext>
    </p:extLst>
  </p:cSld>
  <p:clrMapOvr>
    <a:masterClrMapping/>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8500"/>
          </a:xfrm>
        </p:spPr>
        <p:txBody>
          <a:bodyPr/>
          <a:lstStyle/>
          <a:p>
            <a:r>
              <a:rPr lang="en-US" noProof="0"/>
              <a:t>Click to edit Master title style</a:t>
            </a:r>
            <a:endParaRPr lang="en-US" noProof="0" dirty="0"/>
          </a:p>
        </p:txBody>
      </p:sp>
      <p:sp>
        <p:nvSpPr>
          <p:cNvPr id="14" name="Text Placeholder 18"/>
          <p:cNvSpPr>
            <a:spLocks noGrp="1"/>
          </p:cNvSpPr>
          <p:nvPr>
            <p:ph idx="1"/>
          </p:nvPr>
        </p:nvSpPr>
        <p:spPr>
          <a:xfrm>
            <a:off x="376238" y="1665288"/>
            <a:ext cx="8374062"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103863641"/>
      </p:ext>
    </p:extLst>
  </p:cSld>
  <p:clrMapOvr>
    <a:masterClrMapping/>
  </p:clrMapOvr>
  <p:transition>
    <p:fad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376238" y="1665288"/>
            <a:ext cx="8374062" cy="471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063501667"/>
      </p:ext>
    </p:extLst>
  </p:cSld>
  <p:clrMapOvr>
    <a:masterClrMapping/>
  </p:clrMapOvr>
  <p:transition>
    <p:fade/>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376238" y="1700213"/>
            <a:ext cx="8374062" cy="4678986"/>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394779049"/>
      </p:ext>
    </p:extLst>
  </p:cSld>
  <p:clrMapOvr>
    <a:masterClrMapping/>
  </p:clrMapOvr>
  <p:transition>
    <p:fad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6239" y="2051999"/>
            <a:ext cx="8391524" cy="4069013"/>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376239" y="1665289"/>
            <a:ext cx="8391524" cy="392112"/>
          </a:xfrm>
        </p:spPr>
        <p:txBody>
          <a:bodyPr/>
          <a:lstStyle/>
          <a:p>
            <a:pPr lvl="0"/>
            <a:r>
              <a:rPr lang="en-US" noProof="0"/>
              <a:t>Click to edit Master text styles</a:t>
            </a:r>
          </a:p>
        </p:txBody>
      </p:sp>
    </p:spTree>
    <p:extLst>
      <p:ext uri="{BB962C8B-B14F-4D97-AF65-F5344CB8AC3E}">
        <p14:creationId xmlns:p14="http://schemas.microsoft.com/office/powerpoint/2010/main" val="4151783509"/>
      </p:ext>
    </p:extLst>
  </p:cSld>
  <p:clrMapOvr>
    <a:masterClrMapping/>
  </p:clrMapOvr>
  <p:transition>
    <p:fade/>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8000" y="2051999"/>
            <a:ext cx="2662162" cy="4069014"/>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376237" y="1665289"/>
            <a:ext cx="2671763"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3227388" y="2051999"/>
            <a:ext cx="2671212" cy="4069014"/>
          </a:xfrm>
          <a:prstGeom prst="rect">
            <a:avLst/>
          </a:prstGeom>
        </p:spPr>
        <p:txBody>
          <a:bodyPr/>
          <a:lstStyle/>
          <a:p>
            <a:r>
              <a:rPr lang="en-US" noProof="0" dirty="0"/>
              <a:t>Click icon to add chart</a:t>
            </a:r>
          </a:p>
        </p:txBody>
      </p:sp>
      <p:sp>
        <p:nvSpPr>
          <p:cNvPr id="8" name="Text Placeholder 8"/>
          <p:cNvSpPr>
            <a:spLocks noGrp="1"/>
          </p:cNvSpPr>
          <p:nvPr>
            <p:ph type="body" sz="quarter" idx="20"/>
          </p:nvPr>
        </p:nvSpPr>
        <p:spPr>
          <a:xfrm>
            <a:off x="3227388" y="1665289"/>
            <a:ext cx="2671211"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6094797" y="2051999"/>
            <a:ext cx="2672965" cy="4069014"/>
          </a:xfrm>
          <a:prstGeom prst="rect">
            <a:avLst/>
          </a:prstGeom>
        </p:spPr>
        <p:txBody>
          <a:bodyPr/>
          <a:lstStyle/>
          <a:p>
            <a:r>
              <a:rPr lang="en-US" noProof="0" dirty="0"/>
              <a:t>Click icon to add chart</a:t>
            </a:r>
          </a:p>
        </p:txBody>
      </p:sp>
      <p:sp>
        <p:nvSpPr>
          <p:cNvPr id="10" name="Text Placeholder 8"/>
          <p:cNvSpPr>
            <a:spLocks noGrp="1"/>
          </p:cNvSpPr>
          <p:nvPr>
            <p:ph type="body" sz="quarter" idx="22"/>
          </p:nvPr>
        </p:nvSpPr>
        <p:spPr>
          <a:xfrm>
            <a:off x="6094797" y="1659145"/>
            <a:ext cx="2672966" cy="398256"/>
          </a:xfrm>
        </p:spPr>
        <p:txBody>
          <a:bodyPr/>
          <a:lstStyle/>
          <a:p>
            <a:pPr lvl="0"/>
            <a:r>
              <a:rPr lang="en-US" noProof="0"/>
              <a:t>Click to edit Master text styles</a:t>
            </a:r>
          </a:p>
        </p:txBody>
      </p:sp>
    </p:spTree>
    <p:extLst>
      <p:ext uri="{BB962C8B-B14F-4D97-AF65-F5344CB8AC3E}">
        <p14:creationId xmlns:p14="http://schemas.microsoft.com/office/powerpoint/2010/main" val="3011752128"/>
      </p:ext>
    </p:extLst>
  </p:cSld>
  <p:clrMapOvr>
    <a:masterClrMapping/>
  </p:clrMapOvr>
  <p:transition>
    <p:fade/>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76238" y="317499"/>
            <a:ext cx="8402002"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Text Placeholder 8"/>
          <p:cNvSpPr>
            <a:spLocks noGrp="1"/>
          </p:cNvSpPr>
          <p:nvPr>
            <p:ph type="body" sz="quarter" idx="13" hasCustomPrompt="1"/>
          </p:nvPr>
        </p:nvSpPr>
        <p:spPr>
          <a:xfrm>
            <a:off x="376238" y="651600"/>
            <a:ext cx="840200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Content Placeholder 3"/>
          <p:cNvSpPr>
            <a:spLocks noGrp="1"/>
          </p:cNvSpPr>
          <p:nvPr>
            <p:ph sz="quarter" idx="10"/>
          </p:nvPr>
        </p:nvSpPr>
        <p:spPr>
          <a:xfrm>
            <a:off x="376238" y="1665288"/>
            <a:ext cx="3979184"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4786154" y="1665288"/>
            <a:ext cx="3992086"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91944194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76238" y="317499"/>
            <a:ext cx="8402002"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Text Placeholder 8"/>
          <p:cNvSpPr>
            <a:spLocks noGrp="1"/>
          </p:cNvSpPr>
          <p:nvPr>
            <p:ph type="body" sz="quarter" idx="13" hasCustomPrompt="1"/>
          </p:nvPr>
        </p:nvSpPr>
        <p:spPr>
          <a:xfrm>
            <a:off x="376238" y="651600"/>
            <a:ext cx="840200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Content Placeholder 3"/>
          <p:cNvSpPr>
            <a:spLocks noGrp="1"/>
          </p:cNvSpPr>
          <p:nvPr>
            <p:ph sz="quarter" idx="10"/>
          </p:nvPr>
        </p:nvSpPr>
        <p:spPr>
          <a:xfrm>
            <a:off x="376238" y="1665288"/>
            <a:ext cx="3979184"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4786154" y="1665288"/>
            <a:ext cx="3992086"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493873675"/>
      </p:ext>
    </p:extLst>
  </p:cSld>
  <p:clrMapOvr>
    <a:masterClrMapping/>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8" name="Title Placeholder 1"/>
          <p:cNvSpPr>
            <a:spLocks noGrp="1"/>
          </p:cNvSpPr>
          <p:nvPr>
            <p:ph type="title" hasCustomPrompt="1"/>
          </p:nvPr>
        </p:nvSpPr>
        <p:spPr>
          <a:xfrm>
            <a:off x="376237"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1" name="Content Placeholder 3"/>
          <p:cNvSpPr>
            <a:spLocks noGrp="1"/>
          </p:cNvSpPr>
          <p:nvPr>
            <p:ph sz="quarter" idx="10"/>
          </p:nvPr>
        </p:nvSpPr>
        <p:spPr>
          <a:xfrm>
            <a:off x="376237" y="1665288"/>
            <a:ext cx="3979185"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4787999" y="1665288"/>
            <a:ext cx="3979763"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311915374"/>
      </p:ext>
    </p:extLst>
  </p:cSld>
  <p:clrMapOvr>
    <a:masterClrMapping/>
  </p:clrMapOvr>
  <p:transition>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6705" name="think-cell Slide" r:id="rId4" imgW="592" imgH="591" progId="TCLayout.ActiveDocument.1">
                  <p:embed/>
                </p:oleObj>
              </mc:Choice>
              <mc:Fallback>
                <p:oleObj name="think-cell Slide" r:id="rId4" imgW="592" imgH="591"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Content Placeholder 3"/>
          <p:cNvSpPr>
            <a:spLocks noGrp="1"/>
          </p:cNvSpPr>
          <p:nvPr>
            <p:ph sz="quarter" idx="10"/>
          </p:nvPr>
        </p:nvSpPr>
        <p:spPr>
          <a:xfrm>
            <a:off x="376239" y="1665288"/>
            <a:ext cx="4016374" cy="4455725"/>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4755915" y="2125013"/>
            <a:ext cx="4011847" cy="3996000"/>
          </a:xfrm>
        </p:spPr>
        <p:txBody>
          <a:bodyPr/>
          <a:lstStyle/>
          <a:p>
            <a:r>
              <a:rPr lang="en-US" noProof="0" dirty="0"/>
              <a:t>Click icon to add chart</a:t>
            </a:r>
          </a:p>
        </p:txBody>
      </p:sp>
      <p:sp>
        <p:nvSpPr>
          <p:cNvPr id="6" name="Text Placeholder 5"/>
          <p:cNvSpPr>
            <a:spLocks noGrp="1"/>
          </p:cNvSpPr>
          <p:nvPr>
            <p:ph type="body" sz="quarter" idx="22"/>
          </p:nvPr>
        </p:nvSpPr>
        <p:spPr>
          <a:xfrm>
            <a:off x="4755917" y="1665288"/>
            <a:ext cx="4011846"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3739717582"/>
      </p:ext>
    </p:extLst>
  </p:cSld>
  <p:clrMapOvr>
    <a:masterClrMapping/>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4668824" y="2125013"/>
            <a:ext cx="4206240" cy="3996000"/>
          </a:xfrm>
        </p:spPr>
        <p:txBody>
          <a:bodyPr/>
          <a:lstStyle/>
          <a:p>
            <a:r>
              <a:rPr lang="en-US" noProof="0" dirty="0"/>
              <a:t>Click icon to add chart</a:t>
            </a:r>
          </a:p>
        </p:txBody>
      </p:sp>
      <p:sp>
        <p:nvSpPr>
          <p:cNvPr id="6" name="Text Placeholder 5"/>
          <p:cNvSpPr>
            <a:spLocks noGrp="1"/>
          </p:cNvSpPr>
          <p:nvPr>
            <p:ph type="body" sz="quarter" idx="22"/>
          </p:nvPr>
        </p:nvSpPr>
        <p:spPr>
          <a:xfrm>
            <a:off x="4755916" y="1665288"/>
            <a:ext cx="4011847"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Chart Placeholder 2"/>
          <p:cNvSpPr>
            <a:spLocks noGrp="1"/>
          </p:cNvSpPr>
          <p:nvPr>
            <p:ph type="chart" sz="quarter" idx="24"/>
          </p:nvPr>
        </p:nvSpPr>
        <p:spPr>
          <a:xfrm>
            <a:off x="265735" y="2125013"/>
            <a:ext cx="4206240" cy="3996000"/>
          </a:xfrm>
        </p:spPr>
        <p:txBody>
          <a:bodyPr/>
          <a:lstStyle/>
          <a:p>
            <a:r>
              <a:rPr lang="en-US" noProof="0" dirty="0"/>
              <a:t>Click icon to add chart</a:t>
            </a:r>
          </a:p>
        </p:txBody>
      </p:sp>
      <p:sp>
        <p:nvSpPr>
          <p:cNvPr id="12" name="Text Placeholder 5"/>
          <p:cNvSpPr>
            <a:spLocks noGrp="1"/>
          </p:cNvSpPr>
          <p:nvPr>
            <p:ph type="body" sz="quarter" idx="25"/>
          </p:nvPr>
        </p:nvSpPr>
        <p:spPr>
          <a:xfrm>
            <a:off x="376237" y="1665288"/>
            <a:ext cx="4004298" cy="420687"/>
          </a:xfrm>
        </p:spPr>
        <p:txBody>
          <a:bodyPr/>
          <a:lstStyle/>
          <a:p>
            <a:pPr lvl="0"/>
            <a:r>
              <a:rPr lang="en-US" noProof="0"/>
              <a:t>Click to edit Master text styles</a:t>
            </a:r>
          </a:p>
        </p:txBody>
      </p:sp>
    </p:spTree>
    <p:extLst>
      <p:ext uri="{BB962C8B-B14F-4D97-AF65-F5344CB8AC3E}">
        <p14:creationId xmlns:p14="http://schemas.microsoft.com/office/powerpoint/2010/main" val="96954485"/>
      </p:ext>
    </p:extLst>
  </p:cSld>
  <p:clrMapOvr>
    <a:masterClrMapping/>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9" y="317499"/>
            <a:ext cx="8391524"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376237" y="1665288"/>
            <a:ext cx="3323893"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4087762" y="1700213"/>
            <a:ext cx="468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540246292"/>
      </p:ext>
    </p:extLst>
  </p:cSld>
  <p:clrMapOvr>
    <a:masterClrMapping/>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5683411" y="1658680"/>
            <a:ext cx="3084351"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376238" y="1665288"/>
            <a:ext cx="4879761"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376239" y="651600"/>
            <a:ext cx="8391524"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882926256"/>
      </p:ext>
    </p:extLst>
  </p:cSld>
  <p:clrMapOvr>
    <a:masterClrMapping/>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a:t>Click to edit Master title style</a:t>
            </a:r>
            <a:endParaRPr lang="en-US" noProof="0" dirty="0"/>
          </a:p>
        </p:txBody>
      </p:sp>
      <p:sp>
        <p:nvSpPr>
          <p:cNvPr id="4" name="Picture Placeholder 6"/>
          <p:cNvSpPr>
            <a:spLocks noGrp="1"/>
          </p:cNvSpPr>
          <p:nvPr>
            <p:ph type="pic" sz="quarter" idx="13"/>
          </p:nvPr>
        </p:nvSpPr>
        <p:spPr>
          <a:xfrm>
            <a:off x="376237" y="1700213"/>
            <a:ext cx="2029968" cy="1260000"/>
          </a:xfrm>
        </p:spPr>
        <p:txBody>
          <a:bodyPr lIns="0" tIns="0" rIns="0" bIns="0">
            <a:noAutofit/>
          </a:bodyPr>
          <a:lstStyle/>
          <a:p>
            <a:r>
              <a:rPr lang="en-US" noProof="0" dirty="0"/>
              <a:t>Click icon to add picture</a:t>
            </a:r>
          </a:p>
        </p:txBody>
      </p:sp>
      <p:sp>
        <p:nvSpPr>
          <p:cNvPr id="5" name="Picture Placeholder 6"/>
          <p:cNvSpPr>
            <a:spLocks noGrp="1"/>
          </p:cNvSpPr>
          <p:nvPr>
            <p:ph type="pic" sz="quarter" idx="14"/>
          </p:nvPr>
        </p:nvSpPr>
        <p:spPr>
          <a:xfrm>
            <a:off x="2495412" y="1700213"/>
            <a:ext cx="2029968" cy="1260000"/>
          </a:xfrm>
        </p:spPr>
        <p:txBody>
          <a:bodyPr lIns="0" tIns="0" rIns="0" bIns="0">
            <a:noAutofit/>
          </a:bodyPr>
          <a:lstStyle/>
          <a:p>
            <a:r>
              <a:rPr lang="en-US" noProof="0" dirty="0"/>
              <a:t>Click icon to add picture</a:t>
            </a:r>
          </a:p>
        </p:txBody>
      </p:sp>
      <p:sp>
        <p:nvSpPr>
          <p:cNvPr id="6" name="Picture Placeholder 6"/>
          <p:cNvSpPr>
            <a:spLocks noGrp="1"/>
          </p:cNvSpPr>
          <p:nvPr>
            <p:ph type="pic" sz="quarter" idx="15"/>
          </p:nvPr>
        </p:nvSpPr>
        <p:spPr>
          <a:xfrm>
            <a:off x="4614587" y="1700213"/>
            <a:ext cx="2029968" cy="1260000"/>
          </a:xfrm>
        </p:spPr>
        <p:txBody>
          <a:bodyPr lIns="0" tIns="0" rIns="0" bIns="0">
            <a:noAutofit/>
          </a:bodyPr>
          <a:lstStyle/>
          <a:p>
            <a:r>
              <a:rPr lang="en-US" noProof="0" dirty="0"/>
              <a:t>Click icon to add picture</a:t>
            </a:r>
          </a:p>
        </p:txBody>
      </p:sp>
      <p:sp>
        <p:nvSpPr>
          <p:cNvPr id="7" name="Picture Placeholder 6"/>
          <p:cNvSpPr>
            <a:spLocks noGrp="1"/>
          </p:cNvSpPr>
          <p:nvPr>
            <p:ph type="pic" sz="quarter" idx="16"/>
          </p:nvPr>
        </p:nvSpPr>
        <p:spPr>
          <a:xfrm>
            <a:off x="6733763" y="1700213"/>
            <a:ext cx="2029968" cy="1260000"/>
          </a:xfrm>
        </p:spPr>
        <p:txBody>
          <a:bodyPr lIns="0" tIns="0" rIns="0" bIns="0">
            <a:noAutofit/>
          </a:bodyPr>
          <a:lstStyle/>
          <a:p>
            <a:r>
              <a:rPr lang="en-US" noProof="0" dirty="0"/>
              <a:t>Click icon to add picture</a:t>
            </a:r>
          </a:p>
        </p:txBody>
      </p:sp>
      <p:sp>
        <p:nvSpPr>
          <p:cNvPr id="9" name="Text Placeholder 8"/>
          <p:cNvSpPr>
            <a:spLocks noGrp="1"/>
          </p:cNvSpPr>
          <p:nvPr>
            <p:ph type="body" sz="quarter" idx="17"/>
          </p:nvPr>
        </p:nvSpPr>
        <p:spPr>
          <a:xfrm>
            <a:off x="376237" y="3108509"/>
            <a:ext cx="2029968" cy="3264408"/>
          </a:xfrm>
        </p:spPr>
        <p:txBody>
          <a:bodyPr/>
          <a:lstStyle>
            <a:lvl1pPr marL="0" indent="0" algn="l" rtl="0" eaLnBrk="1" latinLnBrk="0" hangingPunct="1">
              <a:spcBef>
                <a:spcPts val="0"/>
              </a:spcBef>
              <a:spcAft>
                <a:spcPts val="1000"/>
              </a:spcAft>
              <a:buSzPct val="100000"/>
              <a:buFontTx/>
              <a:buNone/>
              <a:tabLst>
                <a:tab pos="5029200" algn="r"/>
              </a:tabLst>
              <a:defRPr lang="en-US" sz="1200" b="0" kern="1200" noProof="0" dirty="0" smtClean="0">
                <a:solidFill>
                  <a:schemeClr val="tx1"/>
                </a:solidFill>
                <a:latin typeface="+mn-lt"/>
                <a:ea typeface="+mn-ea"/>
                <a:cs typeface="+mn-cs"/>
              </a:defRPr>
            </a:lvl1pPr>
            <a:lvl2pPr marL="1270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2pPr>
            <a:lvl3pPr marL="2794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3pPr>
            <a:lvl4pPr marL="4318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4pPr>
            <a:lvl5pPr marL="5842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a:solidFill>
                  <a:schemeClr val="tx1"/>
                </a:solidFill>
                <a:latin typeface="+mn-lt"/>
                <a:ea typeface="+mn-ea"/>
                <a:cs typeface="+mn-cs"/>
              </a:defRPr>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462199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19"/>
          </p:nvPr>
        </p:nvSpPr>
        <p:spPr>
          <a:xfrm>
            <a:off x="2499116" y="3108509"/>
            <a:ext cx="2029968" cy="3264408"/>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Text Placeholder 8"/>
          <p:cNvSpPr>
            <a:spLocks noGrp="1"/>
          </p:cNvSpPr>
          <p:nvPr>
            <p:ph type="body" sz="quarter" idx="20"/>
          </p:nvPr>
        </p:nvSpPr>
        <p:spPr>
          <a:xfrm>
            <a:off x="674487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3" name="Text Placeholder 8"/>
          <p:cNvSpPr>
            <a:spLocks noGrp="1"/>
          </p:cNvSpPr>
          <p:nvPr>
            <p:ph type="body" sz="quarter" idx="21" hasCustomPrompt="1"/>
          </p:nvPr>
        </p:nvSpPr>
        <p:spPr>
          <a:xfrm>
            <a:off x="376237" y="651600"/>
            <a:ext cx="83915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528716421"/>
      </p:ext>
    </p:extLst>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a:t>Click to edit Master title style</a:t>
            </a:r>
            <a:endParaRPr lang="en-US" noProof="0" dirty="0"/>
          </a:p>
        </p:txBody>
      </p:sp>
      <p:sp>
        <p:nvSpPr>
          <p:cNvPr id="4" name="Rectangle 3"/>
          <p:cNvSpPr/>
          <p:nvPr userDrawn="1"/>
        </p:nvSpPr>
        <p:spPr>
          <a:xfrm>
            <a:off x="378000" y="1707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5" name="Rectangle 4"/>
          <p:cNvSpPr/>
          <p:nvPr userDrawn="1"/>
        </p:nvSpPr>
        <p:spPr>
          <a:xfrm>
            <a:off x="4668064" y="1700213"/>
            <a:ext cx="4106300"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6" name="Rectangle 5"/>
          <p:cNvSpPr/>
          <p:nvPr userDrawn="1"/>
        </p:nvSpPr>
        <p:spPr>
          <a:xfrm>
            <a:off x="378000" y="4065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7" name="Rectangle 6"/>
          <p:cNvSpPr/>
          <p:nvPr userDrawn="1"/>
        </p:nvSpPr>
        <p:spPr>
          <a:xfrm>
            <a:off x="4668064" y="4065173"/>
            <a:ext cx="41063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8" name="Picture Placeholder 11"/>
          <p:cNvSpPr>
            <a:spLocks noGrp="1"/>
          </p:cNvSpPr>
          <p:nvPr>
            <p:ph type="pic" sz="quarter" idx="25"/>
          </p:nvPr>
        </p:nvSpPr>
        <p:spPr>
          <a:xfrm>
            <a:off x="378000" y="1880213"/>
            <a:ext cx="1476000" cy="1476000"/>
          </a:xfrm>
        </p:spPr>
        <p:txBody>
          <a:bodyPr/>
          <a:lstStyle>
            <a:lvl1pPr algn="ctr">
              <a:defRPr/>
            </a:lvl1pPr>
          </a:lstStyle>
          <a:p>
            <a:r>
              <a:rPr lang="en-US" noProof="0" dirty="0"/>
              <a:t>Click icon to add picture</a:t>
            </a:r>
          </a:p>
        </p:txBody>
      </p:sp>
      <p:sp>
        <p:nvSpPr>
          <p:cNvPr id="9" name="Picture Placeholder 11"/>
          <p:cNvSpPr>
            <a:spLocks noGrp="1"/>
          </p:cNvSpPr>
          <p:nvPr>
            <p:ph type="pic" sz="quarter" idx="27"/>
          </p:nvPr>
        </p:nvSpPr>
        <p:spPr>
          <a:xfrm>
            <a:off x="4668064" y="1880213"/>
            <a:ext cx="1476000" cy="1476000"/>
          </a:xfrm>
        </p:spPr>
        <p:txBody>
          <a:bodyPr/>
          <a:lstStyle>
            <a:lvl1pPr algn="ctr">
              <a:defRPr/>
            </a:lvl1pPr>
          </a:lstStyle>
          <a:p>
            <a:r>
              <a:rPr lang="en-US" noProof="0" dirty="0"/>
              <a:t>Click icon to add picture</a:t>
            </a:r>
          </a:p>
        </p:txBody>
      </p:sp>
      <p:sp>
        <p:nvSpPr>
          <p:cNvPr id="10" name="Picture Placeholder 11"/>
          <p:cNvSpPr>
            <a:spLocks noGrp="1"/>
          </p:cNvSpPr>
          <p:nvPr>
            <p:ph type="pic" sz="quarter" idx="29"/>
          </p:nvPr>
        </p:nvSpPr>
        <p:spPr>
          <a:xfrm>
            <a:off x="378000" y="4256213"/>
            <a:ext cx="1476000" cy="1476000"/>
          </a:xfrm>
        </p:spPr>
        <p:txBody>
          <a:bodyPr/>
          <a:lstStyle>
            <a:lvl1pPr algn="ctr">
              <a:defRPr/>
            </a:lvl1pPr>
          </a:lstStyle>
          <a:p>
            <a:r>
              <a:rPr lang="en-US" noProof="0" dirty="0"/>
              <a:t>Click icon to add picture</a:t>
            </a:r>
          </a:p>
        </p:txBody>
      </p:sp>
      <p:sp>
        <p:nvSpPr>
          <p:cNvPr id="11" name="Picture Placeholder 11"/>
          <p:cNvSpPr>
            <a:spLocks noGrp="1"/>
          </p:cNvSpPr>
          <p:nvPr>
            <p:ph type="pic" sz="quarter" idx="31"/>
          </p:nvPr>
        </p:nvSpPr>
        <p:spPr>
          <a:xfrm>
            <a:off x="4668064" y="4256213"/>
            <a:ext cx="1476000" cy="1476000"/>
          </a:xfrm>
        </p:spPr>
        <p:txBody>
          <a:bodyPr/>
          <a:lstStyle>
            <a:lvl1pPr algn="ctr">
              <a:defRPr/>
            </a:lvl1pPr>
          </a:lstStyle>
          <a:p>
            <a:r>
              <a:rPr lang="en-US" noProof="0" dirty="0"/>
              <a:t>Click icon to add picture</a:t>
            </a:r>
          </a:p>
        </p:txBody>
      </p:sp>
      <p:sp>
        <p:nvSpPr>
          <p:cNvPr id="13" name="Text Placeholder 12"/>
          <p:cNvSpPr>
            <a:spLocks noGrp="1"/>
          </p:cNvSpPr>
          <p:nvPr>
            <p:ph type="body" sz="quarter" idx="32"/>
          </p:nvPr>
        </p:nvSpPr>
        <p:spPr>
          <a:xfrm>
            <a:off x="2012612" y="1880213"/>
            <a:ext cx="2466000" cy="1944000"/>
          </a:xfrm>
        </p:spPr>
        <p:txBody>
          <a:bodyPr vert="horz" lIns="0" tIns="0" rIns="0" bIns="0" rtlCol="0">
            <a:noAutofit/>
          </a:bodyPr>
          <a:lstStyle>
            <a:lvl1pPr marL="0" indent="0" algn="l">
              <a:spcAft>
                <a:spcPts val="0"/>
              </a:spcAft>
              <a:buFontTx/>
              <a:buNone/>
              <a:defRPr lang="en-US" noProof="0" dirty="0" smtClean="0"/>
            </a:lvl1pPr>
            <a:lvl2pPr marL="127000" indent="-127000" algn="l">
              <a:spcAft>
                <a:spcPts val="0"/>
              </a:spcAft>
              <a:buClrTx/>
              <a:buSzPct val="100000"/>
              <a:buFont typeface="Arial" panose="020B0604020202020204" pitchFamily="34" charset="0"/>
              <a:buChar char="•"/>
              <a:defRPr lang="en-US" noProof="0" dirty="0" smtClean="0"/>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4" name="Text Placeholder 12"/>
          <p:cNvSpPr>
            <a:spLocks noGrp="1"/>
          </p:cNvSpPr>
          <p:nvPr>
            <p:ph type="body" sz="quarter" idx="33"/>
          </p:nvPr>
        </p:nvSpPr>
        <p:spPr>
          <a:xfrm>
            <a:off x="6297420" y="1880213"/>
            <a:ext cx="246888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5" name="Text Placeholder 12"/>
          <p:cNvSpPr>
            <a:spLocks noGrp="1"/>
          </p:cNvSpPr>
          <p:nvPr>
            <p:ph type="body" sz="quarter" idx="34"/>
          </p:nvPr>
        </p:nvSpPr>
        <p:spPr>
          <a:xfrm>
            <a:off x="2012612" y="4256213"/>
            <a:ext cx="246600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6" name="Text Placeholder 12"/>
          <p:cNvSpPr>
            <a:spLocks noGrp="1"/>
          </p:cNvSpPr>
          <p:nvPr>
            <p:ph type="body" sz="quarter" idx="35"/>
          </p:nvPr>
        </p:nvSpPr>
        <p:spPr>
          <a:xfrm>
            <a:off x="6297420" y="4256213"/>
            <a:ext cx="246888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7"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596241962"/>
      </p:ext>
    </p:extLst>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Picture Placeholder 7"/>
          <p:cNvSpPr>
            <a:spLocks noGrp="1"/>
          </p:cNvSpPr>
          <p:nvPr>
            <p:ph type="pic" sz="quarter" idx="13"/>
          </p:nvPr>
        </p:nvSpPr>
        <p:spPr>
          <a:xfrm>
            <a:off x="376238" y="1700213"/>
            <a:ext cx="2743200" cy="1971675"/>
          </a:xfrm>
        </p:spPr>
        <p:txBody>
          <a:bodyPr/>
          <a:lstStyle/>
          <a:p>
            <a:r>
              <a:rPr lang="en-US" noProof="0" dirty="0"/>
              <a:t>Click icon to add picture</a:t>
            </a:r>
          </a:p>
        </p:txBody>
      </p:sp>
      <p:sp>
        <p:nvSpPr>
          <p:cNvPr id="5" name="Picture Placeholder 7"/>
          <p:cNvSpPr>
            <a:spLocks noGrp="1"/>
          </p:cNvSpPr>
          <p:nvPr>
            <p:ph type="pic" sz="quarter" idx="14"/>
          </p:nvPr>
        </p:nvSpPr>
        <p:spPr>
          <a:xfrm>
            <a:off x="6030199" y="1700213"/>
            <a:ext cx="2743200" cy="1971675"/>
          </a:xfrm>
        </p:spPr>
        <p:txBody>
          <a:bodyPr/>
          <a:lstStyle/>
          <a:p>
            <a:r>
              <a:rPr lang="en-US" noProof="0" dirty="0"/>
              <a:t>Click icon to add picture</a:t>
            </a:r>
          </a:p>
        </p:txBody>
      </p:sp>
      <p:sp>
        <p:nvSpPr>
          <p:cNvPr id="6" name="Picture Placeholder 7"/>
          <p:cNvSpPr>
            <a:spLocks noGrp="1"/>
          </p:cNvSpPr>
          <p:nvPr>
            <p:ph type="pic" sz="quarter" idx="15"/>
          </p:nvPr>
        </p:nvSpPr>
        <p:spPr>
          <a:xfrm>
            <a:off x="3203218" y="1700213"/>
            <a:ext cx="2743200" cy="1971675"/>
          </a:xfrm>
        </p:spPr>
        <p:txBody>
          <a:bodyPr/>
          <a:lstStyle/>
          <a:p>
            <a:r>
              <a:rPr lang="en-US" noProof="0" dirty="0"/>
              <a:t>Click icon to add picture</a:t>
            </a:r>
          </a:p>
        </p:txBody>
      </p:sp>
      <p:sp>
        <p:nvSpPr>
          <p:cNvPr id="9" name="Text Placeholder 18"/>
          <p:cNvSpPr>
            <a:spLocks noGrp="1"/>
          </p:cNvSpPr>
          <p:nvPr>
            <p:ph idx="1" hasCustomPrompt="1"/>
          </p:nvPr>
        </p:nvSpPr>
        <p:spPr>
          <a:xfrm>
            <a:off x="376238" y="3832225"/>
            <a:ext cx="2743200" cy="2095200"/>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320321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603019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8"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88881790"/>
      </p:ext>
    </p:extLst>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1817823376"/>
      </p:ext>
    </p:extLst>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7800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4684645"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78000" y="1705378"/>
            <a:ext cx="41001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5" name="Rectangle 4"/>
          <p:cNvSpPr/>
          <p:nvPr userDrawn="1"/>
        </p:nvSpPr>
        <p:spPr>
          <a:xfrm>
            <a:off x="4684646" y="1705378"/>
            <a:ext cx="40897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6" name="Picture Placeholder 29"/>
          <p:cNvSpPr>
            <a:spLocks noGrp="1"/>
          </p:cNvSpPr>
          <p:nvPr>
            <p:ph type="pic" sz="quarter" idx="19" hasCustomPrompt="1"/>
          </p:nvPr>
        </p:nvSpPr>
        <p:spPr>
          <a:xfrm>
            <a:off x="3577118"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7818462"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2212550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8" name="Title Placeholder 1"/>
          <p:cNvSpPr>
            <a:spLocks noGrp="1"/>
          </p:cNvSpPr>
          <p:nvPr>
            <p:ph type="title" hasCustomPrompt="1"/>
          </p:nvPr>
        </p:nvSpPr>
        <p:spPr>
          <a:xfrm>
            <a:off x="376237"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1" name="Content Placeholder 3"/>
          <p:cNvSpPr>
            <a:spLocks noGrp="1"/>
          </p:cNvSpPr>
          <p:nvPr>
            <p:ph sz="quarter" idx="10"/>
          </p:nvPr>
        </p:nvSpPr>
        <p:spPr>
          <a:xfrm>
            <a:off x="376237" y="1665288"/>
            <a:ext cx="3979185"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4787999" y="1665288"/>
            <a:ext cx="3979763"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509916471"/>
      </p:ext>
    </p:extLst>
  </p:cSld>
  <p:clrMapOvr>
    <a:masterClrMapping/>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8196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4684646"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81960"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5" name="Rectangle 4"/>
          <p:cNvSpPr/>
          <p:nvPr userDrawn="1"/>
        </p:nvSpPr>
        <p:spPr>
          <a:xfrm>
            <a:off x="4684646"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7" name="Picture Placeholder 29"/>
          <p:cNvSpPr>
            <a:spLocks noGrp="1"/>
          </p:cNvSpPr>
          <p:nvPr>
            <p:ph type="pic" sz="quarter" idx="20" hasCustomPrompt="1"/>
          </p:nvPr>
        </p:nvSpPr>
        <p:spPr>
          <a:xfrm>
            <a:off x="7848037"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381960" y="424968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23"/>
          </p:nvPr>
        </p:nvSpPr>
        <p:spPr>
          <a:xfrm>
            <a:off x="4684646" y="4249682"/>
            <a:ext cx="4096512" cy="1695450"/>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Rectangle 11"/>
          <p:cNvSpPr/>
          <p:nvPr userDrawn="1"/>
        </p:nvSpPr>
        <p:spPr>
          <a:xfrm>
            <a:off x="381960"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13" name="Rectangle 12"/>
          <p:cNvSpPr/>
          <p:nvPr userDrawn="1"/>
        </p:nvSpPr>
        <p:spPr>
          <a:xfrm>
            <a:off x="4684646"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14" name="Picture Placeholder 29"/>
          <p:cNvSpPr>
            <a:spLocks noGrp="1"/>
          </p:cNvSpPr>
          <p:nvPr>
            <p:ph type="pic" sz="quarter" idx="24" hasCustomPrompt="1"/>
          </p:nvPr>
        </p:nvSpPr>
        <p:spPr>
          <a:xfrm>
            <a:off x="3548936" y="4255706"/>
            <a:ext cx="929536"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7848038" y="4249682"/>
            <a:ext cx="93312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8" y="651600"/>
            <a:ext cx="83981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Picture Placeholder 29"/>
          <p:cNvSpPr>
            <a:spLocks noGrp="1"/>
          </p:cNvSpPr>
          <p:nvPr>
            <p:ph type="pic" sz="quarter" idx="19" hasCustomPrompt="1"/>
          </p:nvPr>
        </p:nvSpPr>
        <p:spPr>
          <a:xfrm>
            <a:off x="3570817"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Tree>
    <p:extLst>
      <p:ext uri="{BB962C8B-B14F-4D97-AF65-F5344CB8AC3E}">
        <p14:creationId xmlns:p14="http://schemas.microsoft.com/office/powerpoint/2010/main" val="2327587231"/>
      </p:ext>
    </p:extLst>
  </p:cSld>
  <p:clrMapOvr>
    <a:masterClrMapping/>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245467"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5" name="Rectangle 4"/>
          <p:cNvSpPr/>
          <p:nvPr userDrawn="1"/>
        </p:nvSpPr>
        <p:spPr>
          <a:xfrm>
            <a:off x="378000" y="1700213"/>
            <a:ext cx="2660904"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6" name="Rectangle 5"/>
          <p:cNvSpPr/>
          <p:nvPr userDrawn="1"/>
        </p:nvSpPr>
        <p:spPr>
          <a:xfrm>
            <a:off x="6112933"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7" name="Text Placeholder 8"/>
          <p:cNvSpPr>
            <a:spLocks noGrp="1"/>
          </p:cNvSpPr>
          <p:nvPr>
            <p:ph type="body" sz="quarter" idx="17"/>
          </p:nvPr>
        </p:nvSpPr>
        <p:spPr>
          <a:xfrm>
            <a:off x="3245467"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8"/>
          </p:nvPr>
        </p:nvSpPr>
        <p:spPr>
          <a:xfrm>
            <a:off x="378000"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19"/>
          </p:nvPr>
        </p:nvSpPr>
        <p:spPr>
          <a:xfrm>
            <a:off x="6112933"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0"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914892787"/>
      </p:ext>
    </p:extLst>
  </p:cSld>
  <p:clrMapOvr>
    <a:masterClrMapping/>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378000"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5" name="Text Placeholder 8"/>
          <p:cNvSpPr>
            <a:spLocks noGrp="1"/>
          </p:cNvSpPr>
          <p:nvPr>
            <p:ph type="body" sz="quarter" idx="18"/>
          </p:nvPr>
        </p:nvSpPr>
        <p:spPr>
          <a:xfrm>
            <a:off x="6822627"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6" name="Text Placeholder 8"/>
          <p:cNvSpPr>
            <a:spLocks noGrp="1"/>
          </p:cNvSpPr>
          <p:nvPr>
            <p:ph type="body" sz="quarter" idx="19"/>
          </p:nvPr>
        </p:nvSpPr>
        <p:spPr>
          <a:xfrm>
            <a:off x="2526209"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7" name="Text Placeholder 8"/>
          <p:cNvSpPr>
            <a:spLocks noGrp="1"/>
          </p:cNvSpPr>
          <p:nvPr>
            <p:ph type="body" sz="quarter" idx="20"/>
          </p:nvPr>
        </p:nvSpPr>
        <p:spPr>
          <a:xfrm>
            <a:off x="4674418"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211310430"/>
      </p:ext>
    </p:extLst>
  </p:cSld>
  <p:clrMapOvr>
    <a:masterClrMapping/>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9"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0" name="Text Placeholder 18"/>
          <p:cNvSpPr>
            <a:spLocks noGrp="1"/>
          </p:cNvSpPr>
          <p:nvPr>
            <p:ph idx="1"/>
          </p:nvPr>
        </p:nvSpPr>
        <p:spPr>
          <a:xfrm>
            <a:off x="376237" y="1665288"/>
            <a:ext cx="4195763"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642344084"/>
      </p:ext>
    </p:extLst>
  </p:cSld>
  <p:clrMapOvr>
    <a:masterClrMapping/>
  </p:clrMapOvr>
  <p:transition>
    <p:fade/>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126113732"/>
      </p:ext>
    </p:extLst>
  </p:cSld>
  <p:clrMapOvr>
    <a:masterClrMapping/>
  </p:clrMapOvr>
  <p:transition>
    <p:fade/>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3054262"/>
      </p:ext>
    </p:extLst>
  </p:cSld>
  <p:clrMapOvr>
    <a:masterClrMapping/>
  </p:clrMapOvr>
  <p:transition>
    <p:fade/>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370113" y="765179"/>
            <a:ext cx="8388000" cy="360363"/>
          </a:xfrm>
        </p:spPr>
        <p:txBody>
          <a:bodyPr>
            <a:normAutofit/>
          </a:bodyPr>
          <a:lstStyle>
            <a:lvl1pPr marL="0" indent="0">
              <a:buNone/>
              <a:defRPr sz="1292" b="0" baseline="0">
                <a:solidFill>
                  <a:srgbClr val="7F7F7F"/>
                </a:solidFill>
              </a:defRPr>
            </a:lvl1pPr>
          </a:lstStyle>
          <a:p>
            <a:pPr lvl="0"/>
            <a:r>
              <a:rPr lang="en-US" dirty="0"/>
              <a:t>Click to edit Master text styles</a:t>
            </a:r>
          </a:p>
        </p:txBody>
      </p:sp>
      <p:sp>
        <p:nvSpPr>
          <p:cNvPr id="14" name="Title Placeholder 1"/>
          <p:cNvSpPr>
            <a:spLocks noGrp="1"/>
          </p:cNvSpPr>
          <p:nvPr>
            <p:ph type="title"/>
          </p:nvPr>
        </p:nvSpPr>
        <p:spPr>
          <a:xfrm>
            <a:off x="370113" y="295683"/>
            <a:ext cx="8388000" cy="469492"/>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20" name="Text Placeholder 19"/>
          <p:cNvSpPr>
            <a:spLocks noGrp="1"/>
          </p:cNvSpPr>
          <p:nvPr>
            <p:ph type="body" sz="quarter" idx="14"/>
          </p:nvPr>
        </p:nvSpPr>
        <p:spPr>
          <a:xfrm>
            <a:off x="370800" y="1803543"/>
            <a:ext cx="8388000" cy="4536000"/>
          </a:xfrm>
        </p:spPr>
        <p:txBody>
          <a:bodyPr/>
          <a:lstStyle>
            <a:lvl1pPr marL="0" indent="0">
              <a:buNone/>
              <a:defRPr/>
            </a:lvl1pPr>
            <a:lvl2pPr marL="246191" indent="-246191">
              <a:buFont typeface="Arial"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Footer Placeholder 4"/>
          <p:cNvSpPr>
            <a:spLocks noGrp="1"/>
          </p:cNvSpPr>
          <p:nvPr>
            <p:ph type="ftr" sz="quarter" idx="3"/>
          </p:nvPr>
        </p:nvSpPr>
        <p:spPr>
          <a:xfrm>
            <a:off x="1199330" y="6601717"/>
            <a:ext cx="7559473" cy="252000"/>
          </a:xfrm>
          <a:prstGeom prst="rect">
            <a:avLst/>
          </a:prstGeom>
        </p:spPr>
        <p:txBody>
          <a:bodyPr vert="horz" lIns="36000" tIns="0" rIns="0" bIns="0" rtlCol="0" anchor="ctr" anchorCtr="0"/>
          <a:lstStyle>
            <a:lvl1pPr algn="r">
              <a:defRPr sz="738" b="0">
                <a:solidFill>
                  <a:srgbClr val="8C8C8C"/>
                </a:solidFill>
              </a:defRPr>
            </a:lvl1pPr>
          </a:lstStyle>
          <a:p>
            <a:endParaRPr lang="en-GB" dirty="0"/>
          </a:p>
        </p:txBody>
      </p:sp>
      <p:sp>
        <p:nvSpPr>
          <p:cNvPr id="11" name="Slide Number Placeholder 7"/>
          <p:cNvSpPr>
            <a:spLocks noGrp="1"/>
          </p:cNvSpPr>
          <p:nvPr>
            <p:ph type="sldNum" sz="quarter" idx="4"/>
          </p:nvPr>
        </p:nvSpPr>
        <p:spPr>
          <a:xfrm>
            <a:off x="370800" y="6601717"/>
            <a:ext cx="792088" cy="252000"/>
          </a:xfrm>
          <a:prstGeom prst="rect">
            <a:avLst/>
          </a:prstGeom>
        </p:spPr>
        <p:txBody>
          <a:bodyPr vert="horz" lIns="0" tIns="0" rIns="0" bIns="0" rtlCol="0" anchor="ctr" anchorCtr="0"/>
          <a:lstStyle>
            <a:lvl1pPr algn="l">
              <a:defRPr sz="738" b="0">
                <a:solidFill>
                  <a:srgbClr val="8C8C8C"/>
                </a:solidFill>
              </a:defRPr>
            </a:lvl1pPr>
          </a:lstStyle>
          <a:p>
            <a:fld id="{95CC1D26-A9BD-4BDE-BDD9-08EDBAE96860}" type="slidenum">
              <a:rPr lang="en-GB" smtClean="0"/>
              <a:pPr/>
              <a:t>‹#›</a:t>
            </a:fld>
            <a:endParaRPr lang="en-GB" dirty="0"/>
          </a:p>
        </p:txBody>
      </p:sp>
    </p:spTree>
    <p:extLst>
      <p:ext uri="{BB962C8B-B14F-4D97-AF65-F5344CB8AC3E}">
        <p14:creationId xmlns:p14="http://schemas.microsoft.com/office/powerpoint/2010/main" val="448315234"/>
      </p:ext>
    </p:extLst>
  </p:cSld>
  <p:clrMapOvr>
    <a:masterClrMapping/>
  </p:clrMapOvr>
  <p:transition>
    <p:fade/>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320087" y="137197"/>
            <a:ext cx="8503827" cy="548634"/>
          </a:xfrm>
          <a:prstGeom prst="rect">
            <a:avLst/>
          </a:prstGeom>
        </p:spPr>
        <p:txBody>
          <a:bodyPr vert="horz" lIns="0" tIns="0" rIns="0" bIns="0" rtlCol="0" anchor="b" anchorCtr="0">
            <a:noAutofit/>
          </a:bodyPr>
          <a:lstStyle>
            <a:lvl1pPr>
              <a:defRPr sz="1500">
                <a:solidFill>
                  <a:schemeClr val="tx1"/>
                </a:solidFill>
              </a:defRPr>
            </a:lvl1pPr>
          </a:lstStyle>
          <a:p>
            <a:r>
              <a:rPr lang="en-US" noProof="0" dirty="0"/>
              <a:t>Click to edit Master title style</a:t>
            </a:r>
          </a:p>
        </p:txBody>
      </p:sp>
    </p:spTree>
    <p:extLst>
      <p:ext uri="{BB962C8B-B14F-4D97-AF65-F5344CB8AC3E}">
        <p14:creationId xmlns:p14="http://schemas.microsoft.com/office/powerpoint/2010/main" val="2000645705"/>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Title Slide - Black">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79392" y="727200"/>
            <a:ext cx="5400000" cy="5400000"/>
          </a:xfrm>
          <a:prstGeom prst="rect">
            <a:avLst/>
          </a:prstGeom>
        </p:spPr>
        <p:txBody>
          <a:bodyPr/>
          <a:lstStyle>
            <a:lvl1pPr>
              <a:defRPr>
                <a:solidFill>
                  <a:schemeClr val="bg1"/>
                </a:solidFill>
              </a:defRPr>
            </a:lvl1pPr>
          </a:lstStyle>
          <a:p>
            <a:r>
              <a:rPr lang="en-US" noProof="0" dirty="0"/>
              <a:t>Click icon to add picture</a:t>
            </a:r>
          </a:p>
        </p:txBody>
      </p:sp>
      <p:sp>
        <p:nvSpPr>
          <p:cNvPr id="3" name="Subtitle 2"/>
          <p:cNvSpPr>
            <a:spLocks noGrp="1"/>
          </p:cNvSpPr>
          <p:nvPr>
            <p:ph type="subTitle" idx="1" hasCustomPrompt="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Tree>
    <p:extLst>
      <p:ext uri="{BB962C8B-B14F-4D97-AF65-F5344CB8AC3E}">
        <p14:creationId xmlns:p14="http://schemas.microsoft.com/office/powerpoint/2010/main" val="4014921973"/>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Title Slide - White">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67360" y="727200"/>
            <a:ext cx="5400000" cy="5400000"/>
          </a:xfrm>
          <a:prstGeom prst="rect">
            <a:avLst/>
          </a:prstGeom>
        </p:spPr>
        <p:txBody>
          <a:bodyPr/>
          <a:lstStyle/>
          <a:p>
            <a:r>
              <a:rPr lang="en-US" noProof="0" dirty="0"/>
              <a:t>Click icon to add picture</a:t>
            </a:r>
          </a:p>
        </p:txBody>
      </p:sp>
      <p:sp>
        <p:nvSpPr>
          <p:cNvPr id="3" name="Subtitle 2"/>
          <p:cNvSpPr>
            <a:spLocks noGrp="1"/>
          </p:cNvSpPr>
          <p:nvPr>
            <p:ph type="subTitle" idx="1" hasCustomPrompt="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3995401406"/>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White">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67360" y="727200"/>
            <a:ext cx="5400000" cy="5400000"/>
          </a:xfrm>
          <a:prstGeom prst="rect">
            <a:avLst/>
          </a:prstGeom>
        </p:spPr>
        <p:txBody>
          <a:bodyPr/>
          <a:lstStyle/>
          <a:p>
            <a:r>
              <a:rPr lang="en-US" noProof="0" dirty="0"/>
              <a:t>Click icon to add picture</a:t>
            </a:r>
          </a:p>
        </p:txBody>
      </p:sp>
      <p:sp>
        <p:nvSpPr>
          <p:cNvPr id="3" name="Subtitle 2"/>
          <p:cNvSpPr>
            <a:spLocks noGrp="1"/>
          </p:cNvSpPr>
          <p:nvPr>
            <p:ph type="subTitle" idx="1" hasCustomPrompt="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797611571"/>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4716" name="think-cell Slide" r:id="rId4" imgW="592" imgH="591" progId="TCLayout.ActiveDocument.1">
                  <p:embed/>
                </p:oleObj>
              </mc:Choice>
              <mc:Fallback>
                <p:oleObj name="think-cell Slide" r:id="rId4" imgW="592" imgH="591"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Content Placeholder 3"/>
          <p:cNvSpPr>
            <a:spLocks noGrp="1"/>
          </p:cNvSpPr>
          <p:nvPr>
            <p:ph sz="quarter" idx="10"/>
          </p:nvPr>
        </p:nvSpPr>
        <p:spPr>
          <a:xfrm>
            <a:off x="376239" y="1665288"/>
            <a:ext cx="4016374" cy="4455725"/>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4755915" y="2125013"/>
            <a:ext cx="4011847" cy="3996000"/>
          </a:xfrm>
        </p:spPr>
        <p:txBody>
          <a:bodyPr/>
          <a:lstStyle/>
          <a:p>
            <a:r>
              <a:rPr lang="en-US" noProof="0" dirty="0"/>
              <a:t>Click icon to add chart</a:t>
            </a:r>
          </a:p>
        </p:txBody>
      </p:sp>
      <p:sp>
        <p:nvSpPr>
          <p:cNvPr id="6" name="Text Placeholder 5"/>
          <p:cNvSpPr>
            <a:spLocks noGrp="1"/>
          </p:cNvSpPr>
          <p:nvPr>
            <p:ph type="body" sz="quarter" idx="22"/>
          </p:nvPr>
        </p:nvSpPr>
        <p:spPr>
          <a:xfrm>
            <a:off x="4755917" y="1665288"/>
            <a:ext cx="4011846"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2360053533"/>
      </p:ext>
    </p:extLst>
  </p:cSld>
  <p:clrMapOvr>
    <a:masterClrMapping/>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Title Slide - Circle Black">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Tree>
    <p:extLst>
      <p:ext uri="{BB962C8B-B14F-4D97-AF65-F5344CB8AC3E}">
        <p14:creationId xmlns:p14="http://schemas.microsoft.com/office/powerpoint/2010/main" val="3384407572"/>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Title Slide - Circle Whit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Tree>
    <p:extLst>
      <p:ext uri="{BB962C8B-B14F-4D97-AF65-F5344CB8AC3E}">
        <p14:creationId xmlns:p14="http://schemas.microsoft.com/office/powerpoint/2010/main" val="3827901821"/>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Divider - Deloitte whit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280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3848447496"/>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Key statement dark gree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864277"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smtClean="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199803142"/>
      </p:ext>
    </p:extLst>
  </p:cSld>
  <p:clrMapOvr>
    <a:masterClrMapping/>
  </p:clrMapOvr>
  <p:transition>
    <p:fade/>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Key statement dark blu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7200"/>
            <a:ext cx="6958012" cy="4759584"/>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smtClean="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3445941908"/>
      </p:ext>
    </p:extLst>
  </p:cSld>
  <p:clrMapOvr>
    <a:masterClrMapping/>
  </p:clrMapOvr>
  <p:transition>
    <p:fade/>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Key statement teal">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smtClean="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3493971083"/>
      </p:ext>
    </p:extLst>
  </p:cSld>
  <p:clrMapOvr>
    <a:masterClrMapping/>
  </p:clrMapOvr>
  <p:transition>
    <p:fade/>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Key statement black">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smtClean="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78183529"/>
      </p:ext>
    </p:extLst>
  </p:cSld>
  <p:clrMapOvr>
    <a:masterClrMapping/>
  </p:clrMapOvr>
  <p:transition>
    <p:fade/>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Key statement whi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2577549532"/>
      </p:ext>
    </p:extLst>
  </p:cSld>
  <p:clrMapOvr>
    <a:masterClrMapping/>
  </p:clrMapOvr>
  <p:transition>
    <p:fade/>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6238" y="1665288"/>
            <a:ext cx="6958012" cy="4716463"/>
          </a:xfrm>
          <a:prstGeom prst="rect">
            <a:avLst/>
          </a:prstGeom>
        </p:spPr>
        <p:txBody>
          <a:bodyPr/>
          <a:lstStyle>
            <a:lvl1pPr marL="0" indent="0" algn="l">
              <a:buFontTx/>
              <a:buNone/>
              <a:tabLst>
                <a:tab pos="6729413" algn="r"/>
              </a:tabLst>
              <a:defRPr/>
            </a:lvl1pPr>
            <a:lvl2pPr marL="127000" indent="-127000">
              <a:tabLst>
                <a:tab pos="6729413" algn="r"/>
              </a:tabLst>
              <a:defRPr/>
            </a:lvl2pPr>
            <a:lvl3pPr marL="279400" indent="-127000">
              <a:tabLst>
                <a:tab pos="6729413" algn="r"/>
              </a:tabLst>
              <a:defRPr/>
            </a:lvl3pPr>
            <a:lvl4pPr marL="431800" indent="-127000">
              <a:tabLst>
                <a:tab pos="6729413" algn="r"/>
              </a:tabLst>
              <a:defRPr/>
            </a:lvl4pPr>
            <a:lvl5pPr marL="584200" indent="-127000">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376239" y="317499"/>
            <a:ext cx="8385174"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85187258"/>
      </p:ext>
    </p:extLst>
  </p:cSld>
  <p:clrMapOvr>
    <a:masterClrMapping/>
  </p:clrMapOvr>
  <p:transition>
    <p:fade/>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1"/>
            <a:ext cx="8391525"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4087763" y="1701801"/>
            <a:ext cx="4680000" cy="4679950"/>
          </a:xfrm>
        </p:spPr>
        <p:txBody>
          <a:bodyPr/>
          <a:lstStyle/>
          <a:p>
            <a:r>
              <a:rPr lang="en-US" noProof="0" dirty="0"/>
              <a:t>Click icon to add picture</a:t>
            </a:r>
          </a:p>
        </p:txBody>
      </p:sp>
      <p:sp>
        <p:nvSpPr>
          <p:cNvPr id="6" name="Content Placeholder 3"/>
          <p:cNvSpPr>
            <a:spLocks noGrp="1"/>
          </p:cNvSpPr>
          <p:nvPr>
            <p:ph sz="quarter" idx="10"/>
          </p:nvPr>
        </p:nvSpPr>
        <p:spPr>
          <a:xfrm>
            <a:off x="376238" y="1665288"/>
            <a:ext cx="3342322"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56380057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4668824" y="2125013"/>
            <a:ext cx="4206240" cy="3996000"/>
          </a:xfrm>
        </p:spPr>
        <p:txBody>
          <a:bodyPr/>
          <a:lstStyle/>
          <a:p>
            <a:r>
              <a:rPr lang="en-US" noProof="0" dirty="0"/>
              <a:t>Click icon to add chart</a:t>
            </a:r>
          </a:p>
        </p:txBody>
      </p:sp>
      <p:sp>
        <p:nvSpPr>
          <p:cNvPr id="6" name="Text Placeholder 5"/>
          <p:cNvSpPr>
            <a:spLocks noGrp="1"/>
          </p:cNvSpPr>
          <p:nvPr>
            <p:ph type="body" sz="quarter" idx="22"/>
          </p:nvPr>
        </p:nvSpPr>
        <p:spPr>
          <a:xfrm>
            <a:off x="4755916" y="1665288"/>
            <a:ext cx="4011847"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Chart Placeholder 2"/>
          <p:cNvSpPr>
            <a:spLocks noGrp="1"/>
          </p:cNvSpPr>
          <p:nvPr>
            <p:ph type="chart" sz="quarter" idx="24"/>
          </p:nvPr>
        </p:nvSpPr>
        <p:spPr>
          <a:xfrm>
            <a:off x="265735" y="2125013"/>
            <a:ext cx="4206240" cy="3996000"/>
          </a:xfrm>
        </p:spPr>
        <p:txBody>
          <a:bodyPr/>
          <a:lstStyle/>
          <a:p>
            <a:r>
              <a:rPr lang="en-US" noProof="0" dirty="0"/>
              <a:t>Click icon to add chart</a:t>
            </a:r>
          </a:p>
        </p:txBody>
      </p:sp>
      <p:sp>
        <p:nvSpPr>
          <p:cNvPr id="12" name="Text Placeholder 5"/>
          <p:cNvSpPr>
            <a:spLocks noGrp="1"/>
          </p:cNvSpPr>
          <p:nvPr>
            <p:ph type="body" sz="quarter" idx="25"/>
          </p:nvPr>
        </p:nvSpPr>
        <p:spPr>
          <a:xfrm>
            <a:off x="376237" y="1665288"/>
            <a:ext cx="4004298" cy="420687"/>
          </a:xfrm>
        </p:spPr>
        <p:txBody>
          <a:bodyPr/>
          <a:lstStyle/>
          <a:p>
            <a:pPr lvl="0"/>
            <a:r>
              <a:rPr lang="en-US" noProof="0"/>
              <a:t>Click to edit Master text styles</a:t>
            </a:r>
          </a:p>
        </p:txBody>
      </p:sp>
    </p:spTree>
    <p:extLst>
      <p:ext uri="{BB962C8B-B14F-4D97-AF65-F5344CB8AC3E}">
        <p14:creationId xmlns:p14="http://schemas.microsoft.com/office/powerpoint/2010/main" val="2586383639"/>
      </p:ext>
    </p:extLst>
  </p:cSld>
  <p:clrMapOvr>
    <a:masterClrMapping/>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8500"/>
          </a:xfrm>
        </p:spPr>
        <p:txBody>
          <a:bodyPr/>
          <a:lstStyle/>
          <a:p>
            <a:r>
              <a:rPr lang="en-US" noProof="0"/>
              <a:t>Click to edit Master title style</a:t>
            </a:r>
            <a:endParaRPr lang="en-US" noProof="0" dirty="0"/>
          </a:p>
        </p:txBody>
      </p:sp>
      <p:sp>
        <p:nvSpPr>
          <p:cNvPr id="14" name="Text Placeholder 18"/>
          <p:cNvSpPr>
            <a:spLocks noGrp="1"/>
          </p:cNvSpPr>
          <p:nvPr>
            <p:ph idx="1"/>
          </p:nvPr>
        </p:nvSpPr>
        <p:spPr>
          <a:xfrm>
            <a:off x="376238" y="1665288"/>
            <a:ext cx="8374062"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213025720"/>
      </p:ext>
    </p:extLst>
  </p:cSld>
  <p:clrMapOvr>
    <a:masterClrMapping/>
  </p:clrMapOvr>
  <p:transition>
    <p:fade/>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376238" y="1665288"/>
            <a:ext cx="8374062" cy="471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514667177"/>
      </p:ext>
    </p:extLst>
  </p:cSld>
  <p:clrMapOvr>
    <a:masterClrMapping/>
  </p:clrMapOvr>
  <p:transition>
    <p:fade/>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376238" y="1700213"/>
            <a:ext cx="8374062" cy="4678986"/>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635202960"/>
      </p:ext>
    </p:extLst>
  </p:cSld>
  <p:clrMapOvr>
    <a:masterClrMapping/>
  </p:clrMapOvr>
  <p:transition>
    <p:fade/>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6239" y="2051999"/>
            <a:ext cx="8391524" cy="4069013"/>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376239" y="1665289"/>
            <a:ext cx="8391524" cy="392112"/>
          </a:xfrm>
        </p:spPr>
        <p:txBody>
          <a:bodyPr/>
          <a:lstStyle/>
          <a:p>
            <a:pPr lvl="0"/>
            <a:r>
              <a:rPr lang="en-US" noProof="0"/>
              <a:t>Click to edit Master text styles</a:t>
            </a:r>
          </a:p>
        </p:txBody>
      </p:sp>
    </p:spTree>
    <p:extLst>
      <p:ext uri="{BB962C8B-B14F-4D97-AF65-F5344CB8AC3E}">
        <p14:creationId xmlns:p14="http://schemas.microsoft.com/office/powerpoint/2010/main" val="880642258"/>
      </p:ext>
    </p:extLst>
  </p:cSld>
  <p:clrMapOvr>
    <a:masterClrMapping/>
  </p:clrMapOvr>
  <p:transition>
    <p:fade/>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8000" y="2051999"/>
            <a:ext cx="2662162" cy="4069014"/>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376237" y="1665289"/>
            <a:ext cx="2671763"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3227388" y="2051999"/>
            <a:ext cx="2671212" cy="4069014"/>
          </a:xfrm>
          <a:prstGeom prst="rect">
            <a:avLst/>
          </a:prstGeom>
        </p:spPr>
        <p:txBody>
          <a:bodyPr/>
          <a:lstStyle/>
          <a:p>
            <a:r>
              <a:rPr lang="en-US" noProof="0" dirty="0"/>
              <a:t>Click icon to add chart</a:t>
            </a:r>
          </a:p>
        </p:txBody>
      </p:sp>
      <p:sp>
        <p:nvSpPr>
          <p:cNvPr id="8" name="Text Placeholder 8"/>
          <p:cNvSpPr>
            <a:spLocks noGrp="1"/>
          </p:cNvSpPr>
          <p:nvPr>
            <p:ph type="body" sz="quarter" idx="20"/>
          </p:nvPr>
        </p:nvSpPr>
        <p:spPr>
          <a:xfrm>
            <a:off x="3227388" y="1665289"/>
            <a:ext cx="2671211"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6094797" y="2051999"/>
            <a:ext cx="2672965" cy="4069014"/>
          </a:xfrm>
          <a:prstGeom prst="rect">
            <a:avLst/>
          </a:prstGeom>
        </p:spPr>
        <p:txBody>
          <a:bodyPr/>
          <a:lstStyle/>
          <a:p>
            <a:r>
              <a:rPr lang="en-US" noProof="0" dirty="0"/>
              <a:t>Click icon to add chart</a:t>
            </a:r>
          </a:p>
        </p:txBody>
      </p:sp>
      <p:sp>
        <p:nvSpPr>
          <p:cNvPr id="10" name="Text Placeholder 8"/>
          <p:cNvSpPr>
            <a:spLocks noGrp="1"/>
          </p:cNvSpPr>
          <p:nvPr>
            <p:ph type="body" sz="quarter" idx="22"/>
          </p:nvPr>
        </p:nvSpPr>
        <p:spPr>
          <a:xfrm>
            <a:off x="6094797" y="1659145"/>
            <a:ext cx="2672966" cy="398256"/>
          </a:xfrm>
        </p:spPr>
        <p:txBody>
          <a:bodyPr/>
          <a:lstStyle/>
          <a:p>
            <a:pPr lvl="0"/>
            <a:r>
              <a:rPr lang="en-US" noProof="0"/>
              <a:t>Click to edit Master text styles</a:t>
            </a:r>
          </a:p>
        </p:txBody>
      </p:sp>
    </p:spTree>
    <p:extLst>
      <p:ext uri="{BB962C8B-B14F-4D97-AF65-F5344CB8AC3E}">
        <p14:creationId xmlns:p14="http://schemas.microsoft.com/office/powerpoint/2010/main" val="1584746219"/>
      </p:ext>
    </p:extLst>
  </p:cSld>
  <p:clrMapOvr>
    <a:masterClrMapping/>
  </p:clrMapOvr>
  <p:transition>
    <p:fade/>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76238" y="317499"/>
            <a:ext cx="8402002"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Text Placeholder 8"/>
          <p:cNvSpPr>
            <a:spLocks noGrp="1"/>
          </p:cNvSpPr>
          <p:nvPr>
            <p:ph type="body" sz="quarter" idx="13" hasCustomPrompt="1"/>
          </p:nvPr>
        </p:nvSpPr>
        <p:spPr>
          <a:xfrm>
            <a:off x="376238" y="651600"/>
            <a:ext cx="840200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Content Placeholder 3"/>
          <p:cNvSpPr>
            <a:spLocks noGrp="1"/>
          </p:cNvSpPr>
          <p:nvPr>
            <p:ph sz="quarter" idx="10"/>
          </p:nvPr>
        </p:nvSpPr>
        <p:spPr>
          <a:xfrm>
            <a:off x="376238" y="1665288"/>
            <a:ext cx="3979184"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4786154" y="1665288"/>
            <a:ext cx="3992086"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964554538"/>
      </p:ext>
    </p:extLst>
  </p:cSld>
  <p:clrMapOvr>
    <a:masterClrMapping/>
  </p:clrMapOvr>
  <p:transition>
    <p:fade/>
  </p:transition>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8" name="Title Placeholder 1"/>
          <p:cNvSpPr>
            <a:spLocks noGrp="1"/>
          </p:cNvSpPr>
          <p:nvPr>
            <p:ph type="title" hasCustomPrompt="1"/>
          </p:nvPr>
        </p:nvSpPr>
        <p:spPr>
          <a:xfrm>
            <a:off x="376237"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1" name="Content Placeholder 3"/>
          <p:cNvSpPr>
            <a:spLocks noGrp="1"/>
          </p:cNvSpPr>
          <p:nvPr>
            <p:ph sz="quarter" idx="10"/>
          </p:nvPr>
        </p:nvSpPr>
        <p:spPr>
          <a:xfrm>
            <a:off x="376237" y="1665288"/>
            <a:ext cx="3979185"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4787999" y="1665288"/>
            <a:ext cx="3979763"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189077729"/>
      </p:ext>
    </p:extLst>
  </p:cSld>
  <p:clrMapOvr>
    <a:masterClrMapping/>
  </p:clrMapOvr>
  <p:transition>
    <p:fade/>
  </p:transition>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3902" name="think-cell Slide" r:id="rId4" imgW="592" imgH="591" progId="TCLayout.ActiveDocument.1">
                  <p:embed/>
                </p:oleObj>
              </mc:Choice>
              <mc:Fallback>
                <p:oleObj name="think-cell Slide" r:id="rId4" imgW="592" imgH="591"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Content Placeholder 3"/>
          <p:cNvSpPr>
            <a:spLocks noGrp="1"/>
          </p:cNvSpPr>
          <p:nvPr>
            <p:ph sz="quarter" idx="10"/>
          </p:nvPr>
        </p:nvSpPr>
        <p:spPr>
          <a:xfrm>
            <a:off x="376239" y="1665288"/>
            <a:ext cx="4016374" cy="4455725"/>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4755915" y="2125013"/>
            <a:ext cx="4011847" cy="3996000"/>
          </a:xfrm>
        </p:spPr>
        <p:txBody>
          <a:bodyPr/>
          <a:lstStyle/>
          <a:p>
            <a:r>
              <a:rPr lang="en-US" noProof="0" dirty="0"/>
              <a:t>Click icon to add chart</a:t>
            </a:r>
          </a:p>
        </p:txBody>
      </p:sp>
      <p:sp>
        <p:nvSpPr>
          <p:cNvPr id="6" name="Text Placeholder 5"/>
          <p:cNvSpPr>
            <a:spLocks noGrp="1"/>
          </p:cNvSpPr>
          <p:nvPr>
            <p:ph type="body" sz="quarter" idx="22"/>
          </p:nvPr>
        </p:nvSpPr>
        <p:spPr>
          <a:xfrm>
            <a:off x="4755917" y="1665288"/>
            <a:ext cx="4011846"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1796348663"/>
      </p:ext>
    </p:extLst>
  </p:cSld>
  <p:clrMapOvr>
    <a:masterClrMapping/>
  </p:clrMapOvr>
  <p:transition>
    <p:fade/>
  </p:transition>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4668824" y="2125013"/>
            <a:ext cx="4206240" cy="3996000"/>
          </a:xfrm>
        </p:spPr>
        <p:txBody>
          <a:bodyPr/>
          <a:lstStyle/>
          <a:p>
            <a:r>
              <a:rPr lang="en-US" noProof="0" dirty="0"/>
              <a:t>Click icon to add chart</a:t>
            </a:r>
          </a:p>
        </p:txBody>
      </p:sp>
      <p:sp>
        <p:nvSpPr>
          <p:cNvPr id="6" name="Text Placeholder 5"/>
          <p:cNvSpPr>
            <a:spLocks noGrp="1"/>
          </p:cNvSpPr>
          <p:nvPr>
            <p:ph type="body" sz="quarter" idx="22"/>
          </p:nvPr>
        </p:nvSpPr>
        <p:spPr>
          <a:xfrm>
            <a:off x="4755916" y="1665288"/>
            <a:ext cx="4011847"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Chart Placeholder 2"/>
          <p:cNvSpPr>
            <a:spLocks noGrp="1"/>
          </p:cNvSpPr>
          <p:nvPr>
            <p:ph type="chart" sz="quarter" idx="24"/>
          </p:nvPr>
        </p:nvSpPr>
        <p:spPr>
          <a:xfrm>
            <a:off x="265735" y="2125013"/>
            <a:ext cx="4206240" cy="3996000"/>
          </a:xfrm>
        </p:spPr>
        <p:txBody>
          <a:bodyPr/>
          <a:lstStyle/>
          <a:p>
            <a:r>
              <a:rPr lang="en-US" noProof="0" dirty="0"/>
              <a:t>Click icon to add chart</a:t>
            </a:r>
          </a:p>
        </p:txBody>
      </p:sp>
      <p:sp>
        <p:nvSpPr>
          <p:cNvPr id="12" name="Text Placeholder 5"/>
          <p:cNvSpPr>
            <a:spLocks noGrp="1"/>
          </p:cNvSpPr>
          <p:nvPr>
            <p:ph type="body" sz="quarter" idx="25"/>
          </p:nvPr>
        </p:nvSpPr>
        <p:spPr>
          <a:xfrm>
            <a:off x="376237" y="1665288"/>
            <a:ext cx="4004298" cy="420687"/>
          </a:xfrm>
        </p:spPr>
        <p:txBody>
          <a:bodyPr/>
          <a:lstStyle/>
          <a:p>
            <a:pPr lvl="0"/>
            <a:r>
              <a:rPr lang="en-US" noProof="0"/>
              <a:t>Click to edit Master text styles</a:t>
            </a:r>
          </a:p>
        </p:txBody>
      </p:sp>
    </p:spTree>
    <p:extLst>
      <p:ext uri="{BB962C8B-B14F-4D97-AF65-F5344CB8AC3E}">
        <p14:creationId xmlns:p14="http://schemas.microsoft.com/office/powerpoint/2010/main" val="1147310514"/>
      </p:ext>
    </p:extLst>
  </p:cSld>
  <p:clrMapOvr>
    <a:masterClrMapping/>
  </p:clrMapOvr>
  <p:transition>
    <p:fade/>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9" y="317499"/>
            <a:ext cx="8391524"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376237" y="1665288"/>
            <a:ext cx="3323893"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4087762" y="1700213"/>
            <a:ext cx="468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68099571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9" y="317499"/>
            <a:ext cx="8391524"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376237" y="1665288"/>
            <a:ext cx="3323893"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4087762" y="1700213"/>
            <a:ext cx="468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2440994395"/>
      </p:ext>
    </p:extLst>
  </p:cSld>
  <p:clrMapOvr>
    <a:masterClrMapping/>
  </p:clrMapOvr>
  <p:transition>
    <p:fade/>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5683411" y="1658680"/>
            <a:ext cx="3084351"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376238" y="1665288"/>
            <a:ext cx="4879761"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376239" y="651600"/>
            <a:ext cx="8391524"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793284689"/>
      </p:ext>
    </p:extLst>
  </p:cSld>
  <p:clrMapOvr>
    <a:masterClrMapping/>
  </p:clrMapOvr>
  <p:transition>
    <p:fade/>
  </p:transition>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a:t>Click to edit Master title style</a:t>
            </a:r>
            <a:endParaRPr lang="en-US" noProof="0" dirty="0"/>
          </a:p>
        </p:txBody>
      </p:sp>
      <p:sp>
        <p:nvSpPr>
          <p:cNvPr id="4" name="Picture Placeholder 6"/>
          <p:cNvSpPr>
            <a:spLocks noGrp="1"/>
          </p:cNvSpPr>
          <p:nvPr>
            <p:ph type="pic" sz="quarter" idx="13"/>
          </p:nvPr>
        </p:nvSpPr>
        <p:spPr>
          <a:xfrm>
            <a:off x="376237" y="1700213"/>
            <a:ext cx="2029968" cy="1260000"/>
          </a:xfrm>
        </p:spPr>
        <p:txBody>
          <a:bodyPr lIns="0" tIns="0" rIns="0" bIns="0">
            <a:noAutofit/>
          </a:bodyPr>
          <a:lstStyle/>
          <a:p>
            <a:r>
              <a:rPr lang="en-US" noProof="0" dirty="0"/>
              <a:t>Click icon to add picture</a:t>
            </a:r>
          </a:p>
        </p:txBody>
      </p:sp>
      <p:sp>
        <p:nvSpPr>
          <p:cNvPr id="5" name="Picture Placeholder 6"/>
          <p:cNvSpPr>
            <a:spLocks noGrp="1"/>
          </p:cNvSpPr>
          <p:nvPr>
            <p:ph type="pic" sz="quarter" idx="14"/>
          </p:nvPr>
        </p:nvSpPr>
        <p:spPr>
          <a:xfrm>
            <a:off x="2495412" y="1700213"/>
            <a:ext cx="2029968" cy="1260000"/>
          </a:xfrm>
        </p:spPr>
        <p:txBody>
          <a:bodyPr lIns="0" tIns="0" rIns="0" bIns="0">
            <a:noAutofit/>
          </a:bodyPr>
          <a:lstStyle/>
          <a:p>
            <a:r>
              <a:rPr lang="en-US" noProof="0" dirty="0"/>
              <a:t>Click icon to add picture</a:t>
            </a:r>
          </a:p>
        </p:txBody>
      </p:sp>
      <p:sp>
        <p:nvSpPr>
          <p:cNvPr id="6" name="Picture Placeholder 6"/>
          <p:cNvSpPr>
            <a:spLocks noGrp="1"/>
          </p:cNvSpPr>
          <p:nvPr>
            <p:ph type="pic" sz="quarter" idx="15"/>
          </p:nvPr>
        </p:nvSpPr>
        <p:spPr>
          <a:xfrm>
            <a:off x="4614587" y="1700213"/>
            <a:ext cx="2029968" cy="1260000"/>
          </a:xfrm>
        </p:spPr>
        <p:txBody>
          <a:bodyPr lIns="0" tIns="0" rIns="0" bIns="0">
            <a:noAutofit/>
          </a:bodyPr>
          <a:lstStyle/>
          <a:p>
            <a:r>
              <a:rPr lang="en-US" noProof="0" dirty="0"/>
              <a:t>Click icon to add picture</a:t>
            </a:r>
          </a:p>
        </p:txBody>
      </p:sp>
      <p:sp>
        <p:nvSpPr>
          <p:cNvPr id="7" name="Picture Placeholder 6"/>
          <p:cNvSpPr>
            <a:spLocks noGrp="1"/>
          </p:cNvSpPr>
          <p:nvPr>
            <p:ph type="pic" sz="quarter" idx="16"/>
          </p:nvPr>
        </p:nvSpPr>
        <p:spPr>
          <a:xfrm>
            <a:off x="6733763" y="1700213"/>
            <a:ext cx="2029968" cy="1260000"/>
          </a:xfrm>
        </p:spPr>
        <p:txBody>
          <a:bodyPr lIns="0" tIns="0" rIns="0" bIns="0">
            <a:noAutofit/>
          </a:bodyPr>
          <a:lstStyle/>
          <a:p>
            <a:r>
              <a:rPr lang="en-US" noProof="0" dirty="0"/>
              <a:t>Click icon to add picture</a:t>
            </a:r>
          </a:p>
        </p:txBody>
      </p:sp>
      <p:sp>
        <p:nvSpPr>
          <p:cNvPr id="9" name="Text Placeholder 8"/>
          <p:cNvSpPr>
            <a:spLocks noGrp="1"/>
          </p:cNvSpPr>
          <p:nvPr>
            <p:ph type="body" sz="quarter" idx="17"/>
          </p:nvPr>
        </p:nvSpPr>
        <p:spPr>
          <a:xfrm>
            <a:off x="376237" y="3108509"/>
            <a:ext cx="2029968" cy="3264408"/>
          </a:xfrm>
        </p:spPr>
        <p:txBody>
          <a:bodyPr/>
          <a:lstStyle>
            <a:lvl1pPr marL="0" indent="0" algn="l" rtl="0" eaLnBrk="1" latinLnBrk="0" hangingPunct="1">
              <a:spcBef>
                <a:spcPts val="0"/>
              </a:spcBef>
              <a:spcAft>
                <a:spcPts val="1000"/>
              </a:spcAft>
              <a:buSzPct val="100000"/>
              <a:buFontTx/>
              <a:buNone/>
              <a:tabLst>
                <a:tab pos="5029200" algn="r"/>
              </a:tabLst>
              <a:defRPr lang="en-US" sz="1200" b="0" kern="1200" noProof="0" dirty="0" smtClean="0">
                <a:solidFill>
                  <a:schemeClr val="tx1"/>
                </a:solidFill>
                <a:latin typeface="+mn-lt"/>
                <a:ea typeface="+mn-ea"/>
                <a:cs typeface="+mn-cs"/>
              </a:defRPr>
            </a:lvl1pPr>
            <a:lvl2pPr marL="1270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2pPr>
            <a:lvl3pPr marL="2794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3pPr>
            <a:lvl4pPr marL="4318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4pPr>
            <a:lvl5pPr marL="5842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a:solidFill>
                  <a:schemeClr val="tx1"/>
                </a:solidFill>
                <a:latin typeface="+mn-lt"/>
                <a:ea typeface="+mn-ea"/>
                <a:cs typeface="+mn-cs"/>
              </a:defRPr>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462199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19"/>
          </p:nvPr>
        </p:nvSpPr>
        <p:spPr>
          <a:xfrm>
            <a:off x="2499116" y="3108509"/>
            <a:ext cx="2029968" cy="3264408"/>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Text Placeholder 8"/>
          <p:cNvSpPr>
            <a:spLocks noGrp="1"/>
          </p:cNvSpPr>
          <p:nvPr>
            <p:ph type="body" sz="quarter" idx="20"/>
          </p:nvPr>
        </p:nvSpPr>
        <p:spPr>
          <a:xfrm>
            <a:off x="674487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3" name="Text Placeholder 8"/>
          <p:cNvSpPr>
            <a:spLocks noGrp="1"/>
          </p:cNvSpPr>
          <p:nvPr>
            <p:ph type="body" sz="quarter" idx="21" hasCustomPrompt="1"/>
          </p:nvPr>
        </p:nvSpPr>
        <p:spPr>
          <a:xfrm>
            <a:off x="376237" y="651600"/>
            <a:ext cx="83915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1179550873"/>
      </p:ext>
    </p:extLst>
  </p:cSld>
  <p:clrMapOvr>
    <a:masterClrMapping/>
  </p:clrMapOvr>
  <p:transition>
    <p:fade/>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a:t>Click to edit Master title style</a:t>
            </a:r>
            <a:endParaRPr lang="en-US" noProof="0" dirty="0"/>
          </a:p>
        </p:txBody>
      </p:sp>
      <p:sp>
        <p:nvSpPr>
          <p:cNvPr id="4" name="Rectangle 3"/>
          <p:cNvSpPr/>
          <p:nvPr userDrawn="1"/>
        </p:nvSpPr>
        <p:spPr>
          <a:xfrm>
            <a:off x="378000" y="1707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5" name="Rectangle 4"/>
          <p:cNvSpPr/>
          <p:nvPr userDrawn="1"/>
        </p:nvSpPr>
        <p:spPr>
          <a:xfrm>
            <a:off x="4668064" y="1700213"/>
            <a:ext cx="4106300"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6" name="Rectangle 5"/>
          <p:cNvSpPr/>
          <p:nvPr userDrawn="1"/>
        </p:nvSpPr>
        <p:spPr>
          <a:xfrm>
            <a:off x="378000" y="4065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7" name="Rectangle 6"/>
          <p:cNvSpPr/>
          <p:nvPr userDrawn="1"/>
        </p:nvSpPr>
        <p:spPr>
          <a:xfrm>
            <a:off x="4668064" y="4065173"/>
            <a:ext cx="41063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8" name="Picture Placeholder 11"/>
          <p:cNvSpPr>
            <a:spLocks noGrp="1"/>
          </p:cNvSpPr>
          <p:nvPr>
            <p:ph type="pic" sz="quarter" idx="25"/>
          </p:nvPr>
        </p:nvSpPr>
        <p:spPr>
          <a:xfrm>
            <a:off x="378000" y="1880213"/>
            <a:ext cx="1476000" cy="1476000"/>
          </a:xfrm>
        </p:spPr>
        <p:txBody>
          <a:bodyPr/>
          <a:lstStyle>
            <a:lvl1pPr algn="ctr">
              <a:defRPr/>
            </a:lvl1pPr>
          </a:lstStyle>
          <a:p>
            <a:r>
              <a:rPr lang="en-US" noProof="0" dirty="0"/>
              <a:t>Click icon to add picture</a:t>
            </a:r>
          </a:p>
        </p:txBody>
      </p:sp>
      <p:sp>
        <p:nvSpPr>
          <p:cNvPr id="9" name="Picture Placeholder 11"/>
          <p:cNvSpPr>
            <a:spLocks noGrp="1"/>
          </p:cNvSpPr>
          <p:nvPr>
            <p:ph type="pic" sz="quarter" idx="27"/>
          </p:nvPr>
        </p:nvSpPr>
        <p:spPr>
          <a:xfrm>
            <a:off x="4668064" y="1880213"/>
            <a:ext cx="1476000" cy="1476000"/>
          </a:xfrm>
        </p:spPr>
        <p:txBody>
          <a:bodyPr/>
          <a:lstStyle>
            <a:lvl1pPr algn="ctr">
              <a:defRPr/>
            </a:lvl1pPr>
          </a:lstStyle>
          <a:p>
            <a:r>
              <a:rPr lang="en-US" noProof="0" dirty="0"/>
              <a:t>Click icon to add picture</a:t>
            </a:r>
          </a:p>
        </p:txBody>
      </p:sp>
      <p:sp>
        <p:nvSpPr>
          <p:cNvPr id="10" name="Picture Placeholder 11"/>
          <p:cNvSpPr>
            <a:spLocks noGrp="1"/>
          </p:cNvSpPr>
          <p:nvPr>
            <p:ph type="pic" sz="quarter" idx="29"/>
          </p:nvPr>
        </p:nvSpPr>
        <p:spPr>
          <a:xfrm>
            <a:off x="378000" y="4256213"/>
            <a:ext cx="1476000" cy="1476000"/>
          </a:xfrm>
        </p:spPr>
        <p:txBody>
          <a:bodyPr/>
          <a:lstStyle>
            <a:lvl1pPr algn="ctr">
              <a:defRPr/>
            </a:lvl1pPr>
          </a:lstStyle>
          <a:p>
            <a:r>
              <a:rPr lang="en-US" noProof="0" dirty="0"/>
              <a:t>Click icon to add picture</a:t>
            </a:r>
          </a:p>
        </p:txBody>
      </p:sp>
      <p:sp>
        <p:nvSpPr>
          <p:cNvPr id="11" name="Picture Placeholder 11"/>
          <p:cNvSpPr>
            <a:spLocks noGrp="1"/>
          </p:cNvSpPr>
          <p:nvPr>
            <p:ph type="pic" sz="quarter" idx="31"/>
          </p:nvPr>
        </p:nvSpPr>
        <p:spPr>
          <a:xfrm>
            <a:off x="4668064" y="4256213"/>
            <a:ext cx="1476000" cy="1476000"/>
          </a:xfrm>
        </p:spPr>
        <p:txBody>
          <a:bodyPr/>
          <a:lstStyle>
            <a:lvl1pPr algn="ctr">
              <a:defRPr/>
            </a:lvl1pPr>
          </a:lstStyle>
          <a:p>
            <a:r>
              <a:rPr lang="en-US" noProof="0" dirty="0"/>
              <a:t>Click icon to add picture</a:t>
            </a:r>
          </a:p>
        </p:txBody>
      </p:sp>
      <p:sp>
        <p:nvSpPr>
          <p:cNvPr id="13" name="Text Placeholder 12"/>
          <p:cNvSpPr>
            <a:spLocks noGrp="1"/>
          </p:cNvSpPr>
          <p:nvPr>
            <p:ph type="body" sz="quarter" idx="32"/>
          </p:nvPr>
        </p:nvSpPr>
        <p:spPr>
          <a:xfrm>
            <a:off x="2012612" y="1880213"/>
            <a:ext cx="2466000" cy="1944000"/>
          </a:xfrm>
        </p:spPr>
        <p:txBody>
          <a:bodyPr vert="horz" lIns="0" tIns="0" rIns="0" bIns="0" rtlCol="0">
            <a:noAutofit/>
          </a:bodyPr>
          <a:lstStyle>
            <a:lvl1pPr marL="0" indent="0" algn="l">
              <a:spcAft>
                <a:spcPts val="0"/>
              </a:spcAft>
              <a:buFontTx/>
              <a:buNone/>
              <a:defRPr lang="en-US" noProof="0" dirty="0" smtClean="0"/>
            </a:lvl1pPr>
            <a:lvl2pPr marL="127000" indent="-127000" algn="l">
              <a:spcAft>
                <a:spcPts val="0"/>
              </a:spcAft>
              <a:buClrTx/>
              <a:buSzPct val="100000"/>
              <a:buFont typeface="Arial" panose="020B0604020202020204" pitchFamily="34" charset="0"/>
              <a:buChar char="•"/>
              <a:defRPr lang="en-US" noProof="0" dirty="0" smtClean="0"/>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4" name="Text Placeholder 12"/>
          <p:cNvSpPr>
            <a:spLocks noGrp="1"/>
          </p:cNvSpPr>
          <p:nvPr>
            <p:ph type="body" sz="quarter" idx="33"/>
          </p:nvPr>
        </p:nvSpPr>
        <p:spPr>
          <a:xfrm>
            <a:off x="6297420" y="1880213"/>
            <a:ext cx="246888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5" name="Text Placeholder 12"/>
          <p:cNvSpPr>
            <a:spLocks noGrp="1"/>
          </p:cNvSpPr>
          <p:nvPr>
            <p:ph type="body" sz="quarter" idx="34"/>
          </p:nvPr>
        </p:nvSpPr>
        <p:spPr>
          <a:xfrm>
            <a:off x="2012612" y="4256213"/>
            <a:ext cx="246600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6" name="Text Placeholder 12"/>
          <p:cNvSpPr>
            <a:spLocks noGrp="1"/>
          </p:cNvSpPr>
          <p:nvPr>
            <p:ph type="body" sz="quarter" idx="35"/>
          </p:nvPr>
        </p:nvSpPr>
        <p:spPr>
          <a:xfrm>
            <a:off x="6297420" y="4256213"/>
            <a:ext cx="246888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7"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271553356"/>
      </p:ext>
    </p:extLst>
  </p:cSld>
  <p:clrMapOvr>
    <a:masterClrMapping/>
  </p:clrMapOvr>
  <p:transition>
    <p:fade/>
  </p:transition>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Picture Placeholder 7"/>
          <p:cNvSpPr>
            <a:spLocks noGrp="1"/>
          </p:cNvSpPr>
          <p:nvPr>
            <p:ph type="pic" sz="quarter" idx="13"/>
          </p:nvPr>
        </p:nvSpPr>
        <p:spPr>
          <a:xfrm>
            <a:off x="376238" y="1700213"/>
            <a:ext cx="2743200" cy="1971675"/>
          </a:xfrm>
        </p:spPr>
        <p:txBody>
          <a:bodyPr/>
          <a:lstStyle/>
          <a:p>
            <a:r>
              <a:rPr lang="en-US" noProof="0" dirty="0"/>
              <a:t>Click icon to add picture</a:t>
            </a:r>
          </a:p>
        </p:txBody>
      </p:sp>
      <p:sp>
        <p:nvSpPr>
          <p:cNvPr id="5" name="Picture Placeholder 7"/>
          <p:cNvSpPr>
            <a:spLocks noGrp="1"/>
          </p:cNvSpPr>
          <p:nvPr>
            <p:ph type="pic" sz="quarter" idx="14"/>
          </p:nvPr>
        </p:nvSpPr>
        <p:spPr>
          <a:xfrm>
            <a:off x="6030199" y="1700213"/>
            <a:ext cx="2743200" cy="1971675"/>
          </a:xfrm>
        </p:spPr>
        <p:txBody>
          <a:bodyPr/>
          <a:lstStyle/>
          <a:p>
            <a:r>
              <a:rPr lang="en-US" noProof="0" dirty="0"/>
              <a:t>Click icon to add picture</a:t>
            </a:r>
          </a:p>
        </p:txBody>
      </p:sp>
      <p:sp>
        <p:nvSpPr>
          <p:cNvPr id="6" name="Picture Placeholder 7"/>
          <p:cNvSpPr>
            <a:spLocks noGrp="1"/>
          </p:cNvSpPr>
          <p:nvPr>
            <p:ph type="pic" sz="quarter" idx="15"/>
          </p:nvPr>
        </p:nvSpPr>
        <p:spPr>
          <a:xfrm>
            <a:off x="3203218" y="1700213"/>
            <a:ext cx="2743200" cy="1971675"/>
          </a:xfrm>
        </p:spPr>
        <p:txBody>
          <a:bodyPr/>
          <a:lstStyle/>
          <a:p>
            <a:r>
              <a:rPr lang="en-US" noProof="0" dirty="0"/>
              <a:t>Click icon to add picture</a:t>
            </a:r>
          </a:p>
        </p:txBody>
      </p:sp>
      <p:sp>
        <p:nvSpPr>
          <p:cNvPr id="9" name="Text Placeholder 18"/>
          <p:cNvSpPr>
            <a:spLocks noGrp="1"/>
          </p:cNvSpPr>
          <p:nvPr>
            <p:ph idx="1" hasCustomPrompt="1"/>
          </p:nvPr>
        </p:nvSpPr>
        <p:spPr>
          <a:xfrm>
            <a:off x="376238" y="3832225"/>
            <a:ext cx="2743200" cy="2095200"/>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320321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603019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8"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11718179"/>
      </p:ext>
    </p:extLst>
  </p:cSld>
  <p:clrMapOvr>
    <a:masterClrMapping/>
  </p:clrMapOvr>
  <p:transition>
    <p:fade/>
  </p:transition>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3219512423"/>
      </p:ext>
    </p:extLst>
  </p:cSld>
  <p:clrMapOvr>
    <a:masterClrMapping/>
  </p:clrMapOvr>
  <p:transition>
    <p:fade/>
  </p:transition>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7800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4684645"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78000" y="1705378"/>
            <a:ext cx="41001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5" name="Rectangle 4"/>
          <p:cNvSpPr/>
          <p:nvPr userDrawn="1"/>
        </p:nvSpPr>
        <p:spPr>
          <a:xfrm>
            <a:off x="4684646" y="1705378"/>
            <a:ext cx="40897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6" name="Picture Placeholder 29"/>
          <p:cNvSpPr>
            <a:spLocks noGrp="1"/>
          </p:cNvSpPr>
          <p:nvPr>
            <p:ph type="pic" sz="quarter" idx="19" hasCustomPrompt="1"/>
          </p:nvPr>
        </p:nvSpPr>
        <p:spPr>
          <a:xfrm>
            <a:off x="3577118"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7818462"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326347316"/>
      </p:ext>
    </p:extLst>
  </p:cSld>
  <p:clrMapOvr>
    <a:masterClrMapping/>
  </p:clrMapOvr>
  <p:transition>
    <p:fade/>
  </p:transition>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8196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4684646"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81960"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5" name="Rectangle 4"/>
          <p:cNvSpPr/>
          <p:nvPr userDrawn="1"/>
        </p:nvSpPr>
        <p:spPr>
          <a:xfrm>
            <a:off x="4684646"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7" name="Picture Placeholder 29"/>
          <p:cNvSpPr>
            <a:spLocks noGrp="1"/>
          </p:cNvSpPr>
          <p:nvPr>
            <p:ph type="pic" sz="quarter" idx="20" hasCustomPrompt="1"/>
          </p:nvPr>
        </p:nvSpPr>
        <p:spPr>
          <a:xfrm>
            <a:off x="7848037"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381960" y="424968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23"/>
          </p:nvPr>
        </p:nvSpPr>
        <p:spPr>
          <a:xfrm>
            <a:off x="4684646" y="4249682"/>
            <a:ext cx="4096512" cy="1695450"/>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Rectangle 11"/>
          <p:cNvSpPr/>
          <p:nvPr userDrawn="1"/>
        </p:nvSpPr>
        <p:spPr>
          <a:xfrm>
            <a:off x="381960"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13" name="Rectangle 12"/>
          <p:cNvSpPr/>
          <p:nvPr userDrawn="1"/>
        </p:nvSpPr>
        <p:spPr>
          <a:xfrm>
            <a:off x="4684646"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14" name="Picture Placeholder 29"/>
          <p:cNvSpPr>
            <a:spLocks noGrp="1"/>
          </p:cNvSpPr>
          <p:nvPr>
            <p:ph type="pic" sz="quarter" idx="24" hasCustomPrompt="1"/>
          </p:nvPr>
        </p:nvSpPr>
        <p:spPr>
          <a:xfrm>
            <a:off x="3548936" y="4255706"/>
            <a:ext cx="929536"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7848038" y="4249682"/>
            <a:ext cx="93312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8" y="651600"/>
            <a:ext cx="83981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Picture Placeholder 29"/>
          <p:cNvSpPr>
            <a:spLocks noGrp="1"/>
          </p:cNvSpPr>
          <p:nvPr>
            <p:ph type="pic" sz="quarter" idx="19" hasCustomPrompt="1"/>
          </p:nvPr>
        </p:nvSpPr>
        <p:spPr>
          <a:xfrm>
            <a:off x="3570817"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Tree>
    <p:extLst>
      <p:ext uri="{BB962C8B-B14F-4D97-AF65-F5344CB8AC3E}">
        <p14:creationId xmlns:p14="http://schemas.microsoft.com/office/powerpoint/2010/main" val="680174243"/>
      </p:ext>
    </p:extLst>
  </p:cSld>
  <p:clrMapOvr>
    <a:masterClrMapping/>
  </p:clrMapOvr>
  <p:transition>
    <p:fade/>
  </p:transition>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245467"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5" name="Rectangle 4"/>
          <p:cNvSpPr/>
          <p:nvPr userDrawn="1"/>
        </p:nvSpPr>
        <p:spPr>
          <a:xfrm>
            <a:off x="378000" y="1700213"/>
            <a:ext cx="2660904"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6" name="Rectangle 5"/>
          <p:cNvSpPr/>
          <p:nvPr userDrawn="1"/>
        </p:nvSpPr>
        <p:spPr>
          <a:xfrm>
            <a:off x="6112933"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7" name="Text Placeholder 8"/>
          <p:cNvSpPr>
            <a:spLocks noGrp="1"/>
          </p:cNvSpPr>
          <p:nvPr>
            <p:ph type="body" sz="quarter" idx="17"/>
          </p:nvPr>
        </p:nvSpPr>
        <p:spPr>
          <a:xfrm>
            <a:off x="3245467"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8"/>
          </p:nvPr>
        </p:nvSpPr>
        <p:spPr>
          <a:xfrm>
            <a:off x="378000"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19"/>
          </p:nvPr>
        </p:nvSpPr>
        <p:spPr>
          <a:xfrm>
            <a:off x="6112933"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0"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707645803"/>
      </p:ext>
    </p:extLst>
  </p:cSld>
  <p:clrMapOvr>
    <a:masterClrMapping/>
  </p:clrMapOvr>
  <p:transition>
    <p:fade/>
  </p:transition>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378000"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5" name="Text Placeholder 8"/>
          <p:cNvSpPr>
            <a:spLocks noGrp="1"/>
          </p:cNvSpPr>
          <p:nvPr>
            <p:ph type="body" sz="quarter" idx="18"/>
          </p:nvPr>
        </p:nvSpPr>
        <p:spPr>
          <a:xfrm>
            <a:off x="6822627"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6" name="Text Placeholder 8"/>
          <p:cNvSpPr>
            <a:spLocks noGrp="1"/>
          </p:cNvSpPr>
          <p:nvPr>
            <p:ph type="body" sz="quarter" idx="19"/>
          </p:nvPr>
        </p:nvSpPr>
        <p:spPr>
          <a:xfrm>
            <a:off x="2526209"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7" name="Text Placeholder 8"/>
          <p:cNvSpPr>
            <a:spLocks noGrp="1"/>
          </p:cNvSpPr>
          <p:nvPr>
            <p:ph type="body" sz="quarter" idx="20"/>
          </p:nvPr>
        </p:nvSpPr>
        <p:spPr>
          <a:xfrm>
            <a:off x="4674418"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129625804"/>
      </p:ext>
    </p:extLst>
  </p:cSld>
  <p:clrMapOvr>
    <a:masterClrMapping/>
  </p:clrMapOvr>
  <p:transition>
    <p:fade/>
  </p:transition>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9"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0" name="Text Placeholder 18"/>
          <p:cNvSpPr>
            <a:spLocks noGrp="1"/>
          </p:cNvSpPr>
          <p:nvPr>
            <p:ph idx="1"/>
          </p:nvPr>
        </p:nvSpPr>
        <p:spPr>
          <a:xfrm>
            <a:off x="376237" y="1665288"/>
            <a:ext cx="4195763"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3418660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5683411" y="1658680"/>
            <a:ext cx="3084351"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376238" y="1665288"/>
            <a:ext cx="4879761"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376239" y="651600"/>
            <a:ext cx="8391524"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2551773103"/>
      </p:ext>
    </p:extLst>
  </p:cSld>
  <p:clrMapOvr>
    <a:masterClrMapping/>
  </p:clrMapOvr>
  <p:transition>
    <p:fade/>
  </p:transition>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3376042504"/>
      </p:ext>
    </p:extLst>
  </p:cSld>
  <p:clrMapOvr>
    <a:masterClrMapping/>
  </p:clrMapOvr>
  <p:transition>
    <p:fade/>
  </p:transition>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accent6">
            <a:lumMod val="20000"/>
            <a:lumOff val="8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251264"/>
      </p:ext>
    </p:extLst>
  </p:cSld>
  <p:clrMapOvr>
    <a:masterClrMapping/>
  </p:clrMapOvr>
  <p:transition>
    <p:fade/>
  </p:transition>
</p:sldLayout>
</file>

<file path=ppt/slideLayouts/slideLayout232.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370113" y="765179"/>
            <a:ext cx="8388000" cy="360363"/>
          </a:xfrm>
        </p:spPr>
        <p:txBody>
          <a:bodyPr>
            <a:normAutofit/>
          </a:bodyPr>
          <a:lstStyle>
            <a:lvl1pPr marL="0" indent="0">
              <a:buNone/>
              <a:defRPr sz="1292" b="0" baseline="0">
                <a:solidFill>
                  <a:srgbClr val="7F7F7F"/>
                </a:solidFill>
              </a:defRPr>
            </a:lvl1pPr>
          </a:lstStyle>
          <a:p>
            <a:pPr lvl="0"/>
            <a:r>
              <a:rPr lang="en-US" dirty="0"/>
              <a:t>Click to edit Master text styles</a:t>
            </a:r>
          </a:p>
        </p:txBody>
      </p:sp>
      <p:sp>
        <p:nvSpPr>
          <p:cNvPr id="14" name="Title Placeholder 1"/>
          <p:cNvSpPr>
            <a:spLocks noGrp="1"/>
          </p:cNvSpPr>
          <p:nvPr>
            <p:ph type="title"/>
          </p:nvPr>
        </p:nvSpPr>
        <p:spPr>
          <a:xfrm>
            <a:off x="370113" y="295683"/>
            <a:ext cx="8388000" cy="469492"/>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20" name="Text Placeholder 19"/>
          <p:cNvSpPr>
            <a:spLocks noGrp="1"/>
          </p:cNvSpPr>
          <p:nvPr>
            <p:ph type="body" sz="quarter" idx="14"/>
          </p:nvPr>
        </p:nvSpPr>
        <p:spPr>
          <a:xfrm>
            <a:off x="370800" y="1803543"/>
            <a:ext cx="8388000" cy="4536000"/>
          </a:xfrm>
        </p:spPr>
        <p:txBody>
          <a:bodyPr/>
          <a:lstStyle>
            <a:lvl1pPr marL="0" indent="0">
              <a:buNone/>
              <a:defRPr/>
            </a:lvl1pPr>
            <a:lvl2pPr marL="246191" indent="-246191">
              <a:buFont typeface="Arial"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Footer Placeholder 4"/>
          <p:cNvSpPr>
            <a:spLocks noGrp="1"/>
          </p:cNvSpPr>
          <p:nvPr>
            <p:ph type="ftr" sz="quarter" idx="3"/>
          </p:nvPr>
        </p:nvSpPr>
        <p:spPr>
          <a:xfrm>
            <a:off x="1199330" y="6601717"/>
            <a:ext cx="7559473" cy="252000"/>
          </a:xfrm>
          <a:prstGeom prst="rect">
            <a:avLst/>
          </a:prstGeom>
        </p:spPr>
        <p:txBody>
          <a:bodyPr vert="horz" lIns="36000" tIns="0" rIns="0" bIns="0" rtlCol="0" anchor="ctr" anchorCtr="0"/>
          <a:lstStyle>
            <a:lvl1pPr algn="r">
              <a:defRPr sz="738" b="0">
                <a:solidFill>
                  <a:srgbClr val="8C8C8C"/>
                </a:solidFill>
              </a:defRPr>
            </a:lvl1pPr>
          </a:lstStyle>
          <a:p>
            <a:endParaRPr lang="en-GB" dirty="0"/>
          </a:p>
        </p:txBody>
      </p:sp>
      <p:sp>
        <p:nvSpPr>
          <p:cNvPr id="11" name="Slide Number Placeholder 7"/>
          <p:cNvSpPr>
            <a:spLocks noGrp="1"/>
          </p:cNvSpPr>
          <p:nvPr>
            <p:ph type="sldNum" sz="quarter" idx="4"/>
          </p:nvPr>
        </p:nvSpPr>
        <p:spPr>
          <a:xfrm>
            <a:off x="370800" y="6601717"/>
            <a:ext cx="792088" cy="252000"/>
          </a:xfrm>
          <a:prstGeom prst="rect">
            <a:avLst/>
          </a:prstGeom>
        </p:spPr>
        <p:txBody>
          <a:bodyPr vert="horz" lIns="0" tIns="0" rIns="0" bIns="0" rtlCol="0" anchor="ctr" anchorCtr="0"/>
          <a:lstStyle>
            <a:lvl1pPr algn="l">
              <a:defRPr sz="738" b="0">
                <a:solidFill>
                  <a:srgbClr val="8C8C8C"/>
                </a:solidFill>
              </a:defRPr>
            </a:lvl1pPr>
          </a:lstStyle>
          <a:p>
            <a:fld id="{95CC1D26-A9BD-4BDE-BDD9-08EDBAE96860}" type="slidenum">
              <a:rPr lang="en-GB" smtClean="0"/>
              <a:pPr/>
              <a:t>‹#›</a:t>
            </a:fld>
            <a:endParaRPr lang="en-GB" dirty="0"/>
          </a:p>
        </p:txBody>
      </p:sp>
    </p:spTree>
    <p:extLst>
      <p:ext uri="{BB962C8B-B14F-4D97-AF65-F5344CB8AC3E}">
        <p14:creationId xmlns:p14="http://schemas.microsoft.com/office/powerpoint/2010/main" val="210171403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a:t>Click to edit Master title style</a:t>
            </a:r>
            <a:endParaRPr lang="en-US" noProof="0" dirty="0"/>
          </a:p>
        </p:txBody>
      </p:sp>
      <p:sp>
        <p:nvSpPr>
          <p:cNvPr id="4" name="Picture Placeholder 6"/>
          <p:cNvSpPr>
            <a:spLocks noGrp="1"/>
          </p:cNvSpPr>
          <p:nvPr>
            <p:ph type="pic" sz="quarter" idx="13"/>
          </p:nvPr>
        </p:nvSpPr>
        <p:spPr>
          <a:xfrm>
            <a:off x="376237" y="1700213"/>
            <a:ext cx="2029968" cy="1260000"/>
          </a:xfrm>
        </p:spPr>
        <p:txBody>
          <a:bodyPr lIns="0" tIns="0" rIns="0" bIns="0">
            <a:noAutofit/>
          </a:bodyPr>
          <a:lstStyle/>
          <a:p>
            <a:r>
              <a:rPr lang="en-US" noProof="0" dirty="0"/>
              <a:t>Click icon to add picture</a:t>
            </a:r>
          </a:p>
        </p:txBody>
      </p:sp>
      <p:sp>
        <p:nvSpPr>
          <p:cNvPr id="5" name="Picture Placeholder 6"/>
          <p:cNvSpPr>
            <a:spLocks noGrp="1"/>
          </p:cNvSpPr>
          <p:nvPr>
            <p:ph type="pic" sz="quarter" idx="14"/>
          </p:nvPr>
        </p:nvSpPr>
        <p:spPr>
          <a:xfrm>
            <a:off x="2495412" y="1700213"/>
            <a:ext cx="2029968" cy="1260000"/>
          </a:xfrm>
        </p:spPr>
        <p:txBody>
          <a:bodyPr lIns="0" tIns="0" rIns="0" bIns="0">
            <a:noAutofit/>
          </a:bodyPr>
          <a:lstStyle/>
          <a:p>
            <a:r>
              <a:rPr lang="en-US" noProof="0" dirty="0"/>
              <a:t>Click icon to add picture</a:t>
            </a:r>
          </a:p>
        </p:txBody>
      </p:sp>
      <p:sp>
        <p:nvSpPr>
          <p:cNvPr id="6" name="Picture Placeholder 6"/>
          <p:cNvSpPr>
            <a:spLocks noGrp="1"/>
          </p:cNvSpPr>
          <p:nvPr>
            <p:ph type="pic" sz="quarter" idx="15"/>
          </p:nvPr>
        </p:nvSpPr>
        <p:spPr>
          <a:xfrm>
            <a:off x="4614587" y="1700213"/>
            <a:ext cx="2029968" cy="1260000"/>
          </a:xfrm>
        </p:spPr>
        <p:txBody>
          <a:bodyPr lIns="0" tIns="0" rIns="0" bIns="0">
            <a:noAutofit/>
          </a:bodyPr>
          <a:lstStyle/>
          <a:p>
            <a:r>
              <a:rPr lang="en-US" noProof="0" dirty="0"/>
              <a:t>Click icon to add picture</a:t>
            </a:r>
          </a:p>
        </p:txBody>
      </p:sp>
      <p:sp>
        <p:nvSpPr>
          <p:cNvPr id="7" name="Picture Placeholder 6"/>
          <p:cNvSpPr>
            <a:spLocks noGrp="1"/>
          </p:cNvSpPr>
          <p:nvPr>
            <p:ph type="pic" sz="quarter" idx="16"/>
          </p:nvPr>
        </p:nvSpPr>
        <p:spPr>
          <a:xfrm>
            <a:off x="6733763" y="1700213"/>
            <a:ext cx="2029968" cy="1260000"/>
          </a:xfrm>
        </p:spPr>
        <p:txBody>
          <a:bodyPr lIns="0" tIns="0" rIns="0" bIns="0">
            <a:noAutofit/>
          </a:bodyPr>
          <a:lstStyle/>
          <a:p>
            <a:r>
              <a:rPr lang="en-US" noProof="0" dirty="0"/>
              <a:t>Click icon to add picture</a:t>
            </a:r>
          </a:p>
        </p:txBody>
      </p:sp>
      <p:sp>
        <p:nvSpPr>
          <p:cNvPr id="9" name="Text Placeholder 8"/>
          <p:cNvSpPr>
            <a:spLocks noGrp="1"/>
          </p:cNvSpPr>
          <p:nvPr>
            <p:ph type="body" sz="quarter" idx="17"/>
          </p:nvPr>
        </p:nvSpPr>
        <p:spPr>
          <a:xfrm>
            <a:off x="376237" y="3108509"/>
            <a:ext cx="2029968" cy="3264408"/>
          </a:xfrm>
        </p:spPr>
        <p:txBody>
          <a:bodyPr/>
          <a:lstStyle>
            <a:lvl1pPr marL="0" indent="0" algn="l" rtl="0" eaLnBrk="1" latinLnBrk="0" hangingPunct="1">
              <a:spcBef>
                <a:spcPts val="0"/>
              </a:spcBef>
              <a:spcAft>
                <a:spcPts val="1000"/>
              </a:spcAft>
              <a:buSzPct val="100000"/>
              <a:buFontTx/>
              <a:buNone/>
              <a:tabLst>
                <a:tab pos="5029200" algn="r"/>
              </a:tabLst>
              <a:defRPr lang="en-US" sz="1200" b="0" kern="1200" noProof="0" dirty="0" smtClean="0">
                <a:solidFill>
                  <a:schemeClr val="tx1"/>
                </a:solidFill>
                <a:latin typeface="+mn-lt"/>
                <a:ea typeface="+mn-ea"/>
                <a:cs typeface="+mn-cs"/>
              </a:defRPr>
            </a:lvl1pPr>
            <a:lvl2pPr marL="1270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2pPr>
            <a:lvl3pPr marL="2794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3pPr>
            <a:lvl4pPr marL="4318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4pPr>
            <a:lvl5pPr marL="5842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a:solidFill>
                  <a:schemeClr val="tx1"/>
                </a:solidFill>
                <a:latin typeface="+mn-lt"/>
                <a:ea typeface="+mn-ea"/>
                <a:cs typeface="+mn-cs"/>
              </a:defRPr>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462199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19"/>
          </p:nvPr>
        </p:nvSpPr>
        <p:spPr>
          <a:xfrm>
            <a:off x="2499116" y="3108509"/>
            <a:ext cx="2029968" cy="3264408"/>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Text Placeholder 8"/>
          <p:cNvSpPr>
            <a:spLocks noGrp="1"/>
          </p:cNvSpPr>
          <p:nvPr>
            <p:ph type="body" sz="quarter" idx="20"/>
          </p:nvPr>
        </p:nvSpPr>
        <p:spPr>
          <a:xfrm>
            <a:off x="674487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3" name="Text Placeholder 8"/>
          <p:cNvSpPr>
            <a:spLocks noGrp="1"/>
          </p:cNvSpPr>
          <p:nvPr>
            <p:ph type="body" sz="quarter" idx="21" hasCustomPrompt="1"/>
          </p:nvPr>
        </p:nvSpPr>
        <p:spPr>
          <a:xfrm>
            <a:off x="376237" y="651600"/>
            <a:ext cx="83915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90695225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a:t>Click to edit Master title style</a:t>
            </a:r>
            <a:endParaRPr lang="en-US" noProof="0" dirty="0"/>
          </a:p>
        </p:txBody>
      </p:sp>
      <p:sp>
        <p:nvSpPr>
          <p:cNvPr id="4" name="Rectangle 3"/>
          <p:cNvSpPr/>
          <p:nvPr userDrawn="1"/>
        </p:nvSpPr>
        <p:spPr>
          <a:xfrm>
            <a:off x="378000" y="1707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5" name="Rectangle 4"/>
          <p:cNvSpPr/>
          <p:nvPr userDrawn="1"/>
        </p:nvSpPr>
        <p:spPr>
          <a:xfrm>
            <a:off x="4668064" y="1700213"/>
            <a:ext cx="4106300"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6" name="Rectangle 5"/>
          <p:cNvSpPr/>
          <p:nvPr userDrawn="1"/>
        </p:nvSpPr>
        <p:spPr>
          <a:xfrm>
            <a:off x="378000" y="4065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7" name="Rectangle 6"/>
          <p:cNvSpPr/>
          <p:nvPr userDrawn="1"/>
        </p:nvSpPr>
        <p:spPr>
          <a:xfrm>
            <a:off x="4668064" y="4065173"/>
            <a:ext cx="41063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8" name="Picture Placeholder 11"/>
          <p:cNvSpPr>
            <a:spLocks noGrp="1"/>
          </p:cNvSpPr>
          <p:nvPr>
            <p:ph type="pic" sz="quarter" idx="25"/>
          </p:nvPr>
        </p:nvSpPr>
        <p:spPr>
          <a:xfrm>
            <a:off x="378000" y="1880213"/>
            <a:ext cx="1476000" cy="1476000"/>
          </a:xfrm>
        </p:spPr>
        <p:txBody>
          <a:bodyPr/>
          <a:lstStyle>
            <a:lvl1pPr algn="ctr">
              <a:defRPr/>
            </a:lvl1pPr>
          </a:lstStyle>
          <a:p>
            <a:r>
              <a:rPr lang="en-US" noProof="0" dirty="0"/>
              <a:t>Click icon to add picture</a:t>
            </a:r>
          </a:p>
        </p:txBody>
      </p:sp>
      <p:sp>
        <p:nvSpPr>
          <p:cNvPr id="9" name="Picture Placeholder 11"/>
          <p:cNvSpPr>
            <a:spLocks noGrp="1"/>
          </p:cNvSpPr>
          <p:nvPr>
            <p:ph type="pic" sz="quarter" idx="27"/>
          </p:nvPr>
        </p:nvSpPr>
        <p:spPr>
          <a:xfrm>
            <a:off x="4668064" y="1880213"/>
            <a:ext cx="1476000" cy="1476000"/>
          </a:xfrm>
        </p:spPr>
        <p:txBody>
          <a:bodyPr/>
          <a:lstStyle>
            <a:lvl1pPr algn="ctr">
              <a:defRPr/>
            </a:lvl1pPr>
          </a:lstStyle>
          <a:p>
            <a:r>
              <a:rPr lang="en-US" noProof="0" dirty="0"/>
              <a:t>Click icon to add picture</a:t>
            </a:r>
          </a:p>
        </p:txBody>
      </p:sp>
      <p:sp>
        <p:nvSpPr>
          <p:cNvPr id="10" name="Picture Placeholder 11"/>
          <p:cNvSpPr>
            <a:spLocks noGrp="1"/>
          </p:cNvSpPr>
          <p:nvPr>
            <p:ph type="pic" sz="quarter" idx="29"/>
          </p:nvPr>
        </p:nvSpPr>
        <p:spPr>
          <a:xfrm>
            <a:off x="378000" y="4256213"/>
            <a:ext cx="1476000" cy="1476000"/>
          </a:xfrm>
        </p:spPr>
        <p:txBody>
          <a:bodyPr/>
          <a:lstStyle>
            <a:lvl1pPr algn="ctr">
              <a:defRPr/>
            </a:lvl1pPr>
          </a:lstStyle>
          <a:p>
            <a:r>
              <a:rPr lang="en-US" noProof="0" dirty="0"/>
              <a:t>Click icon to add picture</a:t>
            </a:r>
          </a:p>
        </p:txBody>
      </p:sp>
      <p:sp>
        <p:nvSpPr>
          <p:cNvPr id="11" name="Picture Placeholder 11"/>
          <p:cNvSpPr>
            <a:spLocks noGrp="1"/>
          </p:cNvSpPr>
          <p:nvPr>
            <p:ph type="pic" sz="quarter" idx="31"/>
          </p:nvPr>
        </p:nvSpPr>
        <p:spPr>
          <a:xfrm>
            <a:off x="4668064" y="4256213"/>
            <a:ext cx="1476000" cy="1476000"/>
          </a:xfrm>
        </p:spPr>
        <p:txBody>
          <a:bodyPr/>
          <a:lstStyle>
            <a:lvl1pPr algn="ctr">
              <a:defRPr/>
            </a:lvl1pPr>
          </a:lstStyle>
          <a:p>
            <a:r>
              <a:rPr lang="en-US" noProof="0" dirty="0"/>
              <a:t>Click icon to add picture</a:t>
            </a:r>
          </a:p>
        </p:txBody>
      </p:sp>
      <p:sp>
        <p:nvSpPr>
          <p:cNvPr id="13" name="Text Placeholder 12"/>
          <p:cNvSpPr>
            <a:spLocks noGrp="1"/>
          </p:cNvSpPr>
          <p:nvPr>
            <p:ph type="body" sz="quarter" idx="32"/>
          </p:nvPr>
        </p:nvSpPr>
        <p:spPr>
          <a:xfrm>
            <a:off x="2012612" y="1880213"/>
            <a:ext cx="2466000" cy="1944000"/>
          </a:xfrm>
        </p:spPr>
        <p:txBody>
          <a:bodyPr vert="horz" lIns="0" tIns="0" rIns="0" bIns="0" rtlCol="0">
            <a:noAutofit/>
          </a:bodyPr>
          <a:lstStyle>
            <a:lvl1pPr marL="0" indent="0" algn="l">
              <a:spcAft>
                <a:spcPts val="0"/>
              </a:spcAft>
              <a:buFontTx/>
              <a:buNone/>
              <a:defRPr lang="en-US" noProof="0" dirty="0" smtClean="0"/>
            </a:lvl1pPr>
            <a:lvl2pPr marL="127000" indent="-127000" algn="l">
              <a:spcAft>
                <a:spcPts val="0"/>
              </a:spcAft>
              <a:buClrTx/>
              <a:buSzPct val="100000"/>
              <a:buFont typeface="Arial" panose="020B0604020202020204" pitchFamily="34" charset="0"/>
              <a:buChar char="•"/>
              <a:defRPr lang="en-US" noProof="0" dirty="0" smtClean="0"/>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4" name="Text Placeholder 12"/>
          <p:cNvSpPr>
            <a:spLocks noGrp="1"/>
          </p:cNvSpPr>
          <p:nvPr>
            <p:ph type="body" sz="quarter" idx="33"/>
          </p:nvPr>
        </p:nvSpPr>
        <p:spPr>
          <a:xfrm>
            <a:off x="6297420" y="1880213"/>
            <a:ext cx="246888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5" name="Text Placeholder 12"/>
          <p:cNvSpPr>
            <a:spLocks noGrp="1"/>
          </p:cNvSpPr>
          <p:nvPr>
            <p:ph type="body" sz="quarter" idx="34"/>
          </p:nvPr>
        </p:nvSpPr>
        <p:spPr>
          <a:xfrm>
            <a:off x="2012612" y="4256213"/>
            <a:ext cx="246600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6" name="Text Placeholder 12"/>
          <p:cNvSpPr>
            <a:spLocks noGrp="1"/>
          </p:cNvSpPr>
          <p:nvPr>
            <p:ph type="body" sz="quarter" idx="35"/>
          </p:nvPr>
        </p:nvSpPr>
        <p:spPr>
          <a:xfrm>
            <a:off x="6297420" y="4256213"/>
            <a:ext cx="246888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7"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12717912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Picture Placeholder 7"/>
          <p:cNvSpPr>
            <a:spLocks noGrp="1"/>
          </p:cNvSpPr>
          <p:nvPr>
            <p:ph type="pic" sz="quarter" idx="13"/>
          </p:nvPr>
        </p:nvSpPr>
        <p:spPr>
          <a:xfrm>
            <a:off x="376238" y="1700213"/>
            <a:ext cx="2743200" cy="1971675"/>
          </a:xfrm>
        </p:spPr>
        <p:txBody>
          <a:bodyPr/>
          <a:lstStyle/>
          <a:p>
            <a:r>
              <a:rPr lang="en-US" noProof="0" dirty="0"/>
              <a:t>Click icon to add picture</a:t>
            </a:r>
          </a:p>
        </p:txBody>
      </p:sp>
      <p:sp>
        <p:nvSpPr>
          <p:cNvPr id="5" name="Picture Placeholder 7"/>
          <p:cNvSpPr>
            <a:spLocks noGrp="1"/>
          </p:cNvSpPr>
          <p:nvPr>
            <p:ph type="pic" sz="quarter" idx="14"/>
          </p:nvPr>
        </p:nvSpPr>
        <p:spPr>
          <a:xfrm>
            <a:off x="6030199" y="1700213"/>
            <a:ext cx="2743200" cy="1971675"/>
          </a:xfrm>
        </p:spPr>
        <p:txBody>
          <a:bodyPr/>
          <a:lstStyle/>
          <a:p>
            <a:r>
              <a:rPr lang="en-US" noProof="0" dirty="0"/>
              <a:t>Click icon to add picture</a:t>
            </a:r>
          </a:p>
        </p:txBody>
      </p:sp>
      <p:sp>
        <p:nvSpPr>
          <p:cNvPr id="6" name="Picture Placeholder 7"/>
          <p:cNvSpPr>
            <a:spLocks noGrp="1"/>
          </p:cNvSpPr>
          <p:nvPr>
            <p:ph type="pic" sz="quarter" idx="15"/>
          </p:nvPr>
        </p:nvSpPr>
        <p:spPr>
          <a:xfrm>
            <a:off x="3203218" y="1700213"/>
            <a:ext cx="2743200" cy="1971675"/>
          </a:xfrm>
        </p:spPr>
        <p:txBody>
          <a:bodyPr/>
          <a:lstStyle/>
          <a:p>
            <a:r>
              <a:rPr lang="en-US" noProof="0" dirty="0"/>
              <a:t>Click icon to add picture</a:t>
            </a:r>
          </a:p>
        </p:txBody>
      </p:sp>
      <p:sp>
        <p:nvSpPr>
          <p:cNvPr id="9" name="Text Placeholder 18"/>
          <p:cNvSpPr>
            <a:spLocks noGrp="1"/>
          </p:cNvSpPr>
          <p:nvPr>
            <p:ph idx="1" hasCustomPrompt="1"/>
          </p:nvPr>
        </p:nvSpPr>
        <p:spPr>
          <a:xfrm>
            <a:off x="376238" y="3832225"/>
            <a:ext cx="2743200" cy="2095200"/>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320321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603019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8"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43295698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Copyright">
            <a:extLst>
              <a:ext uri="{FF2B5EF4-FFF2-40B4-BE49-F238E27FC236}">
                <a16:creationId xmlns:a16="http://schemas.microsoft.com/office/drawing/2014/main" id="{2F65FA80-C476-482C-A6BC-3B51F3F3FCB3}"/>
              </a:ext>
            </a:extLst>
          </p:cNvPr>
          <p:cNvSpPr txBox="1"/>
          <p:nvPr userDrawn="1"/>
        </p:nvSpPr>
        <p:spPr>
          <a:xfrm>
            <a:off x="376237" y="6732190"/>
            <a:ext cx="4016376" cy="201260"/>
          </a:xfrm>
          <a:prstGeom prst="rect">
            <a:avLst/>
          </a:prstGeom>
          <a:noFill/>
        </p:spPr>
        <p:txBody>
          <a:bodyPr vert="horz" wrap="square" lIns="0" tIns="0" rIns="0" bIns="0" rtlCol="0" anchor="t">
            <a:noAutofit/>
          </a:bodyPr>
          <a:lstStyle/>
          <a:p>
            <a:pPr marL="0" indent="0" algn="l" defTabSz="914400" rtl="0" eaLnBrk="1" latinLnBrk="0" hangingPunct="1">
              <a:spcBef>
                <a:spcPts val="600"/>
              </a:spcBef>
              <a:buSzPct val="100000"/>
              <a:buFont typeface="Arial"/>
              <a:buNone/>
            </a:pPr>
            <a:r>
              <a:rPr lang="en-US" sz="650" b="0" noProof="0" dirty="0">
                <a:solidFill>
                  <a:schemeClr val="tx1"/>
                </a:solidFill>
                <a:latin typeface="+mn-lt"/>
              </a:rPr>
              <a:t>Copyright © 2018 Deloitte Consulting LLP. All rights reserved.</a:t>
            </a:r>
          </a:p>
        </p:txBody>
      </p:sp>
      <p:sp>
        <p:nvSpPr>
          <p:cNvPr id="6" name="TextBox 5">
            <a:extLst>
              <a:ext uri="{FF2B5EF4-FFF2-40B4-BE49-F238E27FC236}">
                <a16:creationId xmlns:a16="http://schemas.microsoft.com/office/drawing/2014/main" id="{DB4777CF-ED07-4D85-B409-1E5751706BF3}"/>
              </a:ext>
            </a:extLst>
          </p:cNvPr>
          <p:cNvSpPr txBox="1"/>
          <p:nvPr userDrawn="1"/>
        </p:nvSpPr>
        <p:spPr>
          <a:xfrm>
            <a:off x="8536782" y="6721557"/>
            <a:ext cx="230981" cy="100027"/>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171444263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7800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4684645"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78000" y="1705378"/>
            <a:ext cx="41001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5" name="Rectangle 4"/>
          <p:cNvSpPr/>
          <p:nvPr userDrawn="1"/>
        </p:nvSpPr>
        <p:spPr>
          <a:xfrm>
            <a:off x="4684646" y="1705378"/>
            <a:ext cx="40897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6" name="Picture Placeholder 29"/>
          <p:cNvSpPr>
            <a:spLocks noGrp="1"/>
          </p:cNvSpPr>
          <p:nvPr>
            <p:ph type="pic" sz="quarter" idx="19" hasCustomPrompt="1"/>
          </p:nvPr>
        </p:nvSpPr>
        <p:spPr>
          <a:xfrm>
            <a:off x="3577118"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7818462"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86566077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8196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4684646"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81960"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5" name="Rectangle 4"/>
          <p:cNvSpPr/>
          <p:nvPr userDrawn="1"/>
        </p:nvSpPr>
        <p:spPr>
          <a:xfrm>
            <a:off x="4684646"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7" name="Picture Placeholder 29"/>
          <p:cNvSpPr>
            <a:spLocks noGrp="1"/>
          </p:cNvSpPr>
          <p:nvPr>
            <p:ph type="pic" sz="quarter" idx="20" hasCustomPrompt="1"/>
          </p:nvPr>
        </p:nvSpPr>
        <p:spPr>
          <a:xfrm>
            <a:off x="7848037"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381960" y="424968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23"/>
          </p:nvPr>
        </p:nvSpPr>
        <p:spPr>
          <a:xfrm>
            <a:off x="4684646" y="4249682"/>
            <a:ext cx="4096512" cy="1695450"/>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Rectangle 11"/>
          <p:cNvSpPr/>
          <p:nvPr userDrawn="1"/>
        </p:nvSpPr>
        <p:spPr>
          <a:xfrm>
            <a:off x="381960"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3" name="Rectangle 12"/>
          <p:cNvSpPr/>
          <p:nvPr userDrawn="1"/>
        </p:nvSpPr>
        <p:spPr>
          <a:xfrm>
            <a:off x="4684646"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4" name="Picture Placeholder 29"/>
          <p:cNvSpPr>
            <a:spLocks noGrp="1"/>
          </p:cNvSpPr>
          <p:nvPr>
            <p:ph type="pic" sz="quarter" idx="24" hasCustomPrompt="1"/>
          </p:nvPr>
        </p:nvSpPr>
        <p:spPr>
          <a:xfrm>
            <a:off x="3548936" y="4255706"/>
            <a:ext cx="929536"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7848038" y="4249682"/>
            <a:ext cx="93312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8" y="651600"/>
            <a:ext cx="83981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Picture Placeholder 29"/>
          <p:cNvSpPr>
            <a:spLocks noGrp="1"/>
          </p:cNvSpPr>
          <p:nvPr>
            <p:ph type="pic" sz="quarter" idx="19" hasCustomPrompt="1"/>
          </p:nvPr>
        </p:nvSpPr>
        <p:spPr>
          <a:xfrm>
            <a:off x="3570817"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Tree>
    <p:extLst>
      <p:ext uri="{BB962C8B-B14F-4D97-AF65-F5344CB8AC3E}">
        <p14:creationId xmlns:p14="http://schemas.microsoft.com/office/powerpoint/2010/main" val="239537293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Circle Black">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1601129322"/>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245467"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5" name="Rectangle 4"/>
          <p:cNvSpPr/>
          <p:nvPr userDrawn="1"/>
        </p:nvSpPr>
        <p:spPr>
          <a:xfrm>
            <a:off x="378000" y="1700213"/>
            <a:ext cx="2660904"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6" name="Rectangle 5"/>
          <p:cNvSpPr/>
          <p:nvPr userDrawn="1"/>
        </p:nvSpPr>
        <p:spPr>
          <a:xfrm>
            <a:off x="6112933"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7" name="Text Placeholder 8"/>
          <p:cNvSpPr>
            <a:spLocks noGrp="1"/>
          </p:cNvSpPr>
          <p:nvPr>
            <p:ph type="body" sz="quarter" idx="17"/>
          </p:nvPr>
        </p:nvSpPr>
        <p:spPr>
          <a:xfrm>
            <a:off x="3245467"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8"/>
          </p:nvPr>
        </p:nvSpPr>
        <p:spPr>
          <a:xfrm>
            <a:off x="378000"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19"/>
          </p:nvPr>
        </p:nvSpPr>
        <p:spPr>
          <a:xfrm>
            <a:off x="6112933"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0"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05427550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378000"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5" name="Text Placeholder 8"/>
          <p:cNvSpPr>
            <a:spLocks noGrp="1"/>
          </p:cNvSpPr>
          <p:nvPr>
            <p:ph type="body" sz="quarter" idx="18"/>
          </p:nvPr>
        </p:nvSpPr>
        <p:spPr>
          <a:xfrm>
            <a:off x="6822627"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6" name="Text Placeholder 8"/>
          <p:cNvSpPr>
            <a:spLocks noGrp="1"/>
          </p:cNvSpPr>
          <p:nvPr>
            <p:ph type="body" sz="quarter" idx="19"/>
          </p:nvPr>
        </p:nvSpPr>
        <p:spPr>
          <a:xfrm>
            <a:off x="2526209"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7" name="Text Placeholder 8"/>
          <p:cNvSpPr>
            <a:spLocks noGrp="1"/>
          </p:cNvSpPr>
          <p:nvPr>
            <p:ph type="body" sz="quarter" idx="20"/>
          </p:nvPr>
        </p:nvSpPr>
        <p:spPr>
          <a:xfrm>
            <a:off x="4674418"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202148341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9"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0" name="Text Placeholder 18"/>
          <p:cNvSpPr>
            <a:spLocks noGrp="1"/>
          </p:cNvSpPr>
          <p:nvPr>
            <p:ph idx="1"/>
          </p:nvPr>
        </p:nvSpPr>
        <p:spPr>
          <a:xfrm>
            <a:off x="376237" y="1665288"/>
            <a:ext cx="4195763"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38898966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
        <p:nvSpPr>
          <p:cNvPr id="3" name="CaseCode">
            <a:extLst>
              <a:ext uri="{FF2B5EF4-FFF2-40B4-BE49-F238E27FC236}">
                <a16:creationId xmlns:a16="http://schemas.microsoft.com/office/drawing/2014/main" id="{4D712FEC-A9D5-4BB6-9DC6-0FFAB56DBB9F}"/>
              </a:ext>
            </a:extLst>
          </p:cNvPr>
          <p:cNvSpPr txBox="1"/>
          <p:nvPr userDrawn="1"/>
        </p:nvSpPr>
        <p:spPr>
          <a:xfrm>
            <a:off x="4751388" y="6732189"/>
            <a:ext cx="3672420" cy="200054"/>
          </a:xfrm>
          <a:prstGeom prst="rect">
            <a:avLst/>
          </a:prstGeom>
          <a:noFill/>
        </p:spPr>
        <p:txBody>
          <a:bodyPr vert="horz" wrap="square" lIns="0" tIns="0" rIns="0" bIns="0" rtlCol="0" anchor="t">
            <a:noAutofit/>
          </a:bodyPr>
          <a:lstStyle/>
          <a:p>
            <a:pPr marL="0" indent="0" algn="r" defTabSz="914400" rtl="0" eaLnBrk="1" latinLnBrk="0" hangingPunct="1">
              <a:spcBef>
                <a:spcPts val="0"/>
              </a:spcBef>
              <a:buSzPct val="100000"/>
              <a:buFontTx/>
              <a:buNone/>
            </a:pPr>
            <a:r>
              <a:rPr lang="en-US" sz="650" b="0" noProof="0" dirty="0">
                <a:solidFill>
                  <a:schemeClr val="tx1"/>
                </a:solidFill>
                <a:latin typeface="+mn-lt"/>
              </a:rPr>
              <a:t>Sentry – Non-Standard Auto Market Analysis</a:t>
            </a:r>
          </a:p>
        </p:txBody>
      </p:sp>
      <p:sp>
        <p:nvSpPr>
          <p:cNvPr id="4" name="Copyright">
            <a:extLst>
              <a:ext uri="{FF2B5EF4-FFF2-40B4-BE49-F238E27FC236}">
                <a16:creationId xmlns:a16="http://schemas.microsoft.com/office/drawing/2014/main" id="{73FE9EA1-1983-4E5A-8387-817646DF851E}"/>
              </a:ext>
            </a:extLst>
          </p:cNvPr>
          <p:cNvSpPr txBox="1"/>
          <p:nvPr userDrawn="1"/>
        </p:nvSpPr>
        <p:spPr>
          <a:xfrm>
            <a:off x="376237" y="6732190"/>
            <a:ext cx="4016376" cy="201260"/>
          </a:xfrm>
          <a:prstGeom prst="rect">
            <a:avLst/>
          </a:prstGeom>
          <a:noFill/>
        </p:spPr>
        <p:txBody>
          <a:bodyPr vert="horz" wrap="square" lIns="0" tIns="0" rIns="0" bIns="0" rtlCol="0" anchor="t">
            <a:noAutofit/>
          </a:bodyPr>
          <a:lstStyle/>
          <a:p>
            <a:pPr marL="0" indent="0" algn="l" defTabSz="914400" rtl="0" eaLnBrk="1" latinLnBrk="0" hangingPunct="1">
              <a:spcBef>
                <a:spcPts val="600"/>
              </a:spcBef>
              <a:buSzPct val="100000"/>
              <a:buFont typeface="Arial"/>
              <a:buNone/>
            </a:pPr>
            <a:r>
              <a:rPr lang="en-US" sz="650" b="0" noProof="0" dirty="0">
                <a:solidFill>
                  <a:schemeClr val="tx1"/>
                </a:solidFill>
                <a:latin typeface="+mn-lt"/>
              </a:rPr>
              <a:t>Copyright © 2018 Deloitte Consulting LLP. All rights reserved.</a:t>
            </a:r>
          </a:p>
        </p:txBody>
      </p:sp>
      <p:sp>
        <p:nvSpPr>
          <p:cNvPr id="5" name="TextBox 4">
            <a:extLst>
              <a:ext uri="{FF2B5EF4-FFF2-40B4-BE49-F238E27FC236}">
                <a16:creationId xmlns:a16="http://schemas.microsoft.com/office/drawing/2014/main" id="{75DACD72-3E88-4C33-9427-53237B5030F2}"/>
              </a:ext>
            </a:extLst>
          </p:cNvPr>
          <p:cNvSpPr txBox="1"/>
          <p:nvPr userDrawn="1"/>
        </p:nvSpPr>
        <p:spPr>
          <a:xfrm>
            <a:off x="8536782" y="6721557"/>
            <a:ext cx="230981" cy="100027"/>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188839555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537572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320087" y="137197"/>
            <a:ext cx="8503827" cy="548634"/>
          </a:xfrm>
          <a:prstGeom prst="rect">
            <a:avLst/>
          </a:prstGeom>
        </p:spPr>
        <p:txBody>
          <a:bodyPr vert="horz" lIns="0" tIns="0" rIns="0" bIns="0" rtlCol="0" anchor="b" anchorCtr="0">
            <a:noAutofit/>
          </a:bodyPr>
          <a:lstStyle>
            <a:lvl1pPr>
              <a:defRPr sz="1500">
                <a:solidFill>
                  <a:schemeClr val="tx1"/>
                </a:solidFill>
              </a:defRPr>
            </a:lvl1pPr>
          </a:lstStyle>
          <a:p>
            <a:r>
              <a:rPr lang="en-US" noProof="0" dirty="0"/>
              <a:t>Click to edit Master title style</a:t>
            </a:r>
          </a:p>
        </p:txBody>
      </p:sp>
    </p:spTree>
    <p:extLst>
      <p:ext uri="{BB962C8B-B14F-4D97-AF65-F5344CB8AC3E}">
        <p14:creationId xmlns:p14="http://schemas.microsoft.com/office/powerpoint/2010/main" val="33353590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subtitle &amp; 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9" name="Text Placeholder 8"/>
          <p:cNvSpPr>
            <a:spLocks noGrp="1"/>
          </p:cNvSpPr>
          <p:nvPr>
            <p:ph type="body" sz="quarter" idx="13" hasCustomPrompt="1"/>
          </p:nvPr>
        </p:nvSpPr>
        <p:spPr>
          <a:xfrm>
            <a:off x="365760" y="782620"/>
            <a:ext cx="8412480" cy="757255"/>
          </a:xfrm>
        </p:spPr>
        <p:txBody>
          <a:bodyPr>
            <a:noAutofit/>
          </a:bodyPr>
          <a:lstStyle>
            <a:lvl1pPr marL="0" indent="0">
              <a:buNone/>
              <a:defRPr sz="1800" b="0">
                <a:solidFill>
                  <a:schemeClr val="accent2"/>
                </a:solidFill>
              </a:defRPr>
            </a:lvl1pPr>
          </a:lstStyle>
          <a:p>
            <a:pPr lvl="0"/>
            <a:r>
              <a:rPr lang="en-US" dirty="0"/>
              <a:t>Click to add subtitle</a:t>
            </a:r>
          </a:p>
        </p:txBody>
      </p:sp>
      <p:sp>
        <p:nvSpPr>
          <p:cNvPr id="3" name="Content Placeholder 2"/>
          <p:cNvSpPr>
            <a:spLocks noGrp="1"/>
          </p:cNvSpPr>
          <p:nvPr>
            <p:ph sz="quarter" idx="16"/>
          </p:nvPr>
        </p:nvSpPr>
        <p:spPr>
          <a:xfrm>
            <a:off x="365760" y="1611313"/>
            <a:ext cx="4114800" cy="4735487"/>
          </a:xfrm>
        </p:spPr>
        <p:txBody>
          <a:bodyPr/>
          <a:lstStyle>
            <a:lvl4pPr>
              <a:defRPr/>
            </a:lvl4pPr>
            <a:lvl5pPr>
              <a:defRPr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7"/>
          </p:nvPr>
        </p:nvSpPr>
        <p:spPr>
          <a:xfrm>
            <a:off x="4663440" y="1611313"/>
            <a:ext cx="4114800" cy="4735487"/>
          </a:xfrm>
        </p:spPr>
        <p:txBody>
          <a:bodyPr/>
          <a:lstStyle>
            <a:lvl4pPr>
              <a:defRPr/>
            </a:lvl4pPr>
            <a:lvl5pPr>
              <a:defRPr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095818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16" name="Title Placeholder 1"/>
          <p:cNvSpPr>
            <a:spLocks noGrp="1"/>
          </p:cNvSpPr>
          <p:nvPr>
            <p:ph type="title"/>
          </p:nvPr>
        </p:nvSpPr>
        <p:spPr>
          <a:xfrm>
            <a:off x="370115" y="381004"/>
            <a:ext cx="8164287" cy="366713"/>
          </a:xfrm>
          <a:prstGeom prst="rect">
            <a:avLst/>
          </a:prstGeom>
        </p:spPr>
        <p:txBody>
          <a:bodyPr rtlCol="0">
            <a:noAutofit/>
          </a:bodyPr>
          <a:lstStyle>
            <a:lvl1pPr>
              <a:defRPr sz="1725"/>
            </a:lvl1pPr>
          </a:lstStyle>
          <a:p>
            <a:r>
              <a:rPr lang="en-US" dirty="0"/>
              <a:t>Click to edit Master title style</a:t>
            </a:r>
            <a:endParaRPr lang="en-GB" dirty="0"/>
          </a:p>
        </p:txBody>
      </p:sp>
      <p:sp>
        <p:nvSpPr>
          <p:cNvPr id="7" name="Text Placeholder 6"/>
          <p:cNvSpPr>
            <a:spLocks noGrp="1"/>
          </p:cNvSpPr>
          <p:nvPr>
            <p:ph type="body" sz="quarter" idx="10"/>
          </p:nvPr>
        </p:nvSpPr>
        <p:spPr>
          <a:xfrm>
            <a:off x="369889" y="883949"/>
            <a:ext cx="8164512" cy="466725"/>
          </a:xfrm>
        </p:spPr>
        <p:txBody>
          <a:bodyPr/>
          <a:lstStyle>
            <a:lvl1pPr>
              <a:defRPr>
                <a:solidFill>
                  <a:srgbClr val="313131"/>
                </a:solidFill>
              </a:defRPr>
            </a:lvl1pPr>
          </a:lstStyle>
          <a:p>
            <a:pPr lvl="0"/>
            <a:r>
              <a:rPr lang="en-US" dirty="0"/>
              <a:t>Click to edit Master text styles</a:t>
            </a:r>
          </a:p>
        </p:txBody>
      </p:sp>
    </p:spTree>
    <p:extLst>
      <p:ext uri="{BB962C8B-B14F-4D97-AF65-F5344CB8AC3E}">
        <p14:creationId xmlns:p14="http://schemas.microsoft.com/office/powerpoint/2010/main" val="206584633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gray">
          <a:xfrm>
            <a:off x="585788" y="774700"/>
            <a:ext cx="7972425" cy="4795838"/>
          </a:xfrm>
          <a:prstGeom prst="rect">
            <a:avLst/>
          </a:prstGeom>
          <a:solidFill>
            <a:schemeClr val="bg1"/>
          </a:solidFill>
          <a:ln w="12700" algn="ctr">
            <a:solidFill>
              <a:schemeClr val="accent1"/>
            </a:solidFill>
            <a:miter lim="800000"/>
            <a:headEnd/>
            <a:tailEnd/>
          </a:ln>
        </p:spPr>
        <p:txBody>
          <a:bodyPr lIns="90000" tIns="90000" rIns="90000" bIns="90000" anchor="ctr"/>
          <a:lstStyle>
            <a:lvl1pPr marL="119063" indent="-119063">
              <a:defRPr b="1">
                <a:solidFill>
                  <a:schemeClr val="bg1"/>
                </a:solidFill>
                <a:latin typeface="Arial" panose="020B0604020202020204" pitchFamily="34" charset="0"/>
              </a:defRPr>
            </a:lvl1pPr>
            <a:lvl2pPr marL="742950" indent="-285750">
              <a:defRPr b="1">
                <a:solidFill>
                  <a:schemeClr val="bg1"/>
                </a:solidFill>
                <a:latin typeface="Arial" panose="020B0604020202020204" pitchFamily="34" charset="0"/>
              </a:defRPr>
            </a:lvl2pPr>
            <a:lvl3pPr marL="1143000" indent="-228600">
              <a:defRPr b="1">
                <a:solidFill>
                  <a:schemeClr val="bg1"/>
                </a:solidFill>
                <a:latin typeface="Arial" panose="020B0604020202020204" pitchFamily="34" charset="0"/>
              </a:defRPr>
            </a:lvl3pPr>
            <a:lvl4pPr marL="1600200" indent="-228600">
              <a:defRPr b="1">
                <a:solidFill>
                  <a:schemeClr val="bg1"/>
                </a:solidFill>
                <a:latin typeface="Arial" panose="020B0604020202020204" pitchFamily="34" charset="0"/>
              </a:defRPr>
            </a:lvl4pPr>
            <a:lvl5pPr marL="2057400" indent="-228600">
              <a:defRPr b="1">
                <a:solidFill>
                  <a:schemeClr val="bg1"/>
                </a:solidFill>
                <a:latin typeface="Arial" panose="020B0604020202020204" pitchFamily="34" charset="0"/>
              </a:defRPr>
            </a:lvl5pPr>
            <a:lvl6pPr marL="25146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6pPr>
            <a:lvl7pPr marL="29718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7pPr>
            <a:lvl8pPr marL="34290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8pPr>
            <a:lvl9pPr marL="38862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9pPr>
          </a:lstStyle>
          <a:p>
            <a:pPr eaLnBrk="0" fontAlgn="base" hangingPunct="0">
              <a:spcBef>
                <a:spcPct val="50000"/>
              </a:spcBef>
              <a:spcAft>
                <a:spcPct val="0"/>
              </a:spcAft>
            </a:pPr>
            <a:endParaRPr lang="en-GB" altLang="en-US" sz="1100" dirty="0">
              <a:solidFill>
                <a:srgbClr val="000000"/>
              </a:solidFill>
              <a:cs typeface="Arial" panose="020B0604020202020204" pitchFamily="34" charset="0"/>
            </a:endParaRPr>
          </a:p>
        </p:txBody>
      </p:sp>
      <p:pic>
        <p:nvPicPr>
          <p:cNvPr id="5" name="Picture 5" descr="LLP logo with big space copy"/>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95" t="1778" b="59770"/>
          <a:stretch>
            <a:fillRect/>
          </a:stretch>
        </p:blipFill>
        <p:spPr bwMode="gray">
          <a:xfrm>
            <a:off x="895350" y="6026150"/>
            <a:ext cx="1444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9"/>
          <p:cNvSpPr txBox="1">
            <a:spLocks noChangeArrowheads="1"/>
          </p:cNvSpPr>
          <p:nvPr/>
        </p:nvSpPr>
        <p:spPr bwMode="gray">
          <a:xfrm>
            <a:off x="892175" y="4756150"/>
            <a:ext cx="1585913"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lgn="ctr">
                <a:solidFill>
                  <a:srgbClr val="000000"/>
                </a:solidFill>
                <a:miter lim="800000"/>
                <a:headEnd/>
                <a:tailEnd/>
              </a14:hiddenLine>
            </a:ext>
          </a:extLst>
        </p:spPr>
        <p:txBody>
          <a:bodyPr wrap="none" lIns="0" tIns="0" rIns="0" bIns="0">
            <a:spAutoFit/>
          </a:bodyPr>
          <a:lstStyle>
            <a:lvl1pPr>
              <a:defRPr b="1">
                <a:solidFill>
                  <a:schemeClr val="bg1"/>
                </a:solidFill>
                <a:latin typeface="Arial" charset="0"/>
              </a:defRPr>
            </a:lvl1pPr>
            <a:lvl2pPr marL="742950" indent="-285750">
              <a:defRPr b="1">
                <a:solidFill>
                  <a:schemeClr val="bg1"/>
                </a:solidFill>
                <a:latin typeface="Arial" charset="0"/>
              </a:defRPr>
            </a:lvl2pPr>
            <a:lvl3pPr marL="1143000" indent="-228600">
              <a:defRPr b="1">
                <a:solidFill>
                  <a:schemeClr val="bg1"/>
                </a:solidFill>
                <a:latin typeface="Arial" charset="0"/>
              </a:defRPr>
            </a:lvl3pPr>
            <a:lvl4pPr marL="1600200" indent="-228600">
              <a:defRPr b="1">
                <a:solidFill>
                  <a:schemeClr val="bg1"/>
                </a:solidFill>
                <a:latin typeface="Arial" charset="0"/>
              </a:defRPr>
            </a:lvl4pPr>
            <a:lvl5pPr marL="2057400" indent="-228600">
              <a:defRPr b="1">
                <a:solidFill>
                  <a:schemeClr val="bg1"/>
                </a:solidFill>
                <a:latin typeface="Arial" charset="0"/>
              </a:defRPr>
            </a:lvl5pPr>
            <a:lvl6pPr marL="2514600" indent="-228600" algn="ctr" eaLnBrk="0" fontAlgn="base" hangingPunct="0">
              <a:lnSpc>
                <a:spcPct val="106000"/>
              </a:lnSpc>
              <a:spcBef>
                <a:spcPct val="0"/>
              </a:spcBef>
              <a:spcAft>
                <a:spcPct val="0"/>
              </a:spcAft>
              <a:defRPr b="1">
                <a:solidFill>
                  <a:schemeClr val="bg1"/>
                </a:solidFill>
                <a:latin typeface="Arial" charset="0"/>
              </a:defRPr>
            </a:lvl6pPr>
            <a:lvl7pPr marL="2971800" indent="-228600" algn="ctr" eaLnBrk="0" fontAlgn="base" hangingPunct="0">
              <a:lnSpc>
                <a:spcPct val="106000"/>
              </a:lnSpc>
              <a:spcBef>
                <a:spcPct val="0"/>
              </a:spcBef>
              <a:spcAft>
                <a:spcPct val="0"/>
              </a:spcAft>
              <a:defRPr b="1">
                <a:solidFill>
                  <a:schemeClr val="bg1"/>
                </a:solidFill>
                <a:latin typeface="Arial" charset="0"/>
              </a:defRPr>
            </a:lvl7pPr>
            <a:lvl8pPr marL="3429000" indent="-228600" algn="ctr" eaLnBrk="0" fontAlgn="base" hangingPunct="0">
              <a:lnSpc>
                <a:spcPct val="106000"/>
              </a:lnSpc>
              <a:spcBef>
                <a:spcPct val="0"/>
              </a:spcBef>
              <a:spcAft>
                <a:spcPct val="0"/>
              </a:spcAft>
              <a:defRPr b="1">
                <a:solidFill>
                  <a:schemeClr val="bg1"/>
                </a:solidFill>
                <a:latin typeface="Arial" charset="0"/>
              </a:defRPr>
            </a:lvl8pPr>
            <a:lvl9pPr marL="3886200" indent="-228600" algn="ctr" eaLnBrk="0" fontAlgn="base" hangingPunct="0">
              <a:lnSpc>
                <a:spcPct val="106000"/>
              </a:lnSpc>
              <a:spcBef>
                <a:spcPct val="0"/>
              </a:spcBef>
              <a:spcAft>
                <a:spcPct val="0"/>
              </a:spcAft>
              <a:defRPr b="1">
                <a:solidFill>
                  <a:schemeClr val="bg1"/>
                </a:solidFill>
                <a:latin typeface="Arial" charset="0"/>
              </a:defRPr>
            </a:lvl9pPr>
          </a:lstStyle>
          <a:p>
            <a:pPr eaLnBrk="0" fontAlgn="base" hangingPunct="0">
              <a:lnSpc>
                <a:spcPct val="110000"/>
              </a:lnSpc>
              <a:spcBef>
                <a:spcPct val="0"/>
              </a:spcBef>
              <a:spcAft>
                <a:spcPct val="0"/>
              </a:spcAft>
              <a:defRPr/>
            </a:pPr>
            <a:r>
              <a:rPr lang="en-GB" sz="1200" b="0" dirty="0">
                <a:solidFill>
                  <a:srgbClr val="000000"/>
                </a:solidFill>
                <a:cs typeface="Arial" charset="0"/>
              </a:rPr>
              <a:t>Deloitte Consulting LLP</a:t>
            </a:r>
          </a:p>
        </p:txBody>
      </p:sp>
      <p:sp>
        <p:nvSpPr>
          <p:cNvPr id="3700739" name="Rectangle 3"/>
          <p:cNvSpPr>
            <a:spLocks noGrp="1" noChangeArrowheads="1"/>
          </p:cNvSpPr>
          <p:nvPr>
            <p:ph type="ctrTitle" sz="quarter"/>
          </p:nvPr>
        </p:nvSpPr>
        <p:spPr>
          <a:xfrm>
            <a:off x="892175" y="2581275"/>
            <a:ext cx="6581775" cy="549275"/>
          </a:xfrm>
        </p:spPr>
        <p:txBody>
          <a:bodyPr/>
          <a:lstStyle>
            <a:lvl1pPr>
              <a:lnSpc>
                <a:spcPts val="2200"/>
              </a:lnSpc>
              <a:spcBef>
                <a:spcPct val="100000"/>
              </a:spcBef>
              <a:buClr>
                <a:schemeClr val="tx2"/>
              </a:buClr>
              <a:buSzPct val="85000"/>
              <a:buFont typeface="Wingdings" pitchFamily="2" charset="2"/>
              <a:buNone/>
              <a:defRPr sz="1800"/>
            </a:lvl1pPr>
          </a:lstStyle>
          <a:p>
            <a:r>
              <a:rPr lang="en-US"/>
              <a:t>Click to edit Master title style</a:t>
            </a:r>
            <a:endParaRPr lang="en-US" dirty="0"/>
          </a:p>
        </p:txBody>
      </p:sp>
      <p:sp>
        <p:nvSpPr>
          <p:cNvPr id="3700740" name="Rectangle 4"/>
          <p:cNvSpPr>
            <a:spLocks noGrp="1" noChangeArrowheads="1"/>
          </p:cNvSpPr>
          <p:nvPr>
            <p:ph type="subTitle" sz="quarter" idx="1"/>
          </p:nvPr>
        </p:nvSpPr>
        <p:spPr>
          <a:xfrm>
            <a:off x="892175" y="3402013"/>
            <a:ext cx="6583363" cy="439737"/>
          </a:xfrm>
          <a:ln/>
        </p:spPr>
        <p:txBody>
          <a:bodyPr/>
          <a:lstStyle>
            <a:lvl1pPr>
              <a:lnSpc>
                <a:spcPts val="1600"/>
              </a:lnSpc>
              <a:spcBef>
                <a:spcPct val="15000"/>
              </a:spcBef>
              <a:buClrTx/>
              <a:buNone/>
              <a:defRPr sz="1400" b="1"/>
            </a:lvl1pPr>
          </a:lstStyle>
          <a:p>
            <a:r>
              <a:rPr lang="en-US"/>
              <a:t>Click to edit Master subtitle style</a:t>
            </a:r>
            <a:endParaRPr lang="en-US" dirty="0"/>
          </a:p>
        </p:txBody>
      </p:sp>
    </p:spTree>
    <p:extLst>
      <p:ext uri="{BB962C8B-B14F-4D97-AF65-F5344CB8AC3E}">
        <p14:creationId xmlns:p14="http://schemas.microsoft.com/office/powerpoint/2010/main" val="12697020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Brief Prefatory text">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1741488" y="2365375"/>
            <a:ext cx="5634037"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73152" rIns="0" bIns="73152"/>
          <a:lstStyle>
            <a:lvl1pPr>
              <a:defRPr b="1">
                <a:solidFill>
                  <a:schemeClr val="bg1"/>
                </a:solidFill>
                <a:latin typeface="Arial" charset="0"/>
              </a:defRPr>
            </a:lvl1pPr>
            <a:lvl2pPr marL="742950" indent="-285750">
              <a:defRPr b="1">
                <a:solidFill>
                  <a:schemeClr val="bg1"/>
                </a:solidFill>
                <a:latin typeface="Arial" charset="0"/>
              </a:defRPr>
            </a:lvl2pPr>
            <a:lvl3pPr marL="1143000" indent="-228600">
              <a:defRPr b="1">
                <a:solidFill>
                  <a:schemeClr val="bg1"/>
                </a:solidFill>
                <a:latin typeface="Arial" charset="0"/>
              </a:defRPr>
            </a:lvl3pPr>
            <a:lvl4pPr marL="1600200" indent="-228600">
              <a:defRPr b="1">
                <a:solidFill>
                  <a:schemeClr val="bg1"/>
                </a:solidFill>
                <a:latin typeface="Arial" charset="0"/>
              </a:defRPr>
            </a:lvl4pPr>
            <a:lvl5pPr marL="2057400" indent="-228600">
              <a:defRPr b="1">
                <a:solidFill>
                  <a:schemeClr val="bg1"/>
                </a:solidFill>
                <a:latin typeface="Arial" charset="0"/>
              </a:defRPr>
            </a:lvl5pPr>
            <a:lvl6pPr marL="2514600" indent="-228600" algn="ctr" eaLnBrk="0" fontAlgn="base" hangingPunct="0">
              <a:lnSpc>
                <a:spcPct val="106000"/>
              </a:lnSpc>
              <a:spcBef>
                <a:spcPct val="0"/>
              </a:spcBef>
              <a:spcAft>
                <a:spcPct val="0"/>
              </a:spcAft>
              <a:defRPr b="1">
                <a:solidFill>
                  <a:schemeClr val="bg1"/>
                </a:solidFill>
                <a:latin typeface="Arial" charset="0"/>
              </a:defRPr>
            </a:lvl6pPr>
            <a:lvl7pPr marL="2971800" indent="-228600" algn="ctr" eaLnBrk="0" fontAlgn="base" hangingPunct="0">
              <a:lnSpc>
                <a:spcPct val="106000"/>
              </a:lnSpc>
              <a:spcBef>
                <a:spcPct val="0"/>
              </a:spcBef>
              <a:spcAft>
                <a:spcPct val="0"/>
              </a:spcAft>
              <a:defRPr b="1">
                <a:solidFill>
                  <a:schemeClr val="bg1"/>
                </a:solidFill>
                <a:latin typeface="Arial" charset="0"/>
              </a:defRPr>
            </a:lvl7pPr>
            <a:lvl8pPr marL="3429000" indent="-228600" algn="ctr" eaLnBrk="0" fontAlgn="base" hangingPunct="0">
              <a:lnSpc>
                <a:spcPct val="106000"/>
              </a:lnSpc>
              <a:spcBef>
                <a:spcPct val="0"/>
              </a:spcBef>
              <a:spcAft>
                <a:spcPct val="0"/>
              </a:spcAft>
              <a:defRPr b="1">
                <a:solidFill>
                  <a:schemeClr val="bg1"/>
                </a:solidFill>
                <a:latin typeface="Arial" charset="0"/>
              </a:defRPr>
            </a:lvl8pPr>
            <a:lvl9pPr marL="3886200" indent="-228600" algn="ctr" eaLnBrk="0" fontAlgn="base" hangingPunct="0">
              <a:lnSpc>
                <a:spcPct val="106000"/>
              </a:lnSpc>
              <a:spcBef>
                <a:spcPct val="0"/>
              </a:spcBef>
              <a:spcAft>
                <a:spcPct val="0"/>
              </a:spcAft>
              <a:defRPr b="1">
                <a:solidFill>
                  <a:schemeClr val="bg1"/>
                </a:solidFill>
                <a:latin typeface="Arial" charset="0"/>
              </a:defRPr>
            </a:lvl9pPr>
          </a:lstStyle>
          <a:p>
            <a:pPr fontAlgn="base">
              <a:lnSpc>
                <a:spcPct val="106000"/>
              </a:lnSpc>
              <a:spcBef>
                <a:spcPct val="80000"/>
              </a:spcBef>
              <a:spcAft>
                <a:spcPct val="0"/>
              </a:spcAft>
              <a:buClr>
                <a:srgbClr val="000000"/>
              </a:buClr>
              <a:buSzPct val="80000"/>
              <a:buFont typeface="Wingdings" pitchFamily="2" charset="2"/>
              <a:buNone/>
              <a:defRPr/>
            </a:pPr>
            <a:endParaRPr lang="en-US" sz="1100" dirty="0">
              <a:solidFill>
                <a:srgbClr val="000000"/>
              </a:solidFill>
              <a:cs typeface="Arial" charset="0"/>
            </a:endParaRPr>
          </a:p>
        </p:txBody>
      </p:sp>
      <p:sp>
        <p:nvSpPr>
          <p:cNvPr id="9" name="Text Placeholder 8"/>
          <p:cNvSpPr>
            <a:spLocks noGrp="1"/>
          </p:cNvSpPr>
          <p:nvPr>
            <p:ph type="body" sz="quarter" idx="10"/>
          </p:nvPr>
        </p:nvSpPr>
        <p:spPr>
          <a:xfrm>
            <a:off x="1746504" y="2368296"/>
            <a:ext cx="5632704" cy="2487168"/>
          </a:xfrm>
        </p:spPr>
        <p:txBody>
          <a:bodyPr tIns="73152" bIns="73152"/>
          <a:lstStyle>
            <a:lvl1pPr eaLnBrk="1" hangingPunct="1">
              <a:spcBef>
                <a:spcPct val="80000"/>
              </a:spcBef>
              <a:buClr>
                <a:schemeClr val="tx1"/>
              </a:buClr>
              <a:buSzPct val="80000"/>
              <a:buFont typeface="Wingdings" pitchFamily="2" charset="2"/>
              <a:buNone/>
              <a:defRPr/>
            </a:lvl1pPr>
            <a:lvl5pPr>
              <a:buNone/>
              <a:defRPr/>
            </a:lvl5pPr>
          </a:lstStyle>
          <a:p>
            <a:pPr lvl="0"/>
            <a:r>
              <a:rPr lang="en-US"/>
              <a:t>Click to edit Master text styles</a:t>
            </a:r>
          </a:p>
        </p:txBody>
      </p:sp>
    </p:spTree>
    <p:extLst>
      <p:ext uri="{BB962C8B-B14F-4D97-AF65-F5344CB8AC3E}">
        <p14:creationId xmlns:p14="http://schemas.microsoft.com/office/powerpoint/2010/main" val="1535402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 Circle Whit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
        <p:nvSpPr>
          <p:cNvPr id="19" name="CaseCode">
            <a:extLst>
              <a:ext uri="{FF2B5EF4-FFF2-40B4-BE49-F238E27FC236}">
                <a16:creationId xmlns:a16="http://schemas.microsoft.com/office/drawing/2014/main" id="{461689B8-CEA2-406B-81E0-C5568DA3AC8B}"/>
              </a:ext>
            </a:extLst>
          </p:cNvPr>
          <p:cNvSpPr txBox="1"/>
          <p:nvPr userDrawn="1"/>
        </p:nvSpPr>
        <p:spPr>
          <a:xfrm>
            <a:off x="4751388" y="6732189"/>
            <a:ext cx="3672420" cy="200054"/>
          </a:xfrm>
          <a:prstGeom prst="rect">
            <a:avLst/>
          </a:prstGeom>
          <a:noFill/>
        </p:spPr>
        <p:txBody>
          <a:bodyPr vert="horz" wrap="square" lIns="0" tIns="0" rIns="0" bIns="0" rtlCol="0" anchor="t">
            <a:noAutofit/>
          </a:bodyPr>
          <a:lstStyle/>
          <a:p>
            <a:pPr marL="0" indent="0" algn="r" defTabSz="914400" rtl="0" eaLnBrk="1" latinLnBrk="0" hangingPunct="1">
              <a:spcBef>
                <a:spcPts val="0"/>
              </a:spcBef>
              <a:buSzPct val="100000"/>
              <a:buFontTx/>
              <a:buNone/>
            </a:pPr>
            <a:endParaRPr lang="en-US" sz="650" b="0" noProof="0" dirty="0">
              <a:solidFill>
                <a:schemeClr val="tx1"/>
              </a:solidFill>
              <a:latin typeface="+mn-lt"/>
            </a:endParaRPr>
          </a:p>
        </p:txBody>
      </p:sp>
      <p:sp>
        <p:nvSpPr>
          <p:cNvPr id="20" name="Copyright">
            <a:extLst>
              <a:ext uri="{FF2B5EF4-FFF2-40B4-BE49-F238E27FC236}">
                <a16:creationId xmlns:a16="http://schemas.microsoft.com/office/drawing/2014/main" id="{84D7A362-4940-44A5-8EE5-B41E87DAED3E}"/>
              </a:ext>
            </a:extLst>
          </p:cNvPr>
          <p:cNvSpPr txBox="1"/>
          <p:nvPr userDrawn="1"/>
        </p:nvSpPr>
        <p:spPr>
          <a:xfrm>
            <a:off x="376237" y="6732190"/>
            <a:ext cx="4016376" cy="201260"/>
          </a:xfrm>
          <a:prstGeom prst="rect">
            <a:avLst/>
          </a:prstGeom>
          <a:noFill/>
        </p:spPr>
        <p:txBody>
          <a:bodyPr vert="horz" wrap="square" lIns="0" tIns="0" rIns="0" bIns="0" rtlCol="0" anchor="t">
            <a:noAutofit/>
          </a:bodyPr>
          <a:lstStyle/>
          <a:p>
            <a:pPr marL="0" indent="0" algn="l" defTabSz="914400" rtl="0" eaLnBrk="1" latinLnBrk="0" hangingPunct="1">
              <a:spcBef>
                <a:spcPts val="600"/>
              </a:spcBef>
              <a:buSzPct val="100000"/>
              <a:buFont typeface="Arial"/>
              <a:buNone/>
            </a:pPr>
            <a:r>
              <a:rPr lang="en-US" sz="650" b="0" noProof="0" dirty="0">
                <a:solidFill>
                  <a:schemeClr val="tx1"/>
                </a:solidFill>
                <a:latin typeface="+mn-lt"/>
              </a:rPr>
              <a:t>Copyright © 2018 Deloitte Consulting LLP. All rights reserved.</a:t>
            </a:r>
          </a:p>
        </p:txBody>
      </p:sp>
      <p:sp>
        <p:nvSpPr>
          <p:cNvPr id="21" name="TextBox 20">
            <a:extLst>
              <a:ext uri="{FF2B5EF4-FFF2-40B4-BE49-F238E27FC236}">
                <a16:creationId xmlns:a16="http://schemas.microsoft.com/office/drawing/2014/main" id="{9F705A94-3D9A-460A-9CD4-24EA4F71A7EA}"/>
              </a:ext>
            </a:extLst>
          </p:cNvPr>
          <p:cNvSpPr txBox="1"/>
          <p:nvPr userDrawn="1"/>
        </p:nvSpPr>
        <p:spPr>
          <a:xfrm>
            <a:off x="8536782" y="6721557"/>
            <a:ext cx="230981" cy="100027"/>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4061326819"/>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Longer Introductory text">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defRPr b="1">
                <a:solidFill>
                  <a:schemeClr val="bg1"/>
                </a:solidFill>
                <a:latin typeface="Arial" panose="020B0604020202020204" pitchFamily="34" charset="0"/>
              </a:defRPr>
            </a:lvl1pPr>
            <a:lvl2pPr marL="742950" indent="-285750">
              <a:defRPr b="1">
                <a:solidFill>
                  <a:schemeClr val="bg1"/>
                </a:solidFill>
                <a:latin typeface="Arial" panose="020B0604020202020204" pitchFamily="34" charset="0"/>
              </a:defRPr>
            </a:lvl2pPr>
            <a:lvl3pPr marL="1143000" indent="-228600">
              <a:defRPr b="1">
                <a:solidFill>
                  <a:schemeClr val="bg1"/>
                </a:solidFill>
                <a:latin typeface="Arial" panose="020B0604020202020204" pitchFamily="34" charset="0"/>
              </a:defRPr>
            </a:lvl3pPr>
            <a:lvl4pPr marL="1600200" indent="-228600">
              <a:defRPr b="1">
                <a:solidFill>
                  <a:schemeClr val="bg1"/>
                </a:solidFill>
                <a:latin typeface="Arial" panose="020B0604020202020204" pitchFamily="34" charset="0"/>
              </a:defRPr>
            </a:lvl4pPr>
            <a:lvl5pPr marL="2057400" indent="-228600">
              <a:defRPr b="1">
                <a:solidFill>
                  <a:schemeClr val="bg1"/>
                </a:solidFill>
                <a:latin typeface="Arial" panose="020B0604020202020204" pitchFamily="34" charset="0"/>
              </a:defRPr>
            </a:lvl5pPr>
            <a:lvl6pPr marL="25146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6pPr>
            <a:lvl7pPr marL="29718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7pPr>
            <a:lvl8pPr marL="34290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8pPr>
            <a:lvl9pPr marL="38862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9pPr>
          </a:lstStyle>
          <a:p>
            <a:pPr fontAlgn="base">
              <a:lnSpc>
                <a:spcPct val="106000"/>
              </a:lnSpc>
              <a:spcBef>
                <a:spcPct val="80000"/>
              </a:spcBef>
              <a:spcAft>
                <a:spcPct val="0"/>
              </a:spcAft>
              <a:buClr>
                <a:srgbClr val="000000"/>
              </a:buClr>
              <a:buSzPct val="80000"/>
              <a:buFont typeface="Wingdings" panose="05000000000000000000" pitchFamily="2" charset="2"/>
              <a:buNone/>
            </a:pPr>
            <a:endParaRPr lang="en-US" altLang="en-US" sz="1000" b="0" dirty="0">
              <a:solidFill>
                <a:srgbClr val="000000"/>
              </a:solidFill>
              <a:cs typeface="Arial" panose="020B0604020202020204" pitchFamily="34" charset="0"/>
            </a:endParaRPr>
          </a:p>
        </p:txBody>
      </p:sp>
      <p:sp>
        <p:nvSpPr>
          <p:cNvPr id="14" name="Text Placeholder 13"/>
          <p:cNvSpPr>
            <a:spLocks noGrp="1"/>
          </p:cNvSpPr>
          <p:nvPr>
            <p:ph type="body" sz="quarter" idx="10"/>
          </p:nvPr>
        </p:nvSpPr>
        <p:spPr>
          <a:xfrm>
            <a:off x="393192" y="1152144"/>
            <a:ext cx="4014216" cy="5138928"/>
          </a:xfrm>
        </p:spPr>
        <p:txBody>
          <a:bodyPr/>
          <a:lstStyle/>
          <a:p>
            <a:pPr lvl="0"/>
            <a:r>
              <a:rPr lang="en-US"/>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p>
            <a:pPr lvl="0"/>
            <a:r>
              <a:rPr lang="en-US"/>
              <a:t>Click to edit Master text styles</a:t>
            </a:r>
          </a:p>
        </p:txBody>
      </p:sp>
    </p:spTree>
    <p:extLst>
      <p:ext uri="{BB962C8B-B14F-4D97-AF65-F5344CB8AC3E}">
        <p14:creationId xmlns:p14="http://schemas.microsoft.com/office/powerpoint/2010/main" val="202838689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4" name="Line 35"/>
          <p:cNvSpPr>
            <a:spLocks noChangeShapeType="1"/>
          </p:cNvSpPr>
          <p:nvPr userDrawn="1"/>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algn="ctr" eaLnBrk="0" fontAlgn="base" hangingPunct="0">
              <a:lnSpc>
                <a:spcPct val="106000"/>
              </a:lnSpc>
              <a:spcBef>
                <a:spcPct val="0"/>
              </a:spcBef>
              <a:spcAft>
                <a:spcPct val="0"/>
              </a:spcAft>
            </a:pPr>
            <a:endParaRPr lang="en-US" b="1" dirty="0">
              <a:solidFill>
                <a:srgbClr val="FFFFFF"/>
              </a:solidFill>
            </a:endParaRPr>
          </a:p>
        </p:txBody>
      </p:sp>
      <p:sp>
        <p:nvSpPr>
          <p:cNvPr id="2" name="Title 1"/>
          <p:cNvSpPr>
            <a:spLocks noGrp="1"/>
          </p:cNvSpPr>
          <p:nvPr>
            <p:ph type="title"/>
          </p:nvPr>
        </p:nvSpPr>
        <p:spPr>
          <a:xfrm>
            <a:off x="393192" y="514350"/>
            <a:ext cx="8345487" cy="258763"/>
          </a:xfrm>
        </p:spPr>
        <p:txBody>
          <a:bodyPr/>
          <a:lstStyle/>
          <a:p>
            <a:r>
              <a:rPr lang="en-US"/>
              <a:t>Click to edit Master title style</a:t>
            </a:r>
            <a:endParaRPr lang="en-US" dirty="0"/>
          </a:p>
        </p:txBody>
      </p:sp>
      <p:sp>
        <p:nvSpPr>
          <p:cNvPr id="9"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92986113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Part Opener">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1741488" y="2365375"/>
            <a:ext cx="5634037"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73152" rIns="0" bIns="73152"/>
          <a:lstStyle>
            <a:lvl1pPr>
              <a:defRPr b="1">
                <a:solidFill>
                  <a:schemeClr val="bg1"/>
                </a:solidFill>
                <a:latin typeface="Arial" charset="0"/>
              </a:defRPr>
            </a:lvl1pPr>
            <a:lvl2pPr marL="742950" indent="-285750">
              <a:defRPr b="1">
                <a:solidFill>
                  <a:schemeClr val="bg1"/>
                </a:solidFill>
                <a:latin typeface="Arial" charset="0"/>
              </a:defRPr>
            </a:lvl2pPr>
            <a:lvl3pPr marL="1143000" indent="-228600">
              <a:defRPr b="1">
                <a:solidFill>
                  <a:schemeClr val="bg1"/>
                </a:solidFill>
                <a:latin typeface="Arial" charset="0"/>
              </a:defRPr>
            </a:lvl3pPr>
            <a:lvl4pPr marL="1600200" indent="-228600">
              <a:defRPr b="1">
                <a:solidFill>
                  <a:schemeClr val="bg1"/>
                </a:solidFill>
                <a:latin typeface="Arial" charset="0"/>
              </a:defRPr>
            </a:lvl4pPr>
            <a:lvl5pPr marL="2057400" indent="-228600">
              <a:defRPr b="1">
                <a:solidFill>
                  <a:schemeClr val="bg1"/>
                </a:solidFill>
                <a:latin typeface="Arial" charset="0"/>
              </a:defRPr>
            </a:lvl5pPr>
            <a:lvl6pPr marL="2514600" indent="-228600" algn="ctr" eaLnBrk="0" fontAlgn="base" hangingPunct="0">
              <a:lnSpc>
                <a:spcPct val="106000"/>
              </a:lnSpc>
              <a:spcBef>
                <a:spcPct val="0"/>
              </a:spcBef>
              <a:spcAft>
                <a:spcPct val="0"/>
              </a:spcAft>
              <a:defRPr b="1">
                <a:solidFill>
                  <a:schemeClr val="bg1"/>
                </a:solidFill>
                <a:latin typeface="Arial" charset="0"/>
              </a:defRPr>
            </a:lvl6pPr>
            <a:lvl7pPr marL="2971800" indent="-228600" algn="ctr" eaLnBrk="0" fontAlgn="base" hangingPunct="0">
              <a:lnSpc>
                <a:spcPct val="106000"/>
              </a:lnSpc>
              <a:spcBef>
                <a:spcPct val="0"/>
              </a:spcBef>
              <a:spcAft>
                <a:spcPct val="0"/>
              </a:spcAft>
              <a:defRPr b="1">
                <a:solidFill>
                  <a:schemeClr val="bg1"/>
                </a:solidFill>
                <a:latin typeface="Arial" charset="0"/>
              </a:defRPr>
            </a:lvl7pPr>
            <a:lvl8pPr marL="3429000" indent="-228600" algn="ctr" eaLnBrk="0" fontAlgn="base" hangingPunct="0">
              <a:lnSpc>
                <a:spcPct val="106000"/>
              </a:lnSpc>
              <a:spcBef>
                <a:spcPct val="0"/>
              </a:spcBef>
              <a:spcAft>
                <a:spcPct val="0"/>
              </a:spcAft>
              <a:defRPr b="1">
                <a:solidFill>
                  <a:schemeClr val="bg1"/>
                </a:solidFill>
                <a:latin typeface="Arial" charset="0"/>
              </a:defRPr>
            </a:lvl8pPr>
            <a:lvl9pPr marL="3886200" indent="-228600" algn="ctr" eaLnBrk="0" fontAlgn="base" hangingPunct="0">
              <a:lnSpc>
                <a:spcPct val="106000"/>
              </a:lnSpc>
              <a:spcBef>
                <a:spcPct val="0"/>
              </a:spcBef>
              <a:spcAft>
                <a:spcPct val="0"/>
              </a:spcAft>
              <a:defRPr b="1">
                <a:solidFill>
                  <a:schemeClr val="bg1"/>
                </a:solidFill>
                <a:latin typeface="Arial" charset="0"/>
              </a:defRPr>
            </a:lvl9pPr>
          </a:lstStyle>
          <a:p>
            <a:pPr fontAlgn="base">
              <a:lnSpc>
                <a:spcPct val="106000"/>
              </a:lnSpc>
              <a:spcBef>
                <a:spcPct val="80000"/>
              </a:spcBef>
              <a:spcAft>
                <a:spcPct val="0"/>
              </a:spcAft>
              <a:buClr>
                <a:srgbClr val="000000"/>
              </a:buClr>
              <a:buSzPct val="80000"/>
              <a:buFont typeface="Wingdings" pitchFamily="2" charset="2"/>
              <a:buNone/>
              <a:defRPr/>
            </a:pPr>
            <a:endParaRPr lang="en-US" sz="1100" dirty="0">
              <a:solidFill>
                <a:srgbClr val="000000"/>
              </a:solidFill>
              <a:cs typeface="Arial" charset="0"/>
            </a:endParaRPr>
          </a:p>
        </p:txBody>
      </p:sp>
      <p:sp>
        <p:nvSpPr>
          <p:cNvPr id="4" name="Rectangle 7"/>
          <p:cNvSpPr>
            <a:spLocks noChangeArrowheads="1"/>
          </p:cNvSpPr>
          <p:nvPr/>
        </p:nvSpPr>
        <p:spPr bwMode="gray">
          <a:xfrm>
            <a:off x="2478088" y="2136775"/>
            <a:ext cx="4167187" cy="228600"/>
          </a:xfrm>
          <a:prstGeom prst="rect">
            <a:avLst/>
          </a:prstGeom>
          <a:solidFill>
            <a:schemeClr val="bg1"/>
          </a:solidFill>
          <a:ln>
            <a:noFill/>
          </a:ln>
          <a:extLst>
            <a:ext uri="{91240B29-F687-4F45-9708-019B960494DF}">
              <a14:hiddenLine xmlns:a14="http://schemas.microsoft.com/office/drawing/2010/main" w="12700" cap="rnd" algn="ctr">
                <a:solidFill>
                  <a:srgbClr val="000000"/>
                </a:solidFill>
                <a:miter lim="800000"/>
                <a:headEnd/>
                <a:tailEnd/>
              </a14:hiddenLine>
            </a:ext>
          </a:extLst>
        </p:spPr>
        <p:txBody>
          <a:bodyPr wrap="none" lIns="72000" tIns="0" rIns="72000" bIns="0" anchor="b" anchorCtr="1"/>
          <a:lstStyle>
            <a:lvl1pPr>
              <a:defRPr b="1">
                <a:solidFill>
                  <a:schemeClr val="bg1"/>
                </a:solidFill>
                <a:latin typeface="Arial" panose="020B0604020202020204" pitchFamily="34" charset="0"/>
              </a:defRPr>
            </a:lvl1pPr>
            <a:lvl2pPr marL="742950" indent="-285750">
              <a:defRPr b="1">
                <a:solidFill>
                  <a:schemeClr val="bg1"/>
                </a:solidFill>
                <a:latin typeface="Arial" panose="020B0604020202020204" pitchFamily="34" charset="0"/>
              </a:defRPr>
            </a:lvl2pPr>
            <a:lvl3pPr marL="1143000" indent="-228600">
              <a:defRPr b="1">
                <a:solidFill>
                  <a:schemeClr val="bg1"/>
                </a:solidFill>
                <a:latin typeface="Arial" panose="020B0604020202020204" pitchFamily="34" charset="0"/>
              </a:defRPr>
            </a:lvl3pPr>
            <a:lvl4pPr marL="1600200" indent="-228600">
              <a:defRPr b="1">
                <a:solidFill>
                  <a:schemeClr val="bg1"/>
                </a:solidFill>
                <a:latin typeface="Arial" panose="020B0604020202020204" pitchFamily="34" charset="0"/>
              </a:defRPr>
            </a:lvl4pPr>
            <a:lvl5pPr marL="2057400" indent="-228600">
              <a:defRPr b="1">
                <a:solidFill>
                  <a:schemeClr val="bg1"/>
                </a:solidFill>
                <a:latin typeface="Arial" panose="020B0604020202020204" pitchFamily="34" charset="0"/>
              </a:defRPr>
            </a:lvl5pPr>
            <a:lvl6pPr marL="25146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6pPr>
            <a:lvl7pPr marL="29718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7pPr>
            <a:lvl8pPr marL="34290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8pPr>
            <a:lvl9pPr marL="38862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9pPr>
          </a:lstStyle>
          <a:p>
            <a:pPr algn="ctr" eaLnBrk="0" fontAlgn="base" hangingPunct="0">
              <a:lnSpc>
                <a:spcPct val="106000"/>
              </a:lnSpc>
              <a:spcBef>
                <a:spcPct val="0"/>
              </a:spcBef>
              <a:spcAft>
                <a:spcPct val="0"/>
              </a:spcAft>
            </a:pPr>
            <a:endParaRPr lang="en-US" altLang="en-US" sz="1400" dirty="0">
              <a:solidFill>
                <a:srgbClr val="000000"/>
              </a:solidFill>
              <a:cs typeface="Arial" panose="020B0604020202020204" pitchFamily="34" charset="0"/>
            </a:endParaRPr>
          </a:p>
        </p:txBody>
      </p:sp>
      <p:sp>
        <p:nvSpPr>
          <p:cNvPr id="5" name="Text Placeholder 7"/>
          <p:cNvSpPr>
            <a:spLocks noGrp="1"/>
          </p:cNvSpPr>
          <p:nvPr>
            <p:ph type="body" sz="quarter" idx="10"/>
          </p:nvPr>
        </p:nvSpPr>
        <p:spPr>
          <a:xfrm>
            <a:off x="2889504" y="3081528"/>
            <a:ext cx="3346704" cy="256032"/>
          </a:xfrm>
          <a:solidFill>
            <a:schemeClr val="bg1"/>
          </a:solidFill>
        </p:spPr>
        <p:txBody>
          <a:bodyPr lIns="73152" rIns="73152" anchor="ctr" anchorCtr="1"/>
          <a:lstStyle>
            <a:lvl1pPr>
              <a:buNone/>
              <a:defRPr sz="1600" b="1"/>
            </a:lvl1pPr>
          </a:lstStyle>
          <a:p>
            <a:pPr lvl="0"/>
            <a:r>
              <a:rPr lang="en-US"/>
              <a:t>Click to edit Master text styles</a:t>
            </a:r>
          </a:p>
        </p:txBody>
      </p:sp>
    </p:spTree>
    <p:extLst>
      <p:ext uri="{BB962C8B-B14F-4D97-AF65-F5344CB8AC3E}">
        <p14:creationId xmlns:p14="http://schemas.microsoft.com/office/powerpoint/2010/main" val="25981764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asic Text slide">
    <p:spTree>
      <p:nvGrpSpPr>
        <p:cNvPr id="1" name=""/>
        <p:cNvGrpSpPr/>
        <p:nvPr/>
      </p:nvGrpSpPr>
      <p:grpSpPr>
        <a:xfrm>
          <a:off x="0" y="0"/>
          <a:ext cx="0" cy="0"/>
          <a:chOff x="0" y="0"/>
          <a:chExt cx="0" cy="0"/>
        </a:xfrm>
      </p:grpSpPr>
      <p:sp>
        <p:nvSpPr>
          <p:cNvPr id="5"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defRPr b="1">
                <a:solidFill>
                  <a:schemeClr val="bg1"/>
                </a:solidFill>
                <a:latin typeface="Arial" panose="020B0604020202020204" pitchFamily="34" charset="0"/>
              </a:defRPr>
            </a:lvl1pPr>
            <a:lvl2pPr marL="742950" indent="-285750">
              <a:defRPr b="1">
                <a:solidFill>
                  <a:schemeClr val="bg1"/>
                </a:solidFill>
                <a:latin typeface="Arial" panose="020B0604020202020204" pitchFamily="34" charset="0"/>
              </a:defRPr>
            </a:lvl2pPr>
            <a:lvl3pPr marL="1143000" indent="-228600">
              <a:defRPr b="1">
                <a:solidFill>
                  <a:schemeClr val="bg1"/>
                </a:solidFill>
                <a:latin typeface="Arial" panose="020B0604020202020204" pitchFamily="34" charset="0"/>
              </a:defRPr>
            </a:lvl3pPr>
            <a:lvl4pPr marL="1600200" indent="-228600">
              <a:defRPr b="1">
                <a:solidFill>
                  <a:schemeClr val="bg1"/>
                </a:solidFill>
                <a:latin typeface="Arial" panose="020B0604020202020204" pitchFamily="34" charset="0"/>
              </a:defRPr>
            </a:lvl4pPr>
            <a:lvl5pPr marL="2057400" indent="-228600">
              <a:defRPr b="1">
                <a:solidFill>
                  <a:schemeClr val="bg1"/>
                </a:solidFill>
                <a:latin typeface="Arial" panose="020B0604020202020204" pitchFamily="34" charset="0"/>
              </a:defRPr>
            </a:lvl5pPr>
            <a:lvl6pPr marL="25146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6pPr>
            <a:lvl7pPr marL="29718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7pPr>
            <a:lvl8pPr marL="34290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8pPr>
            <a:lvl9pPr marL="38862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9pPr>
          </a:lstStyle>
          <a:p>
            <a:pPr fontAlgn="base">
              <a:lnSpc>
                <a:spcPct val="106000"/>
              </a:lnSpc>
              <a:spcBef>
                <a:spcPct val="80000"/>
              </a:spcBef>
              <a:spcAft>
                <a:spcPct val="0"/>
              </a:spcAft>
              <a:buClr>
                <a:srgbClr val="000000"/>
              </a:buClr>
              <a:buSzPct val="80000"/>
              <a:buFont typeface="Wingdings" panose="05000000000000000000" pitchFamily="2" charset="2"/>
              <a:buNone/>
            </a:pPr>
            <a:endParaRPr lang="en-US" altLang="en-US" sz="1000" b="0" dirty="0">
              <a:solidFill>
                <a:srgbClr val="000000"/>
              </a:solidFill>
              <a:cs typeface="Arial" panose="020B0604020202020204" pitchFamily="34" charset="0"/>
            </a:endParaRPr>
          </a:p>
        </p:txBody>
      </p:sp>
      <p:sp>
        <p:nvSpPr>
          <p:cNvPr id="14"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a:t>Click to edit Master text styles</a:t>
            </a:r>
          </a:p>
          <a:p>
            <a:pPr lvl="1"/>
            <a:r>
              <a:rPr lang="en-US"/>
              <a:t>Second level</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a:t>Click to edit Master text styles</a:t>
            </a:r>
          </a:p>
          <a:p>
            <a:pPr lvl="1"/>
            <a:r>
              <a:rPr lang="en-US"/>
              <a:t>Second level</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a:t>Click to edit Master text styles</a:t>
            </a:r>
          </a:p>
        </p:txBody>
      </p:sp>
    </p:spTree>
    <p:extLst>
      <p:ext uri="{BB962C8B-B14F-4D97-AF65-F5344CB8AC3E}">
        <p14:creationId xmlns:p14="http://schemas.microsoft.com/office/powerpoint/2010/main" val="35334910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Slide with Kicker">
    <p:spTree>
      <p:nvGrpSpPr>
        <p:cNvPr id="1" name=""/>
        <p:cNvGrpSpPr/>
        <p:nvPr/>
      </p:nvGrpSpPr>
      <p:grpSpPr>
        <a:xfrm>
          <a:off x="0" y="0"/>
          <a:ext cx="0" cy="0"/>
          <a:chOff x="0" y="0"/>
          <a:chExt cx="0" cy="0"/>
        </a:xfrm>
      </p:grpSpPr>
      <p:sp>
        <p:nvSpPr>
          <p:cNvPr id="5"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defRPr b="1">
                <a:solidFill>
                  <a:schemeClr val="bg1"/>
                </a:solidFill>
                <a:latin typeface="Arial" panose="020B0604020202020204" pitchFamily="34" charset="0"/>
              </a:defRPr>
            </a:lvl1pPr>
            <a:lvl2pPr marL="742950" indent="-285750">
              <a:defRPr b="1">
                <a:solidFill>
                  <a:schemeClr val="bg1"/>
                </a:solidFill>
                <a:latin typeface="Arial" panose="020B0604020202020204" pitchFamily="34" charset="0"/>
              </a:defRPr>
            </a:lvl2pPr>
            <a:lvl3pPr marL="1143000" indent="-228600">
              <a:defRPr b="1">
                <a:solidFill>
                  <a:schemeClr val="bg1"/>
                </a:solidFill>
                <a:latin typeface="Arial" panose="020B0604020202020204" pitchFamily="34" charset="0"/>
              </a:defRPr>
            </a:lvl3pPr>
            <a:lvl4pPr marL="1600200" indent="-228600">
              <a:defRPr b="1">
                <a:solidFill>
                  <a:schemeClr val="bg1"/>
                </a:solidFill>
                <a:latin typeface="Arial" panose="020B0604020202020204" pitchFamily="34" charset="0"/>
              </a:defRPr>
            </a:lvl4pPr>
            <a:lvl5pPr marL="2057400" indent="-228600">
              <a:defRPr b="1">
                <a:solidFill>
                  <a:schemeClr val="bg1"/>
                </a:solidFill>
                <a:latin typeface="Arial" panose="020B0604020202020204" pitchFamily="34" charset="0"/>
              </a:defRPr>
            </a:lvl5pPr>
            <a:lvl6pPr marL="25146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6pPr>
            <a:lvl7pPr marL="29718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7pPr>
            <a:lvl8pPr marL="34290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8pPr>
            <a:lvl9pPr marL="38862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9pPr>
          </a:lstStyle>
          <a:p>
            <a:pPr fontAlgn="base">
              <a:lnSpc>
                <a:spcPct val="106000"/>
              </a:lnSpc>
              <a:spcBef>
                <a:spcPct val="80000"/>
              </a:spcBef>
              <a:spcAft>
                <a:spcPct val="0"/>
              </a:spcAft>
              <a:buClr>
                <a:srgbClr val="000000"/>
              </a:buClr>
              <a:buSzPct val="80000"/>
              <a:buFont typeface="Wingdings" panose="05000000000000000000" pitchFamily="2" charset="2"/>
              <a:buNone/>
            </a:pPr>
            <a:endParaRPr lang="en-US" altLang="en-US" sz="1000" b="0" dirty="0">
              <a:solidFill>
                <a:srgbClr val="000000"/>
              </a:solidFill>
              <a:cs typeface="Arial" panose="020B0604020202020204" pitchFamily="34" charset="0"/>
            </a:endParaRPr>
          </a:p>
        </p:txBody>
      </p:sp>
      <p:sp>
        <p:nvSpPr>
          <p:cNvPr id="14" name="Text Placeholder 13"/>
          <p:cNvSpPr>
            <a:spLocks noGrp="1"/>
          </p:cNvSpPr>
          <p:nvPr>
            <p:ph type="body" sz="quarter" idx="10"/>
          </p:nvPr>
        </p:nvSpPr>
        <p:spPr>
          <a:xfrm>
            <a:off x="393192" y="1152144"/>
            <a:ext cx="4014216" cy="5138928"/>
          </a:xfrm>
        </p:spPr>
        <p:txBody>
          <a:bodyPr/>
          <a:lstStyle>
            <a:lvl1pPr>
              <a:buNone/>
              <a:defRPr/>
            </a:lvl1pPr>
          </a:lstStyle>
          <a:p>
            <a:pPr lvl="0"/>
            <a:r>
              <a:rPr lang="en-US"/>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a:t>Click to edit Master text styles</a:t>
            </a:r>
          </a:p>
        </p:txBody>
      </p:sp>
    </p:spTree>
    <p:extLst>
      <p:ext uri="{BB962C8B-B14F-4D97-AF65-F5344CB8AC3E}">
        <p14:creationId xmlns:p14="http://schemas.microsoft.com/office/powerpoint/2010/main" val="3693545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ingle Column Text slide">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defRPr b="1">
                <a:solidFill>
                  <a:schemeClr val="bg1"/>
                </a:solidFill>
                <a:latin typeface="Arial" panose="020B0604020202020204" pitchFamily="34" charset="0"/>
              </a:defRPr>
            </a:lvl1pPr>
            <a:lvl2pPr marL="742950" indent="-285750">
              <a:defRPr b="1">
                <a:solidFill>
                  <a:schemeClr val="bg1"/>
                </a:solidFill>
                <a:latin typeface="Arial" panose="020B0604020202020204" pitchFamily="34" charset="0"/>
              </a:defRPr>
            </a:lvl2pPr>
            <a:lvl3pPr marL="1143000" indent="-228600">
              <a:defRPr b="1">
                <a:solidFill>
                  <a:schemeClr val="bg1"/>
                </a:solidFill>
                <a:latin typeface="Arial" panose="020B0604020202020204" pitchFamily="34" charset="0"/>
              </a:defRPr>
            </a:lvl3pPr>
            <a:lvl4pPr marL="1600200" indent="-228600">
              <a:defRPr b="1">
                <a:solidFill>
                  <a:schemeClr val="bg1"/>
                </a:solidFill>
                <a:latin typeface="Arial" panose="020B0604020202020204" pitchFamily="34" charset="0"/>
              </a:defRPr>
            </a:lvl4pPr>
            <a:lvl5pPr marL="2057400" indent="-228600">
              <a:defRPr b="1">
                <a:solidFill>
                  <a:schemeClr val="bg1"/>
                </a:solidFill>
                <a:latin typeface="Arial" panose="020B0604020202020204" pitchFamily="34" charset="0"/>
              </a:defRPr>
            </a:lvl5pPr>
            <a:lvl6pPr marL="25146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6pPr>
            <a:lvl7pPr marL="29718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7pPr>
            <a:lvl8pPr marL="34290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8pPr>
            <a:lvl9pPr marL="38862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9pPr>
          </a:lstStyle>
          <a:p>
            <a:pPr fontAlgn="base">
              <a:lnSpc>
                <a:spcPct val="106000"/>
              </a:lnSpc>
              <a:spcBef>
                <a:spcPct val="80000"/>
              </a:spcBef>
              <a:spcAft>
                <a:spcPct val="0"/>
              </a:spcAft>
              <a:buClr>
                <a:srgbClr val="000000"/>
              </a:buClr>
              <a:buSzPct val="80000"/>
              <a:buFont typeface="Wingdings" panose="05000000000000000000" pitchFamily="2" charset="2"/>
              <a:buNone/>
            </a:pPr>
            <a:endParaRPr lang="en-US" altLang="en-US" sz="1000" b="0" dirty="0">
              <a:solidFill>
                <a:srgbClr val="000000"/>
              </a:solidFill>
              <a:cs typeface="Arial" panose="020B0604020202020204" pitchFamily="34" charset="0"/>
            </a:endParaRPr>
          </a:p>
        </p:txBody>
      </p:sp>
      <p:sp>
        <p:nvSpPr>
          <p:cNvPr id="14" name="Text Placeholder 13"/>
          <p:cNvSpPr>
            <a:spLocks noGrp="1"/>
          </p:cNvSpPr>
          <p:nvPr>
            <p:ph type="body" sz="quarter" idx="10"/>
          </p:nvPr>
        </p:nvSpPr>
        <p:spPr>
          <a:xfrm>
            <a:off x="393192" y="1152144"/>
            <a:ext cx="8352346" cy="5138928"/>
          </a:xfrm>
        </p:spPr>
        <p:txBody>
          <a:bodyPr/>
          <a:lstStyle>
            <a:lvl1pPr>
              <a:buNone/>
              <a:defRPr/>
            </a:lvl1pPr>
          </a:lstStyle>
          <a:p>
            <a:pPr lvl="0"/>
            <a:r>
              <a:rPr lang="en-US"/>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a:t>Click to edit Master text styles</a:t>
            </a:r>
          </a:p>
        </p:txBody>
      </p:sp>
    </p:spTree>
    <p:extLst>
      <p:ext uri="{BB962C8B-B14F-4D97-AF65-F5344CB8AC3E}">
        <p14:creationId xmlns:p14="http://schemas.microsoft.com/office/powerpoint/2010/main" val="17010484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boxes with paragraph, dash, &amp;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4736592" y="1399032"/>
            <a:ext cx="4014216" cy="4892040"/>
          </a:xfrm>
        </p:spPr>
        <p:txBody>
          <a:bodyPr/>
          <a:lstStyle>
            <a:lvl1pPr>
              <a:buNone/>
              <a:defRPr/>
            </a:lvl1pPr>
          </a:lstStyle>
          <a:p>
            <a:pPr lvl="0"/>
            <a:r>
              <a:rPr lang="en-US"/>
              <a:t>Click to edit Master text styles</a:t>
            </a:r>
          </a:p>
          <a:p>
            <a:pPr lvl="1"/>
            <a:r>
              <a:rPr lang="en-US"/>
              <a:t>Second level</a:t>
            </a:r>
          </a:p>
        </p:txBody>
      </p:sp>
      <p:sp>
        <p:nvSpPr>
          <p:cNvPr id="8" name="Text Placeholder 15"/>
          <p:cNvSpPr>
            <a:spLocks noGrp="1"/>
          </p:cNvSpPr>
          <p:nvPr>
            <p:ph type="body" sz="quarter" idx="14"/>
          </p:nvPr>
        </p:nvSpPr>
        <p:spPr>
          <a:xfrm>
            <a:off x="393192" y="1399032"/>
            <a:ext cx="4014216" cy="4892040"/>
          </a:xfrm>
        </p:spPr>
        <p:txBody>
          <a:bodyPr/>
          <a:lstStyle>
            <a:lvl1pPr>
              <a:buNone/>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20880909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boxes - 3x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3255264" y="1399032"/>
            <a:ext cx="2606040" cy="4892040"/>
          </a:xfrm>
        </p:spPr>
        <p:txBody>
          <a:bodyPr/>
          <a:lstStyle>
            <a:lvl1pPr>
              <a:buNone/>
              <a:defRPr/>
            </a:lvl1pPr>
          </a:lstStyle>
          <a:p>
            <a:pPr lvl="0"/>
            <a:r>
              <a:rPr lang="en-US"/>
              <a:t>Click to edit Master text styles</a:t>
            </a:r>
          </a:p>
          <a:p>
            <a:pPr lvl="1"/>
            <a:r>
              <a:rPr lang="en-US"/>
              <a:t>Second level</a:t>
            </a:r>
          </a:p>
        </p:txBody>
      </p:sp>
      <p:sp>
        <p:nvSpPr>
          <p:cNvPr id="8" name="Text Placeholder 15"/>
          <p:cNvSpPr>
            <a:spLocks noGrp="1"/>
          </p:cNvSpPr>
          <p:nvPr>
            <p:ph type="body" sz="quarter" idx="14"/>
          </p:nvPr>
        </p:nvSpPr>
        <p:spPr>
          <a:xfrm>
            <a:off x="393192" y="1399032"/>
            <a:ext cx="2606040" cy="4892040"/>
          </a:xfrm>
        </p:spPr>
        <p:txBody>
          <a:bodyPr/>
          <a:lstStyle>
            <a:lvl1pPr>
              <a:buNone/>
              <a:defRPr/>
            </a:lvl1pPr>
          </a:lstStyle>
          <a:p>
            <a:pPr lvl="0"/>
            <a:r>
              <a:rPr lang="en-US"/>
              <a:t>Click to edit Master text styles</a:t>
            </a:r>
          </a:p>
          <a:p>
            <a:pPr lvl="1"/>
            <a:r>
              <a:rPr lang="en-US"/>
              <a:t>Second level</a:t>
            </a:r>
          </a:p>
        </p:txBody>
      </p:sp>
      <p:sp>
        <p:nvSpPr>
          <p:cNvPr id="13" name="Text Placeholder 15"/>
          <p:cNvSpPr>
            <a:spLocks noGrp="1"/>
          </p:cNvSpPr>
          <p:nvPr>
            <p:ph type="body" sz="quarter" idx="16"/>
          </p:nvPr>
        </p:nvSpPr>
        <p:spPr>
          <a:xfrm>
            <a:off x="6126480" y="1399032"/>
            <a:ext cx="2606040" cy="4892040"/>
          </a:xfrm>
        </p:spPr>
        <p:txBody>
          <a:bodyPr/>
          <a:lstStyle>
            <a:lvl1pPr>
              <a:buNone/>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0958312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boxe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393192" y="1399032"/>
            <a:ext cx="4014216" cy="2057400"/>
          </a:xfrm>
        </p:spPr>
        <p:txBody>
          <a:bodyPr/>
          <a:lstStyle>
            <a:lvl1pPr marL="0" indent="0">
              <a:lnSpc>
                <a:spcPct val="95000"/>
              </a:lnSpc>
              <a:spcBef>
                <a:spcPts val="0"/>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15"/>
          </p:nvPr>
        </p:nvSpPr>
        <p:spPr>
          <a:xfrm>
            <a:off x="4736592" y="1399032"/>
            <a:ext cx="4014216" cy="2057400"/>
          </a:xfrm>
        </p:spPr>
        <p:txBody>
          <a:bodyPr/>
          <a:lstStyle>
            <a:lvl1pPr marL="0" indent="0">
              <a:lnSpc>
                <a:spcPct val="95000"/>
              </a:lnSpc>
              <a:spcBef>
                <a:spcPts val="0"/>
              </a:spcBef>
              <a:buNone/>
              <a:defRPr b="0"/>
            </a:lvl1pPr>
          </a:lstStyle>
          <a:p>
            <a:pPr lvl="0"/>
            <a:r>
              <a:rPr lang="en-US"/>
              <a:t>Click to edit Master text styles</a:t>
            </a:r>
          </a:p>
          <a:p>
            <a:pPr lvl="1"/>
            <a:r>
              <a:rPr lang="en-US"/>
              <a:t>Second level</a:t>
            </a:r>
          </a:p>
        </p:txBody>
      </p:sp>
      <p:sp>
        <p:nvSpPr>
          <p:cNvPr id="10" name="Text Placeholder 15"/>
          <p:cNvSpPr>
            <a:spLocks noGrp="1"/>
          </p:cNvSpPr>
          <p:nvPr>
            <p:ph type="body" sz="quarter" idx="16"/>
          </p:nvPr>
        </p:nvSpPr>
        <p:spPr>
          <a:xfrm>
            <a:off x="393192" y="4041648"/>
            <a:ext cx="4005072" cy="2057400"/>
          </a:xfrm>
        </p:spPr>
        <p:txBody>
          <a:bodyPr/>
          <a:lstStyle>
            <a:lvl1pPr marL="0" indent="0">
              <a:lnSpc>
                <a:spcPct val="95000"/>
              </a:lnSpc>
              <a:spcBef>
                <a:spcPts val="0"/>
              </a:spcBef>
              <a:buNone/>
              <a:defRPr b="0"/>
            </a:lvl1pPr>
          </a:lstStyle>
          <a:p>
            <a:pPr lvl="0"/>
            <a:r>
              <a:rPr lang="en-US"/>
              <a:t>Click to edit Master text styles</a:t>
            </a:r>
          </a:p>
          <a:p>
            <a:pPr lvl="1"/>
            <a:r>
              <a:rPr lang="en-US"/>
              <a:t>Second level</a:t>
            </a:r>
          </a:p>
        </p:txBody>
      </p:sp>
      <p:sp>
        <p:nvSpPr>
          <p:cNvPr id="11" name="Text Placeholder 15"/>
          <p:cNvSpPr>
            <a:spLocks noGrp="1"/>
          </p:cNvSpPr>
          <p:nvPr>
            <p:ph type="body" sz="quarter" idx="17"/>
          </p:nvPr>
        </p:nvSpPr>
        <p:spPr>
          <a:xfrm>
            <a:off x="4736592" y="4041648"/>
            <a:ext cx="4005072" cy="2057400"/>
          </a:xfrm>
        </p:spPr>
        <p:txBody>
          <a:bodyPr/>
          <a:lstStyle>
            <a:lvl1pPr marL="0" indent="0">
              <a:lnSpc>
                <a:spcPct val="95000"/>
              </a:lnSpc>
              <a:spcBef>
                <a:spcPts val="0"/>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50201882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boxes - 3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393192" y="1399032"/>
            <a:ext cx="2606040" cy="2249424"/>
          </a:xfrm>
        </p:spPr>
        <p:txBody>
          <a:bodyPr/>
          <a:lstStyle>
            <a:lvl1pPr marL="0" indent="0">
              <a:lnSpc>
                <a:spcPct val="95000"/>
              </a:lnSpc>
              <a:spcBef>
                <a:spcPts val="0"/>
              </a:spcBef>
              <a:buNone/>
              <a:defRPr b="1"/>
            </a:lvl1pPr>
          </a:lstStyle>
          <a:p>
            <a:pPr lvl="0"/>
            <a:r>
              <a:rPr lang="en-US"/>
              <a:t>Click to edit Master text styles</a:t>
            </a:r>
          </a:p>
          <a:p>
            <a:pPr lvl="1"/>
            <a:r>
              <a:rPr lang="en-US"/>
              <a:t>Second level</a:t>
            </a:r>
          </a:p>
        </p:txBody>
      </p:sp>
      <p:sp>
        <p:nvSpPr>
          <p:cNvPr id="9" name="Text Placeholder 15"/>
          <p:cNvSpPr>
            <a:spLocks noGrp="1"/>
          </p:cNvSpPr>
          <p:nvPr>
            <p:ph type="body" sz="quarter" idx="15"/>
          </p:nvPr>
        </p:nvSpPr>
        <p:spPr>
          <a:xfrm>
            <a:off x="3255264" y="1399032"/>
            <a:ext cx="2606040" cy="2249424"/>
          </a:xfrm>
        </p:spPr>
        <p:txBody>
          <a:bodyPr/>
          <a:lstStyle>
            <a:lvl1pPr marL="0" indent="0">
              <a:lnSpc>
                <a:spcPct val="95000"/>
              </a:lnSpc>
              <a:spcBef>
                <a:spcPts val="0"/>
              </a:spcBef>
              <a:buNone/>
              <a:defRPr b="1"/>
            </a:lvl1pPr>
          </a:lstStyle>
          <a:p>
            <a:pPr lvl="0"/>
            <a:r>
              <a:rPr lang="en-US"/>
              <a:t>Click to edit Master text styles</a:t>
            </a:r>
          </a:p>
          <a:p>
            <a:pPr lvl="1"/>
            <a:r>
              <a:rPr lang="en-US"/>
              <a:t>Second level</a:t>
            </a:r>
          </a:p>
        </p:txBody>
      </p:sp>
      <p:sp>
        <p:nvSpPr>
          <p:cNvPr id="12" name="Text Placeholder 15"/>
          <p:cNvSpPr>
            <a:spLocks noGrp="1"/>
          </p:cNvSpPr>
          <p:nvPr>
            <p:ph type="body" sz="quarter" idx="22"/>
          </p:nvPr>
        </p:nvSpPr>
        <p:spPr>
          <a:xfrm>
            <a:off x="6126480" y="1399032"/>
            <a:ext cx="2606040" cy="2249424"/>
          </a:xfrm>
        </p:spPr>
        <p:txBody>
          <a:bodyPr/>
          <a:lstStyle>
            <a:lvl1pPr marL="0" indent="0">
              <a:lnSpc>
                <a:spcPct val="95000"/>
              </a:lnSpc>
              <a:spcBef>
                <a:spcPts val="0"/>
              </a:spcBef>
              <a:buNone/>
              <a:defRPr b="1"/>
            </a:lvl1pPr>
          </a:lstStyle>
          <a:p>
            <a:pPr lvl="0"/>
            <a:r>
              <a:rPr lang="en-US"/>
              <a:t>Click to edit Master text styles</a:t>
            </a:r>
          </a:p>
          <a:p>
            <a:pPr lvl="1"/>
            <a:r>
              <a:rPr lang="en-US"/>
              <a:t>Second level</a:t>
            </a:r>
          </a:p>
        </p:txBody>
      </p:sp>
      <p:sp>
        <p:nvSpPr>
          <p:cNvPr id="13" name="Text Placeholder 15"/>
          <p:cNvSpPr>
            <a:spLocks noGrp="1"/>
          </p:cNvSpPr>
          <p:nvPr>
            <p:ph type="body" sz="quarter" idx="23"/>
          </p:nvPr>
        </p:nvSpPr>
        <p:spPr>
          <a:xfrm>
            <a:off x="393192" y="4041839"/>
            <a:ext cx="2606040" cy="2249424"/>
          </a:xfrm>
        </p:spPr>
        <p:txBody>
          <a:bodyPr/>
          <a:lstStyle>
            <a:lvl1pPr marL="0" indent="0">
              <a:lnSpc>
                <a:spcPct val="95000"/>
              </a:lnSpc>
              <a:spcBef>
                <a:spcPts val="0"/>
              </a:spcBef>
              <a:buNone/>
              <a:defRPr b="1"/>
            </a:lvl1pPr>
          </a:lstStyle>
          <a:p>
            <a:pPr lvl="0"/>
            <a:r>
              <a:rPr lang="en-US"/>
              <a:t>Click to edit Master text styles</a:t>
            </a:r>
          </a:p>
          <a:p>
            <a:pPr lvl="1"/>
            <a:r>
              <a:rPr lang="en-US"/>
              <a:t>Second level</a:t>
            </a:r>
          </a:p>
        </p:txBody>
      </p:sp>
      <p:sp>
        <p:nvSpPr>
          <p:cNvPr id="14" name="Text Placeholder 15"/>
          <p:cNvSpPr>
            <a:spLocks noGrp="1"/>
          </p:cNvSpPr>
          <p:nvPr>
            <p:ph type="body" sz="quarter" idx="24"/>
          </p:nvPr>
        </p:nvSpPr>
        <p:spPr>
          <a:xfrm>
            <a:off x="3255264" y="4041839"/>
            <a:ext cx="2606040" cy="2249424"/>
          </a:xfrm>
        </p:spPr>
        <p:txBody>
          <a:bodyPr/>
          <a:lstStyle>
            <a:lvl1pPr marL="0" indent="0">
              <a:lnSpc>
                <a:spcPct val="95000"/>
              </a:lnSpc>
              <a:spcBef>
                <a:spcPts val="0"/>
              </a:spcBef>
              <a:buNone/>
              <a:defRPr b="1"/>
            </a:lvl1pPr>
          </a:lstStyle>
          <a:p>
            <a:pPr lvl="0"/>
            <a:r>
              <a:rPr lang="en-US"/>
              <a:t>Click to edit Master text styles</a:t>
            </a:r>
          </a:p>
          <a:p>
            <a:pPr lvl="1"/>
            <a:r>
              <a:rPr lang="en-US"/>
              <a:t>Second level</a:t>
            </a:r>
          </a:p>
        </p:txBody>
      </p:sp>
      <p:sp>
        <p:nvSpPr>
          <p:cNvPr id="15" name="Text Placeholder 15"/>
          <p:cNvSpPr>
            <a:spLocks noGrp="1"/>
          </p:cNvSpPr>
          <p:nvPr>
            <p:ph type="body" sz="quarter" idx="25"/>
          </p:nvPr>
        </p:nvSpPr>
        <p:spPr>
          <a:xfrm>
            <a:off x="6126480" y="4041839"/>
            <a:ext cx="2606040" cy="2249424"/>
          </a:xfrm>
        </p:spPr>
        <p:txBody>
          <a:bodyPr/>
          <a:lstStyle>
            <a:lvl1pPr marL="0" indent="0">
              <a:lnSpc>
                <a:spcPct val="95000"/>
              </a:lnSpc>
              <a:spcBef>
                <a:spcPts val="0"/>
              </a:spcBef>
              <a:buNone/>
              <a:defRPr b="1"/>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683259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 Deloitte whit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280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217892715"/>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Generic 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2374696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a:t>Click to edit Master text styles</a:t>
            </a:r>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a:t>Click to edit Master text styles</a:t>
            </a:r>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179923357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 points - 5 points 2 columns/poi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15"/>
          </p:nvPr>
        </p:nvSpPr>
        <p:spPr>
          <a:xfrm>
            <a:off x="4965192" y="1289304"/>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1" name="Text Placeholder 15"/>
          <p:cNvSpPr>
            <a:spLocks noGrp="1"/>
          </p:cNvSpPr>
          <p:nvPr>
            <p:ph type="body" sz="quarter" idx="17"/>
          </p:nvPr>
        </p:nvSpPr>
        <p:spPr>
          <a:xfrm>
            <a:off x="4965192" y="2368296"/>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23" name="Text Placeholder 15"/>
          <p:cNvSpPr>
            <a:spLocks noGrp="1"/>
          </p:cNvSpPr>
          <p:nvPr>
            <p:ph type="body" sz="quarter" idx="23"/>
          </p:nvPr>
        </p:nvSpPr>
        <p:spPr>
          <a:xfrm>
            <a:off x="795528" y="4535424"/>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28" name="Text Placeholder 15"/>
          <p:cNvSpPr>
            <a:spLocks noGrp="1"/>
          </p:cNvSpPr>
          <p:nvPr>
            <p:ph type="body" sz="quarter" idx="25"/>
          </p:nvPr>
        </p:nvSpPr>
        <p:spPr>
          <a:xfrm>
            <a:off x="795528" y="5614416"/>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31" name="Text Placeholder 15"/>
          <p:cNvSpPr>
            <a:spLocks noGrp="1"/>
          </p:cNvSpPr>
          <p:nvPr>
            <p:ph type="body" sz="quarter" idx="27"/>
          </p:nvPr>
        </p:nvSpPr>
        <p:spPr>
          <a:xfrm>
            <a:off x="4965192" y="3456432"/>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34" name="Text Placeholder 15"/>
          <p:cNvSpPr>
            <a:spLocks noGrp="1"/>
          </p:cNvSpPr>
          <p:nvPr>
            <p:ph type="body" sz="quarter" idx="29"/>
          </p:nvPr>
        </p:nvSpPr>
        <p:spPr>
          <a:xfrm>
            <a:off x="4965192" y="4535424"/>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37" name="Text Placeholder 15"/>
          <p:cNvSpPr>
            <a:spLocks noGrp="1"/>
          </p:cNvSpPr>
          <p:nvPr>
            <p:ph type="body" sz="quarter" idx="31"/>
          </p:nvPr>
        </p:nvSpPr>
        <p:spPr>
          <a:xfrm>
            <a:off x="4965192" y="5614416"/>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00993481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 points - 5 points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15"/>
          </p:nvPr>
        </p:nvSpPr>
        <p:spPr>
          <a:xfrm>
            <a:off x="5138928" y="1289304"/>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1" name="Text Placeholder 15"/>
          <p:cNvSpPr>
            <a:spLocks noGrp="1"/>
          </p:cNvSpPr>
          <p:nvPr>
            <p:ph type="body" sz="quarter" idx="17"/>
          </p:nvPr>
        </p:nvSpPr>
        <p:spPr>
          <a:xfrm>
            <a:off x="5138928" y="2368296"/>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37698756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utlined in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249631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a:t>Click to edit Master text styles</a:t>
            </a:r>
          </a:p>
          <a:p>
            <a:pPr lvl="1"/>
            <a:r>
              <a:rPr lang="en-US"/>
              <a:t>Second level</a:t>
            </a:r>
          </a:p>
        </p:txBody>
      </p:sp>
      <p:sp>
        <p:nvSpPr>
          <p:cNvPr id="8" name="Text Placeholder 15"/>
          <p:cNvSpPr>
            <a:spLocks noGrp="1"/>
          </p:cNvSpPr>
          <p:nvPr>
            <p:ph type="body" sz="quarter" idx="14"/>
          </p:nvPr>
        </p:nvSpPr>
        <p:spPr>
          <a:xfrm>
            <a:off x="39319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a:t>Click to edit Master text styles</a:t>
            </a:r>
          </a:p>
          <a:p>
            <a:pPr lvl="1"/>
            <a:r>
              <a:rPr lang="en-US"/>
              <a:t>Second level</a:t>
            </a:r>
          </a:p>
        </p:txBody>
      </p:sp>
      <p:sp>
        <p:nvSpPr>
          <p:cNvPr id="11" name="Text Placeholder 15"/>
          <p:cNvSpPr>
            <a:spLocks noGrp="1"/>
          </p:cNvSpPr>
          <p:nvPr>
            <p:ph type="body" sz="quarter" idx="15"/>
          </p:nvPr>
        </p:nvSpPr>
        <p:spPr>
          <a:xfrm>
            <a:off x="459943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a:t>Click to edit Master text styles</a:t>
            </a:r>
          </a:p>
          <a:p>
            <a:pPr lvl="1"/>
            <a:r>
              <a:rPr lang="en-US"/>
              <a:t>Second level</a:t>
            </a:r>
          </a:p>
        </p:txBody>
      </p:sp>
      <p:sp>
        <p:nvSpPr>
          <p:cNvPr id="13" name="Text Placeholder 15"/>
          <p:cNvSpPr>
            <a:spLocks noGrp="1"/>
          </p:cNvSpPr>
          <p:nvPr>
            <p:ph type="body" sz="quarter" idx="17"/>
          </p:nvPr>
        </p:nvSpPr>
        <p:spPr>
          <a:xfrm>
            <a:off x="670255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63585670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hevrons with text box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393192" y="1828800"/>
            <a:ext cx="2039112" cy="1591056"/>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15"/>
          </p:nvPr>
        </p:nvSpPr>
        <p:spPr>
          <a:xfrm>
            <a:off x="2432304" y="1828800"/>
            <a:ext cx="2039112" cy="1591056"/>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2" name="Text Placeholder 15"/>
          <p:cNvSpPr>
            <a:spLocks noGrp="1"/>
          </p:cNvSpPr>
          <p:nvPr>
            <p:ph type="body" sz="quarter" idx="22"/>
          </p:nvPr>
        </p:nvSpPr>
        <p:spPr>
          <a:xfrm>
            <a:off x="4462272" y="1828800"/>
            <a:ext cx="2039112" cy="1591056"/>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3" name="Text Placeholder 15"/>
          <p:cNvSpPr>
            <a:spLocks noGrp="1"/>
          </p:cNvSpPr>
          <p:nvPr>
            <p:ph type="body" sz="quarter" idx="23"/>
          </p:nvPr>
        </p:nvSpPr>
        <p:spPr>
          <a:xfrm>
            <a:off x="393192" y="4709160"/>
            <a:ext cx="4005072" cy="1591056"/>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4" name="Text Placeholder 15"/>
          <p:cNvSpPr>
            <a:spLocks noGrp="1"/>
          </p:cNvSpPr>
          <p:nvPr>
            <p:ph type="body" sz="quarter" idx="24"/>
          </p:nvPr>
        </p:nvSpPr>
        <p:spPr>
          <a:xfrm>
            <a:off x="4736592" y="4709160"/>
            <a:ext cx="4005072" cy="1591056"/>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0" name="Text Placeholder 15"/>
          <p:cNvSpPr>
            <a:spLocks noGrp="1"/>
          </p:cNvSpPr>
          <p:nvPr>
            <p:ph type="body" sz="quarter" idx="25"/>
          </p:nvPr>
        </p:nvSpPr>
        <p:spPr>
          <a:xfrm>
            <a:off x="6501384" y="1828800"/>
            <a:ext cx="2039112" cy="1591056"/>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92900603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hart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15"/>
          <p:cNvSpPr>
            <a:spLocks noGrp="1"/>
          </p:cNvSpPr>
          <p:nvPr>
            <p:ph type="body" sz="quarter" idx="15"/>
          </p:nvPr>
        </p:nvSpPr>
        <p:spPr>
          <a:xfrm>
            <a:off x="4736592" y="1399032"/>
            <a:ext cx="4005072" cy="225856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1" name="Text Placeholder 15"/>
          <p:cNvSpPr>
            <a:spLocks noGrp="1"/>
          </p:cNvSpPr>
          <p:nvPr>
            <p:ph type="body" sz="quarter" idx="17"/>
          </p:nvPr>
        </p:nvSpPr>
        <p:spPr>
          <a:xfrm>
            <a:off x="4736592" y="4041648"/>
            <a:ext cx="4005072" cy="225856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6947161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harts - 3/slide with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Text Placeholder 15"/>
          <p:cNvSpPr>
            <a:spLocks noGrp="1"/>
          </p:cNvSpPr>
          <p:nvPr>
            <p:ph type="body" sz="quarter" idx="17"/>
          </p:nvPr>
        </p:nvSpPr>
        <p:spPr>
          <a:xfrm>
            <a:off x="393192" y="4270248"/>
            <a:ext cx="2633472" cy="202996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5" name="Text Placeholder 15"/>
          <p:cNvSpPr>
            <a:spLocks noGrp="1"/>
          </p:cNvSpPr>
          <p:nvPr>
            <p:ph type="body" sz="quarter" idx="19"/>
          </p:nvPr>
        </p:nvSpPr>
        <p:spPr>
          <a:xfrm>
            <a:off x="3259836" y="4270248"/>
            <a:ext cx="2633472" cy="202996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7" name="Text Placeholder 15"/>
          <p:cNvSpPr>
            <a:spLocks noGrp="1"/>
          </p:cNvSpPr>
          <p:nvPr>
            <p:ph type="body" sz="quarter" idx="20"/>
          </p:nvPr>
        </p:nvSpPr>
        <p:spPr>
          <a:xfrm>
            <a:off x="6126480" y="4270248"/>
            <a:ext cx="2633472" cy="202996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41744087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harts - 2/slide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Text Placeholder 15"/>
          <p:cNvSpPr>
            <a:spLocks noGrp="1"/>
          </p:cNvSpPr>
          <p:nvPr>
            <p:ph type="body" sz="quarter" idx="17"/>
          </p:nvPr>
        </p:nvSpPr>
        <p:spPr>
          <a:xfrm>
            <a:off x="393192" y="4864608"/>
            <a:ext cx="4005072" cy="1088136"/>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
        <p:nvSpPr>
          <p:cNvPr id="17" name="Text Placeholder 15"/>
          <p:cNvSpPr>
            <a:spLocks noGrp="1"/>
          </p:cNvSpPr>
          <p:nvPr>
            <p:ph type="body" sz="quarter" idx="20"/>
          </p:nvPr>
        </p:nvSpPr>
        <p:spPr>
          <a:xfrm>
            <a:off x="4736592" y="4864608"/>
            <a:ext cx="4005072" cy="1088136"/>
          </a:xfrm>
        </p:spPr>
        <p:txBody>
          <a:bodyPr/>
          <a:lstStyle>
            <a:lvl1pPr marL="0" indent="0">
              <a:lnSpc>
                <a:spcPct val="106000"/>
              </a:lnSpc>
              <a:spcBef>
                <a:spcPts val="0"/>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37084714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Gantt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15"/>
          <p:cNvSpPr>
            <a:spLocks noGrp="1"/>
          </p:cNvSpPr>
          <p:nvPr>
            <p:ph type="body" sz="quarter" idx="17"/>
          </p:nvPr>
        </p:nvSpPr>
        <p:spPr>
          <a:xfrm>
            <a:off x="393192" y="1709928"/>
            <a:ext cx="3035808" cy="4434840"/>
          </a:xfrm>
        </p:spPr>
        <p:txBody>
          <a:bodyPr/>
          <a:lstStyle>
            <a:lvl1pPr marL="0" indent="0">
              <a:lnSpc>
                <a:spcPct val="106000"/>
              </a:lnSpc>
              <a:spcBef>
                <a:spcPts val="1056"/>
              </a:spcBef>
              <a:buNone/>
              <a:defRPr b="1"/>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861668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Key statement dark gree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864277"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61656316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helangelo (to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15"/>
          <p:cNvSpPr>
            <a:spLocks noGrp="1"/>
          </p:cNvSpPr>
          <p:nvPr>
            <p:ph type="body" sz="quarter" idx="23"/>
          </p:nvPr>
        </p:nvSpPr>
        <p:spPr>
          <a:xfrm>
            <a:off x="393192" y="2898648"/>
            <a:ext cx="4014216" cy="339242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4" name="Text Placeholder 15"/>
          <p:cNvSpPr>
            <a:spLocks noGrp="1"/>
          </p:cNvSpPr>
          <p:nvPr>
            <p:ph type="body" sz="quarter" idx="24"/>
          </p:nvPr>
        </p:nvSpPr>
        <p:spPr>
          <a:xfrm>
            <a:off x="4736592" y="2898648"/>
            <a:ext cx="4014216" cy="339242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51857537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ichelangelo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Text Placeholder 15"/>
          <p:cNvSpPr>
            <a:spLocks noGrp="1"/>
          </p:cNvSpPr>
          <p:nvPr>
            <p:ph type="body" sz="quarter" idx="24"/>
          </p:nvPr>
        </p:nvSpPr>
        <p:spPr>
          <a:xfrm>
            <a:off x="4736592" y="1152144"/>
            <a:ext cx="4014216" cy="513892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5147174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Resumes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15"/>
          <p:cNvSpPr>
            <a:spLocks noGrp="1"/>
          </p:cNvSpPr>
          <p:nvPr>
            <p:ph type="body" sz="quarter" idx="23"/>
          </p:nvPr>
        </p:nvSpPr>
        <p:spPr>
          <a:xfrm>
            <a:off x="393192" y="2697480"/>
            <a:ext cx="4005072" cy="334670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4" name="Text Placeholder 15"/>
          <p:cNvSpPr>
            <a:spLocks noGrp="1"/>
          </p:cNvSpPr>
          <p:nvPr>
            <p:ph type="body" sz="quarter" idx="24"/>
          </p:nvPr>
        </p:nvSpPr>
        <p:spPr>
          <a:xfrm>
            <a:off x="4736592" y="2697480"/>
            <a:ext cx="4005072" cy="334670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25"/>
          </p:nvPr>
        </p:nvSpPr>
        <p:spPr>
          <a:xfrm>
            <a:off x="14447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a:t>Click to edit Master text styles</a:t>
            </a:r>
          </a:p>
          <a:p>
            <a:pPr lvl="1"/>
            <a:r>
              <a:rPr lang="en-US"/>
              <a:t>Second level</a:t>
            </a:r>
          </a:p>
        </p:txBody>
      </p:sp>
      <p:sp>
        <p:nvSpPr>
          <p:cNvPr id="10" name="Text Placeholder 15"/>
          <p:cNvSpPr>
            <a:spLocks noGrp="1"/>
          </p:cNvSpPr>
          <p:nvPr>
            <p:ph type="body" sz="quarter" idx="26"/>
          </p:nvPr>
        </p:nvSpPr>
        <p:spPr>
          <a:xfrm>
            <a:off x="57881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95058000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Resum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15"/>
          <p:cNvSpPr>
            <a:spLocks noGrp="1"/>
          </p:cNvSpPr>
          <p:nvPr>
            <p:ph type="body" sz="quarter" idx="23"/>
          </p:nvPr>
        </p:nvSpPr>
        <p:spPr>
          <a:xfrm>
            <a:off x="393192" y="2697480"/>
            <a:ext cx="4005072" cy="102412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4" name="Text Placeholder 15"/>
          <p:cNvSpPr>
            <a:spLocks noGrp="1"/>
          </p:cNvSpPr>
          <p:nvPr>
            <p:ph type="body" sz="quarter" idx="24"/>
          </p:nvPr>
        </p:nvSpPr>
        <p:spPr>
          <a:xfrm>
            <a:off x="4736592" y="2697480"/>
            <a:ext cx="4005072" cy="1024128"/>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25"/>
          </p:nvPr>
        </p:nvSpPr>
        <p:spPr>
          <a:xfrm>
            <a:off x="14447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a:t>Click to edit Master text styles</a:t>
            </a:r>
          </a:p>
          <a:p>
            <a:pPr lvl="1"/>
            <a:r>
              <a:rPr lang="en-US"/>
              <a:t>Second level</a:t>
            </a:r>
          </a:p>
        </p:txBody>
      </p:sp>
      <p:sp>
        <p:nvSpPr>
          <p:cNvPr id="10" name="Text Placeholder 15"/>
          <p:cNvSpPr>
            <a:spLocks noGrp="1"/>
          </p:cNvSpPr>
          <p:nvPr>
            <p:ph type="body" sz="quarter" idx="26"/>
          </p:nvPr>
        </p:nvSpPr>
        <p:spPr>
          <a:xfrm>
            <a:off x="57881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a:t>Click to edit Master text styles</a:t>
            </a:r>
          </a:p>
          <a:p>
            <a:pPr lvl="1"/>
            <a:r>
              <a:rPr lang="en-US"/>
              <a:t>Second level</a:t>
            </a:r>
          </a:p>
        </p:txBody>
      </p:sp>
      <p:sp>
        <p:nvSpPr>
          <p:cNvPr id="16" name="Text Placeholder 15"/>
          <p:cNvSpPr>
            <a:spLocks noGrp="1"/>
          </p:cNvSpPr>
          <p:nvPr>
            <p:ph type="body" sz="quarter" idx="29"/>
          </p:nvPr>
        </p:nvSpPr>
        <p:spPr>
          <a:xfrm>
            <a:off x="393192" y="5202936"/>
            <a:ext cx="4005072" cy="1024128"/>
          </a:xfrm>
        </p:spPr>
        <p:txBody>
          <a:bodyPr/>
          <a:lstStyle>
            <a:lvl1pPr marL="0" indent="0">
              <a:lnSpc>
                <a:spcPct val="95000"/>
              </a:lnSpc>
              <a:spcBef>
                <a:spcPts val="0"/>
              </a:spcBef>
              <a:buNone/>
              <a:defRPr b="0"/>
            </a:lvl1pPr>
          </a:lstStyle>
          <a:p>
            <a:pPr lvl="0"/>
            <a:r>
              <a:rPr lang="en-US"/>
              <a:t>Click to edit Master text styles</a:t>
            </a:r>
          </a:p>
          <a:p>
            <a:pPr lvl="1"/>
            <a:r>
              <a:rPr lang="en-US"/>
              <a:t>Second level</a:t>
            </a:r>
          </a:p>
        </p:txBody>
      </p:sp>
      <p:sp>
        <p:nvSpPr>
          <p:cNvPr id="17" name="Text Placeholder 15"/>
          <p:cNvSpPr>
            <a:spLocks noGrp="1"/>
          </p:cNvSpPr>
          <p:nvPr>
            <p:ph type="body" sz="quarter" idx="30"/>
          </p:nvPr>
        </p:nvSpPr>
        <p:spPr>
          <a:xfrm>
            <a:off x="4736592" y="5202936"/>
            <a:ext cx="4005072" cy="1024128"/>
          </a:xfrm>
        </p:spPr>
        <p:txBody>
          <a:bodyPr/>
          <a:lstStyle>
            <a:lvl1pPr marL="0" indent="0">
              <a:lnSpc>
                <a:spcPct val="95000"/>
              </a:lnSpc>
              <a:spcBef>
                <a:spcPts val="0"/>
              </a:spcBef>
              <a:buNone/>
              <a:defRPr b="0"/>
            </a:lvl1pPr>
          </a:lstStyle>
          <a:p>
            <a:pPr lvl="0"/>
            <a:r>
              <a:rPr lang="en-US"/>
              <a:t>Click to edit Master text styles</a:t>
            </a:r>
          </a:p>
          <a:p>
            <a:pPr lvl="1"/>
            <a:r>
              <a:rPr lang="en-US"/>
              <a:t>Second level</a:t>
            </a:r>
          </a:p>
        </p:txBody>
      </p:sp>
      <p:sp>
        <p:nvSpPr>
          <p:cNvPr id="22" name="Text Placeholder 15"/>
          <p:cNvSpPr>
            <a:spLocks noGrp="1"/>
          </p:cNvSpPr>
          <p:nvPr>
            <p:ph type="body" sz="quarter" idx="33"/>
          </p:nvPr>
        </p:nvSpPr>
        <p:spPr>
          <a:xfrm>
            <a:off x="14447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a:t>Click to edit Master text styles</a:t>
            </a:r>
          </a:p>
          <a:p>
            <a:pPr lvl="1"/>
            <a:r>
              <a:rPr lang="en-US"/>
              <a:t>Second level</a:t>
            </a:r>
          </a:p>
        </p:txBody>
      </p:sp>
      <p:sp>
        <p:nvSpPr>
          <p:cNvPr id="23" name="Text Placeholder 15"/>
          <p:cNvSpPr>
            <a:spLocks noGrp="1"/>
          </p:cNvSpPr>
          <p:nvPr>
            <p:ph type="body" sz="quarter" idx="34"/>
          </p:nvPr>
        </p:nvSpPr>
        <p:spPr>
          <a:xfrm>
            <a:off x="57881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9390011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Resumes - 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15"/>
          <p:cNvSpPr>
            <a:spLocks noGrp="1"/>
          </p:cNvSpPr>
          <p:nvPr>
            <p:ph type="body" sz="quarter" idx="25"/>
          </p:nvPr>
        </p:nvSpPr>
        <p:spPr>
          <a:xfrm>
            <a:off x="1344168"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10" name="Text Placeholder 15"/>
          <p:cNvSpPr>
            <a:spLocks noGrp="1"/>
          </p:cNvSpPr>
          <p:nvPr>
            <p:ph type="body" sz="quarter" idx="26"/>
          </p:nvPr>
        </p:nvSpPr>
        <p:spPr>
          <a:xfrm>
            <a:off x="5669280"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22" name="Text Placeholder 15"/>
          <p:cNvSpPr>
            <a:spLocks noGrp="1"/>
          </p:cNvSpPr>
          <p:nvPr>
            <p:ph type="body" sz="quarter" idx="33"/>
          </p:nvPr>
        </p:nvSpPr>
        <p:spPr>
          <a:xfrm>
            <a:off x="1344168"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23" name="Text Placeholder 15"/>
          <p:cNvSpPr>
            <a:spLocks noGrp="1"/>
          </p:cNvSpPr>
          <p:nvPr>
            <p:ph type="body" sz="quarter" idx="34"/>
          </p:nvPr>
        </p:nvSpPr>
        <p:spPr>
          <a:xfrm>
            <a:off x="5678424"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26" name="Text Placeholder 15"/>
          <p:cNvSpPr>
            <a:spLocks noGrp="1"/>
          </p:cNvSpPr>
          <p:nvPr>
            <p:ph type="body" sz="quarter" idx="37"/>
          </p:nvPr>
        </p:nvSpPr>
        <p:spPr>
          <a:xfrm>
            <a:off x="1344168"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27" name="Text Placeholder 15"/>
          <p:cNvSpPr>
            <a:spLocks noGrp="1"/>
          </p:cNvSpPr>
          <p:nvPr>
            <p:ph type="body" sz="quarter" idx="38"/>
          </p:nvPr>
        </p:nvSpPr>
        <p:spPr>
          <a:xfrm>
            <a:off x="5788152"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30" name="Text Placeholder 15"/>
          <p:cNvSpPr>
            <a:spLocks noGrp="1"/>
          </p:cNvSpPr>
          <p:nvPr>
            <p:ph type="body" sz="quarter" idx="41"/>
          </p:nvPr>
        </p:nvSpPr>
        <p:spPr>
          <a:xfrm>
            <a:off x="1344168"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
        <p:nvSpPr>
          <p:cNvPr id="31" name="Text Placeholder 15"/>
          <p:cNvSpPr>
            <a:spLocks noGrp="1"/>
          </p:cNvSpPr>
          <p:nvPr>
            <p:ph type="body" sz="quarter" idx="42"/>
          </p:nvPr>
        </p:nvSpPr>
        <p:spPr>
          <a:xfrm>
            <a:off x="5678424"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51373718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alification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393192" y="1399032"/>
            <a:ext cx="4014216" cy="220370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9" name="Text Placeholder 15"/>
          <p:cNvSpPr>
            <a:spLocks noGrp="1"/>
          </p:cNvSpPr>
          <p:nvPr>
            <p:ph type="body" sz="quarter" idx="15"/>
          </p:nvPr>
        </p:nvSpPr>
        <p:spPr>
          <a:xfrm>
            <a:off x="4736592" y="1399032"/>
            <a:ext cx="4014216" cy="220370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0" name="Text Placeholder 15"/>
          <p:cNvSpPr>
            <a:spLocks noGrp="1"/>
          </p:cNvSpPr>
          <p:nvPr>
            <p:ph type="body" sz="quarter" idx="16"/>
          </p:nvPr>
        </p:nvSpPr>
        <p:spPr>
          <a:xfrm>
            <a:off x="393192" y="4041648"/>
            <a:ext cx="4014216" cy="220370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
        <p:nvSpPr>
          <p:cNvPr id="11" name="Text Placeholder 15"/>
          <p:cNvSpPr>
            <a:spLocks noGrp="1"/>
          </p:cNvSpPr>
          <p:nvPr>
            <p:ph type="body" sz="quarter" idx="17"/>
          </p:nvPr>
        </p:nvSpPr>
        <p:spPr>
          <a:xfrm>
            <a:off x="4736592" y="4041648"/>
            <a:ext cx="4014216" cy="2203704"/>
          </a:xfrm>
        </p:spPr>
        <p:txBody>
          <a:bodyPr/>
          <a:lstStyle>
            <a:lvl1pPr marL="0" indent="0">
              <a:lnSpc>
                <a:spcPct val="106000"/>
              </a:lnSpc>
              <a:spcBef>
                <a:spcPts val="1056"/>
              </a:spcBef>
              <a:buNone/>
              <a:defRPr b="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26833200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108979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Text Placeholder 97"/>
          <p:cNvSpPr txBox="1">
            <a:spLocks/>
          </p:cNvSpPr>
          <p:nvPr userDrawn="1"/>
        </p:nvSpPr>
        <p:spPr bwMode="auto">
          <a:xfrm>
            <a:off x="792163" y="1177925"/>
            <a:ext cx="4005262"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b="1">
                <a:solidFill>
                  <a:schemeClr val="bg1"/>
                </a:solidFill>
                <a:latin typeface="Arial" charset="0"/>
              </a:defRPr>
            </a:lvl1pPr>
            <a:lvl2pPr marL="169863" indent="-168275">
              <a:defRPr b="1">
                <a:solidFill>
                  <a:schemeClr val="bg1"/>
                </a:solidFill>
                <a:latin typeface="Arial" charset="0"/>
              </a:defRPr>
            </a:lvl2pPr>
            <a:lvl3pPr marL="1143000" indent="-228600">
              <a:defRPr b="1">
                <a:solidFill>
                  <a:schemeClr val="bg1"/>
                </a:solidFill>
                <a:latin typeface="Arial" charset="0"/>
              </a:defRPr>
            </a:lvl3pPr>
            <a:lvl4pPr marL="1600200" indent="-228600">
              <a:defRPr b="1">
                <a:solidFill>
                  <a:schemeClr val="bg1"/>
                </a:solidFill>
                <a:latin typeface="Arial" charset="0"/>
              </a:defRPr>
            </a:lvl4pPr>
            <a:lvl5pPr marL="2057400" indent="-228600">
              <a:defRPr b="1">
                <a:solidFill>
                  <a:schemeClr val="bg1"/>
                </a:solidFill>
                <a:latin typeface="Arial" charset="0"/>
              </a:defRPr>
            </a:lvl5pPr>
            <a:lvl6pPr marL="2514600" indent="-228600" algn="ctr" eaLnBrk="0" fontAlgn="base" hangingPunct="0">
              <a:lnSpc>
                <a:spcPct val="106000"/>
              </a:lnSpc>
              <a:spcBef>
                <a:spcPct val="0"/>
              </a:spcBef>
              <a:spcAft>
                <a:spcPct val="0"/>
              </a:spcAft>
              <a:defRPr b="1">
                <a:solidFill>
                  <a:schemeClr val="bg1"/>
                </a:solidFill>
                <a:latin typeface="Arial" charset="0"/>
              </a:defRPr>
            </a:lvl6pPr>
            <a:lvl7pPr marL="2971800" indent="-228600" algn="ctr" eaLnBrk="0" fontAlgn="base" hangingPunct="0">
              <a:lnSpc>
                <a:spcPct val="106000"/>
              </a:lnSpc>
              <a:spcBef>
                <a:spcPct val="0"/>
              </a:spcBef>
              <a:spcAft>
                <a:spcPct val="0"/>
              </a:spcAft>
              <a:defRPr b="1">
                <a:solidFill>
                  <a:schemeClr val="bg1"/>
                </a:solidFill>
                <a:latin typeface="Arial" charset="0"/>
              </a:defRPr>
            </a:lvl7pPr>
            <a:lvl8pPr marL="3429000" indent="-228600" algn="ctr" eaLnBrk="0" fontAlgn="base" hangingPunct="0">
              <a:lnSpc>
                <a:spcPct val="106000"/>
              </a:lnSpc>
              <a:spcBef>
                <a:spcPct val="0"/>
              </a:spcBef>
              <a:spcAft>
                <a:spcPct val="0"/>
              </a:spcAft>
              <a:defRPr b="1">
                <a:solidFill>
                  <a:schemeClr val="bg1"/>
                </a:solidFill>
                <a:latin typeface="Arial" charset="0"/>
              </a:defRPr>
            </a:lvl8pPr>
            <a:lvl9pPr marL="3886200" indent="-228600" algn="ctr" eaLnBrk="0" fontAlgn="base" hangingPunct="0">
              <a:lnSpc>
                <a:spcPct val="106000"/>
              </a:lnSpc>
              <a:spcBef>
                <a:spcPct val="0"/>
              </a:spcBef>
              <a:spcAft>
                <a:spcPct val="0"/>
              </a:spcAft>
              <a:defRPr b="1">
                <a:solidFill>
                  <a:schemeClr val="bg1"/>
                </a:solidFill>
                <a:latin typeface="Arial" charset="0"/>
              </a:defRPr>
            </a:lvl9pPr>
          </a:lstStyle>
          <a:p>
            <a:pPr lvl="1" fontAlgn="base">
              <a:lnSpc>
                <a:spcPct val="106000"/>
              </a:lnSpc>
              <a:spcBef>
                <a:spcPct val="80000"/>
              </a:spcBef>
              <a:spcAft>
                <a:spcPct val="0"/>
              </a:spcAft>
              <a:buClr>
                <a:srgbClr val="000000"/>
              </a:buClr>
              <a:buFont typeface="Wingdings 2" pitchFamily="18" charset="2"/>
              <a:buChar char="¡"/>
              <a:defRPr/>
            </a:pPr>
            <a:r>
              <a:rPr lang="en-US" sz="1100" b="0" dirty="0">
                <a:solidFill>
                  <a:srgbClr val="000000"/>
                </a:solidFill>
                <a:cs typeface="Arial" charset="0"/>
              </a:rPr>
              <a:t>Bullet</a:t>
            </a:r>
          </a:p>
        </p:txBody>
      </p:sp>
    </p:spTree>
    <p:extLst>
      <p:ext uri="{BB962C8B-B14F-4D97-AF65-F5344CB8AC3E}">
        <p14:creationId xmlns:p14="http://schemas.microsoft.com/office/powerpoint/2010/main" val="170273825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Major Points_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134228798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Major Points_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465085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ey statement dark blu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7200"/>
            <a:ext cx="6958012" cy="4759584"/>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3168621493"/>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Major Points_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29801883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7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210537134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6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238194862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5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a:t>Click to edit Master text styles</a:t>
            </a:r>
          </a:p>
        </p:txBody>
      </p:sp>
      <p:sp>
        <p:nvSpPr>
          <p:cNvPr id="6" name="Text Placeholder 14"/>
          <p:cNvSpPr>
            <a:spLocks noGrp="1"/>
          </p:cNvSpPr>
          <p:nvPr>
            <p:ph type="body" sz="quarter" idx="22"/>
          </p:nvPr>
        </p:nvSpPr>
        <p:spPr>
          <a:xfrm>
            <a:off x="2048822" y="5158686"/>
            <a:ext cx="6684264" cy="1088136"/>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235457805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1719624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Slide - Black">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79392" y="727200"/>
            <a:ext cx="5400000" cy="5400000"/>
          </a:xfrm>
          <a:prstGeom prst="rect">
            <a:avLst/>
          </a:prstGeom>
        </p:spPr>
        <p:txBody>
          <a:bodyPr/>
          <a:lstStyle>
            <a:lvl1pPr>
              <a:defRPr>
                <a:solidFill>
                  <a:schemeClr val="bg1"/>
                </a:solidFill>
              </a:defRPr>
            </a:lvl1pPr>
          </a:lstStyle>
          <a:p>
            <a:r>
              <a:rPr lang="en-US" noProof="0" dirty="0"/>
              <a:t>Click icon to add picture</a:t>
            </a:r>
          </a:p>
        </p:txBody>
      </p:sp>
      <p:sp>
        <p:nvSpPr>
          <p:cNvPr id="3" name="Subtitle 2"/>
          <p:cNvSpPr>
            <a:spLocks noGrp="1"/>
          </p:cNvSpPr>
          <p:nvPr>
            <p:ph type="subTitle" idx="1" hasCustomPrompt="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Tree>
    <p:extLst>
      <p:ext uri="{BB962C8B-B14F-4D97-AF65-F5344CB8AC3E}">
        <p14:creationId xmlns:p14="http://schemas.microsoft.com/office/powerpoint/2010/main" val="1573481486"/>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Slide - White">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67360" y="727200"/>
            <a:ext cx="5400000" cy="5400000"/>
          </a:xfrm>
          <a:prstGeom prst="rect">
            <a:avLst/>
          </a:prstGeom>
        </p:spPr>
        <p:txBody>
          <a:bodyPr/>
          <a:lstStyle/>
          <a:p>
            <a:r>
              <a:rPr lang="en-US" noProof="0" dirty="0"/>
              <a:t>Click icon to add picture</a:t>
            </a:r>
          </a:p>
        </p:txBody>
      </p:sp>
      <p:sp>
        <p:nvSpPr>
          <p:cNvPr id="3" name="Subtitle 2"/>
          <p:cNvSpPr>
            <a:spLocks noGrp="1"/>
          </p:cNvSpPr>
          <p:nvPr>
            <p:ph type="subTitle" idx="1" hasCustomPrompt="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2272596835"/>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Slide - Circle Black">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Tree>
    <p:extLst>
      <p:ext uri="{BB962C8B-B14F-4D97-AF65-F5344CB8AC3E}">
        <p14:creationId xmlns:p14="http://schemas.microsoft.com/office/powerpoint/2010/main" val="774442915"/>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Slide - Circle Whit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Tree>
    <p:extLst>
      <p:ext uri="{BB962C8B-B14F-4D97-AF65-F5344CB8AC3E}">
        <p14:creationId xmlns:p14="http://schemas.microsoft.com/office/powerpoint/2010/main" val="746311538"/>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ivider - Deloitte whit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280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1851597893"/>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ey statement teal">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3245824996"/>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Key statement dark gree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864277"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smtClean="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204506270"/>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Key statement dark blu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7200"/>
            <a:ext cx="6958012" cy="4759584"/>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smtClean="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2085626299"/>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Key statement teal">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smtClean="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013562406"/>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Key statement black">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smtClean="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2952550441"/>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Key statement whi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1660670965"/>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6238" y="1665288"/>
            <a:ext cx="6958012" cy="4716463"/>
          </a:xfrm>
          <a:prstGeom prst="rect">
            <a:avLst/>
          </a:prstGeom>
        </p:spPr>
        <p:txBody>
          <a:bodyPr/>
          <a:lstStyle>
            <a:lvl1pPr marL="0" indent="0" algn="l">
              <a:buFontTx/>
              <a:buNone/>
              <a:tabLst>
                <a:tab pos="6729413" algn="r"/>
              </a:tabLst>
              <a:defRPr/>
            </a:lvl1pPr>
            <a:lvl2pPr marL="127000" indent="-127000">
              <a:tabLst>
                <a:tab pos="6729413" algn="r"/>
              </a:tabLst>
              <a:defRPr/>
            </a:lvl2pPr>
            <a:lvl3pPr marL="279400" indent="-127000">
              <a:tabLst>
                <a:tab pos="6729413" algn="r"/>
              </a:tabLst>
              <a:defRPr/>
            </a:lvl3pPr>
            <a:lvl4pPr marL="431800" indent="-127000">
              <a:tabLst>
                <a:tab pos="6729413" algn="r"/>
              </a:tabLst>
              <a:defRPr/>
            </a:lvl4pPr>
            <a:lvl5pPr marL="584200" indent="-127000">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376239" y="317499"/>
            <a:ext cx="8385174"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3488724825"/>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1"/>
            <a:ext cx="8391525"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4087763" y="1701801"/>
            <a:ext cx="4680000" cy="4679950"/>
          </a:xfrm>
        </p:spPr>
        <p:txBody>
          <a:bodyPr/>
          <a:lstStyle/>
          <a:p>
            <a:r>
              <a:rPr lang="en-US" noProof="0" dirty="0"/>
              <a:t>Click icon to add picture</a:t>
            </a:r>
          </a:p>
        </p:txBody>
      </p:sp>
      <p:sp>
        <p:nvSpPr>
          <p:cNvPr id="6" name="Content Placeholder 3"/>
          <p:cNvSpPr>
            <a:spLocks noGrp="1"/>
          </p:cNvSpPr>
          <p:nvPr>
            <p:ph sz="quarter" idx="10"/>
          </p:nvPr>
        </p:nvSpPr>
        <p:spPr>
          <a:xfrm>
            <a:off x="376238" y="1665288"/>
            <a:ext cx="3342322"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422943194"/>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8500"/>
          </a:xfrm>
        </p:spPr>
        <p:txBody>
          <a:bodyPr/>
          <a:lstStyle/>
          <a:p>
            <a:r>
              <a:rPr lang="en-US" noProof="0"/>
              <a:t>Click to edit Master title style</a:t>
            </a:r>
            <a:endParaRPr lang="en-US" noProof="0" dirty="0"/>
          </a:p>
        </p:txBody>
      </p:sp>
      <p:sp>
        <p:nvSpPr>
          <p:cNvPr id="14" name="Text Placeholder 18"/>
          <p:cNvSpPr>
            <a:spLocks noGrp="1"/>
          </p:cNvSpPr>
          <p:nvPr>
            <p:ph idx="1"/>
          </p:nvPr>
        </p:nvSpPr>
        <p:spPr>
          <a:xfrm>
            <a:off x="376238" y="1665288"/>
            <a:ext cx="8374062"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847055018"/>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376238" y="1665288"/>
            <a:ext cx="8374062" cy="471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03027526"/>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376238" y="1700213"/>
            <a:ext cx="8374062" cy="4678986"/>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93893390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ey statement black">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master1]</a:t>
            </a: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66499536"/>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6239" y="2051999"/>
            <a:ext cx="8391524" cy="4069013"/>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376239" y="1665289"/>
            <a:ext cx="8391524" cy="392112"/>
          </a:xfrm>
        </p:spPr>
        <p:txBody>
          <a:bodyPr/>
          <a:lstStyle/>
          <a:p>
            <a:pPr lvl="0"/>
            <a:r>
              <a:rPr lang="en-US" noProof="0"/>
              <a:t>Click to edit Master text styles</a:t>
            </a:r>
          </a:p>
        </p:txBody>
      </p:sp>
    </p:spTree>
    <p:extLst>
      <p:ext uri="{BB962C8B-B14F-4D97-AF65-F5344CB8AC3E}">
        <p14:creationId xmlns:p14="http://schemas.microsoft.com/office/powerpoint/2010/main" val="3325306826"/>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8000" y="2051999"/>
            <a:ext cx="2662162" cy="4069014"/>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376237" y="1665289"/>
            <a:ext cx="2671763"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3227388" y="2051999"/>
            <a:ext cx="2671212" cy="4069014"/>
          </a:xfrm>
          <a:prstGeom prst="rect">
            <a:avLst/>
          </a:prstGeom>
        </p:spPr>
        <p:txBody>
          <a:bodyPr/>
          <a:lstStyle/>
          <a:p>
            <a:r>
              <a:rPr lang="en-US" noProof="0" dirty="0"/>
              <a:t>Click icon to add chart</a:t>
            </a:r>
          </a:p>
        </p:txBody>
      </p:sp>
      <p:sp>
        <p:nvSpPr>
          <p:cNvPr id="8" name="Text Placeholder 8"/>
          <p:cNvSpPr>
            <a:spLocks noGrp="1"/>
          </p:cNvSpPr>
          <p:nvPr>
            <p:ph type="body" sz="quarter" idx="20"/>
          </p:nvPr>
        </p:nvSpPr>
        <p:spPr>
          <a:xfrm>
            <a:off x="3227388" y="1665289"/>
            <a:ext cx="2671211"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6094797" y="2051999"/>
            <a:ext cx="2672965" cy="4069014"/>
          </a:xfrm>
          <a:prstGeom prst="rect">
            <a:avLst/>
          </a:prstGeom>
        </p:spPr>
        <p:txBody>
          <a:bodyPr/>
          <a:lstStyle/>
          <a:p>
            <a:r>
              <a:rPr lang="en-US" noProof="0" dirty="0"/>
              <a:t>Click icon to add chart</a:t>
            </a:r>
          </a:p>
        </p:txBody>
      </p:sp>
      <p:sp>
        <p:nvSpPr>
          <p:cNvPr id="10" name="Text Placeholder 8"/>
          <p:cNvSpPr>
            <a:spLocks noGrp="1"/>
          </p:cNvSpPr>
          <p:nvPr>
            <p:ph type="body" sz="quarter" idx="22"/>
          </p:nvPr>
        </p:nvSpPr>
        <p:spPr>
          <a:xfrm>
            <a:off x="6094797" y="1659145"/>
            <a:ext cx="2672966" cy="398256"/>
          </a:xfrm>
        </p:spPr>
        <p:txBody>
          <a:bodyPr/>
          <a:lstStyle/>
          <a:p>
            <a:pPr lvl="0"/>
            <a:r>
              <a:rPr lang="en-US" noProof="0"/>
              <a:t>Click to edit Master text styles</a:t>
            </a:r>
          </a:p>
        </p:txBody>
      </p:sp>
    </p:spTree>
    <p:extLst>
      <p:ext uri="{BB962C8B-B14F-4D97-AF65-F5344CB8AC3E}">
        <p14:creationId xmlns:p14="http://schemas.microsoft.com/office/powerpoint/2010/main" val="2747232363"/>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76238" y="317499"/>
            <a:ext cx="8402002"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Text Placeholder 8"/>
          <p:cNvSpPr>
            <a:spLocks noGrp="1"/>
          </p:cNvSpPr>
          <p:nvPr>
            <p:ph type="body" sz="quarter" idx="13" hasCustomPrompt="1"/>
          </p:nvPr>
        </p:nvSpPr>
        <p:spPr>
          <a:xfrm>
            <a:off x="376238" y="651600"/>
            <a:ext cx="840200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Content Placeholder 3"/>
          <p:cNvSpPr>
            <a:spLocks noGrp="1"/>
          </p:cNvSpPr>
          <p:nvPr>
            <p:ph sz="quarter" idx="10"/>
          </p:nvPr>
        </p:nvSpPr>
        <p:spPr>
          <a:xfrm>
            <a:off x="376238" y="1665288"/>
            <a:ext cx="3979184"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4786154" y="1665288"/>
            <a:ext cx="3992086"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671070192"/>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8" name="Title Placeholder 1"/>
          <p:cNvSpPr>
            <a:spLocks noGrp="1"/>
          </p:cNvSpPr>
          <p:nvPr>
            <p:ph type="title" hasCustomPrompt="1"/>
          </p:nvPr>
        </p:nvSpPr>
        <p:spPr>
          <a:xfrm>
            <a:off x="376237"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1" name="Content Placeholder 3"/>
          <p:cNvSpPr>
            <a:spLocks noGrp="1"/>
          </p:cNvSpPr>
          <p:nvPr>
            <p:ph sz="quarter" idx="10"/>
          </p:nvPr>
        </p:nvSpPr>
        <p:spPr>
          <a:xfrm>
            <a:off x="376237" y="1665288"/>
            <a:ext cx="3979185"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4787999" y="1665288"/>
            <a:ext cx="3979763"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252201933"/>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379" name="think-cell Slide" r:id="rId4" imgW="592" imgH="591" progId="TCLayout.ActiveDocument.1">
                  <p:embed/>
                </p:oleObj>
              </mc:Choice>
              <mc:Fallback>
                <p:oleObj name="think-cell Slide" r:id="rId4" imgW="592" imgH="591"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Content Placeholder 3"/>
          <p:cNvSpPr>
            <a:spLocks noGrp="1"/>
          </p:cNvSpPr>
          <p:nvPr>
            <p:ph sz="quarter" idx="10"/>
          </p:nvPr>
        </p:nvSpPr>
        <p:spPr>
          <a:xfrm>
            <a:off x="376239" y="1665288"/>
            <a:ext cx="4016374" cy="4455725"/>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4755915" y="2125013"/>
            <a:ext cx="4011847" cy="3996000"/>
          </a:xfrm>
        </p:spPr>
        <p:txBody>
          <a:bodyPr/>
          <a:lstStyle/>
          <a:p>
            <a:r>
              <a:rPr lang="en-US" noProof="0" dirty="0"/>
              <a:t>Click icon to add chart</a:t>
            </a:r>
          </a:p>
        </p:txBody>
      </p:sp>
      <p:sp>
        <p:nvSpPr>
          <p:cNvPr id="6" name="Text Placeholder 5"/>
          <p:cNvSpPr>
            <a:spLocks noGrp="1"/>
          </p:cNvSpPr>
          <p:nvPr>
            <p:ph type="body" sz="quarter" idx="22"/>
          </p:nvPr>
        </p:nvSpPr>
        <p:spPr>
          <a:xfrm>
            <a:off x="4755917" y="1665288"/>
            <a:ext cx="4011846"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1582118665"/>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4668824" y="2125013"/>
            <a:ext cx="4206240" cy="3996000"/>
          </a:xfrm>
        </p:spPr>
        <p:txBody>
          <a:bodyPr/>
          <a:lstStyle/>
          <a:p>
            <a:r>
              <a:rPr lang="en-US" noProof="0" dirty="0"/>
              <a:t>Click icon to add chart</a:t>
            </a:r>
          </a:p>
        </p:txBody>
      </p:sp>
      <p:sp>
        <p:nvSpPr>
          <p:cNvPr id="6" name="Text Placeholder 5"/>
          <p:cNvSpPr>
            <a:spLocks noGrp="1"/>
          </p:cNvSpPr>
          <p:nvPr>
            <p:ph type="body" sz="quarter" idx="22"/>
          </p:nvPr>
        </p:nvSpPr>
        <p:spPr>
          <a:xfrm>
            <a:off x="4755916" y="1665288"/>
            <a:ext cx="4011847"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Chart Placeholder 2"/>
          <p:cNvSpPr>
            <a:spLocks noGrp="1"/>
          </p:cNvSpPr>
          <p:nvPr>
            <p:ph type="chart" sz="quarter" idx="24"/>
          </p:nvPr>
        </p:nvSpPr>
        <p:spPr>
          <a:xfrm>
            <a:off x="265735" y="2125013"/>
            <a:ext cx="4206240" cy="3996000"/>
          </a:xfrm>
        </p:spPr>
        <p:txBody>
          <a:bodyPr/>
          <a:lstStyle/>
          <a:p>
            <a:r>
              <a:rPr lang="en-US" noProof="0" dirty="0"/>
              <a:t>Click icon to add chart</a:t>
            </a:r>
          </a:p>
        </p:txBody>
      </p:sp>
      <p:sp>
        <p:nvSpPr>
          <p:cNvPr id="12" name="Text Placeholder 5"/>
          <p:cNvSpPr>
            <a:spLocks noGrp="1"/>
          </p:cNvSpPr>
          <p:nvPr>
            <p:ph type="body" sz="quarter" idx="25"/>
          </p:nvPr>
        </p:nvSpPr>
        <p:spPr>
          <a:xfrm>
            <a:off x="376237" y="1665288"/>
            <a:ext cx="4004298" cy="420687"/>
          </a:xfrm>
        </p:spPr>
        <p:txBody>
          <a:bodyPr/>
          <a:lstStyle/>
          <a:p>
            <a:pPr lvl="0"/>
            <a:r>
              <a:rPr lang="en-US" noProof="0"/>
              <a:t>Click to edit Master text styles</a:t>
            </a:r>
          </a:p>
        </p:txBody>
      </p:sp>
    </p:spTree>
    <p:extLst>
      <p:ext uri="{BB962C8B-B14F-4D97-AF65-F5344CB8AC3E}">
        <p14:creationId xmlns:p14="http://schemas.microsoft.com/office/powerpoint/2010/main" val="4255376390"/>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9" y="317499"/>
            <a:ext cx="8391524"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376237" y="1665288"/>
            <a:ext cx="3323893"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4087762" y="1700213"/>
            <a:ext cx="468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2658450664"/>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5683411" y="1658680"/>
            <a:ext cx="3084351"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376238" y="1665288"/>
            <a:ext cx="4879761"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376239" y="651600"/>
            <a:ext cx="8391524"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937800722"/>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a:t>Click to edit Master title style</a:t>
            </a:r>
            <a:endParaRPr lang="en-US" noProof="0" dirty="0"/>
          </a:p>
        </p:txBody>
      </p:sp>
      <p:sp>
        <p:nvSpPr>
          <p:cNvPr id="4" name="Picture Placeholder 6"/>
          <p:cNvSpPr>
            <a:spLocks noGrp="1"/>
          </p:cNvSpPr>
          <p:nvPr>
            <p:ph type="pic" sz="quarter" idx="13"/>
          </p:nvPr>
        </p:nvSpPr>
        <p:spPr>
          <a:xfrm>
            <a:off x="376237" y="1700213"/>
            <a:ext cx="2029968" cy="1260000"/>
          </a:xfrm>
        </p:spPr>
        <p:txBody>
          <a:bodyPr lIns="0" tIns="0" rIns="0" bIns="0">
            <a:noAutofit/>
          </a:bodyPr>
          <a:lstStyle/>
          <a:p>
            <a:r>
              <a:rPr lang="en-US" noProof="0" dirty="0"/>
              <a:t>Click icon to add picture</a:t>
            </a:r>
          </a:p>
        </p:txBody>
      </p:sp>
      <p:sp>
        <p:nvSpPr>
          <p:cNvPr id="5" name="Picture Placeholder 6"/>
          <p:cNvSpPr>
            <a:spLocks noGrp="1"/>
          </p:cNvSpPr>
          <p:nvPr>
            <p:ph type="pic" sz="quarter" idx="14"/>
          </p:nvPr>
        </p:nvSpPr>
        <p:spPr>
          <a:xfrm>
            <a:off x="2495412" y="1700213"/>
            <a:ext cx="2029968" cy="1260000"/>
          </a:xfrm>
        </p:spPr>
        <p:txBody>
          <a:bodyPr lIns="0" tIns="0" rIns="0" bIns="0">
            <a:noAutofit/>
          </a:bodyPr>
          <a:lstStyle/>
          <a:p>
            <a:r>
              <a:rPr lang="en-US" noProof="0" dirty="0"/>
              <a:t>Click icon to add picture</a:t>
            </a:r>
          </a:p>
        </p:txBody>
      </p:sp>
      <p:sp>
        <p:nvSpPr>
          <p:cNvPr id="6" name="Picture Placeholder 6"/>
          <p:cNvSpPr>
            <a:spLocks noGrp="1"/>
          </p:cNvSpPr>
          <p:nvPr>
            <p:ph type="pic" sz="quarter" idx="15"/>
          </p:nvPr>
        </p:nvSpPr>
        <p:spPr>
          <a:xfrm>
            <a:off x="4614587" y="1700213"/>
            <a:ext cx="2029968" cy="1260000"/>
          </a:xfrm>
        </p:spPr>
        <p:txBody>
          <a:bodyPr lIns="0" tIns="0" rIns="0" bIns="0">
            <a:noAutofit/>
          </a:bodyPr>
          <a:lstStyle/>
          <a:p>
            <a:r>
              <a:rPr lang="en-US" noProof="0" dirty="0"/>
              <a:t>Click icon to add picture</a:t>
            </a:r>
          </a:p>
        </p:txBody>
      </p:sp>
      <p:sp>
        <p:nvSpPr>
          <p:cNvPr id="7" name="Picture Placeholder 6"/>
          <p:cNvSpPr>
            <a:spLocks noGrp="1"/>
          </p:cNvSpPr>
          <p:nvPr>
            <p:ph type="pic" sz="quarter" idx="16"/>
          </p:nvPr>
        </p:nvSpPr>
        <p:spPr>
          <a:xfrm>
            <a:off x="6733763" y="1700213"/>
            <a:ext cx="2029968" cy="1260000"/>
          </a:xfrm>
        </p:spPr>
        <p:txBody>
          <a:bodyPr lIns="0" tIns="0" rIns="0" bIns="0">
            <a:noAutofit/>
          </a:bodyPr>
          <a:lstStyle/>
          <a:p>
            <a:r>
              <a:rPr lang="en-US" noProof="0" dirty="0"/>
              <a:t>Click icon to add picture</a:t>
            </a:r>
          </a:p>
        </p:txBody>
      </p:sp>
      <p:sp>
        <p:nvSpPr>
          <p:cNvPr id="9" name="Text Placeholder 8"/>
          <p:cNvSpPr>
            <a:spLocks noGrp="1"/>
          </p:cNvSpPr>
          <p:nvPr>
            <p:ph type="body" sz="quarter" idx="17"/>
          </p:nvPr>
        </p:nvSpPr>
        <p:spPr>
          <a:xfrm>
            <a:off x="376237" y="3108509"/>
            <a:ext cx="2029968" cy="3264408"/>
          </a:xfrm>
        </p:spPr>
        <p:txBody>
          <a:bodyPr/>
          <a:lstStyle>
            <a:lvl1pPr marL="0" indent="0" algn="l" rtl="0" eaLnBrk="1" latinLnBrk="0" hangingPunct="1">
              <a:spcBef>
                <a:spcPts val="0"/>
              </a:spcBef>
              <a:spcAft>
                <a:spcPts val="1000"/>
              </a:spcAft>
              <a:buSzPct val="100000"/>
              <a:buFontTx/>
              <a:buNone/>
              <a:tabLst>
                <a:tab pos="5029200" algn="r"/>
              </a:tabLst>
              <a:defRPr lang="en-US" sz="1200" b="0" kern="1200" noProof="0" dirty="0" smtClean="0">
                <a:solidFill>
                  <a:schemeClr val="tx1"/>
                </a:solidFill>
                <a:latin typeface="+mn-lt"/>
                <a:ea typeface="+mn-ea"/>
                <a:cs typeface="+mn-cs"/>
              </a:defRPr>
            </a:lvl1pPr>
            <a:lvl2pPr marL="1270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2pPr>
            <a:lvl3pPr marL="2794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3pPr>
            <a:lvl4pPr marL="4318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4pPr>
            <a:lvl5pPr marL="5842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a:solidFill>
                  <a:schemeClr val="tx1"/>
                </a:solidFill>
                <a:latin typeface="+mn-lt"/>
                <a:ea typeface="+mn-ea"/>
                <a:cs typeface="+mn-cs"/>
              </a:defRPr>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462199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19"/>
          </p:nvPr>
        </p:nvSpPr>
        <p:spPr>
          <a:xfrm>
            <a:off x="2499116" y="3108509"/>
            <a:ext cx="2029968" cy="3264408"/>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Text Placeholder 8"/>
          <p:cNvSpPr>
            <a:spLocks noGrp="1"/>
          </p:cNvSpPr>
          <p:nvPr>
            <p:ph type="body" sz="quarter" idx="20"/>
          </p:nvPr>
        </p:nvSpPr>
        <p:spPr>
          <a:xfrm>
            <a:off x="674487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3" name="Text Placeholder 8"/>
          <p:cNvSpPr>
            <a:spLocks noGrp="1"/>
          </p:cNvSpPr>
          <p:nvPr>
            <p:ph type="body" sz="quarter" idx="21" hasCustomPrompt="1"/>
          </p:nvPr>
        </p:nvSpPr>
        <p:spPr>
          <a:xfrm>
            <a:off x="376237" y="651600"/>
            <a:ext cx="83915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2726574895"/>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a:t>Click to edit Master title style</a:t>
            </a:r>
            <a:endParaRPr lang="en-US" noProof="0" dirty="0"/>
          </a:p>
        </p:txBody>
      </p:sp>
      <p:sp>
        <p:nvSpPr>
          <p:cNvPr id="4" name="Rectangle 3"/>
          <p:cNvSpPr/>
          <p:nvPr userDrawn="1"/>
        </p:nvSpPr>
        <p:spPr>
          <a:xfrm>
            <a:off x="378000" y="1707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5" name="Rectangle 4"/>
          <p:cNvSpPr/>
          <p:nvPr userDrawn="1"/>
        </p:nvSpPr>
        <p:spPr>
          <a:xfrm>
            <a:off x="4668064" y="1700213"/>
            <a:ext cx="4106300"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6" name="Rectangle 5"/>
          <p:cNvSpPr/>
          <p:nvPr userDrawn="1"/>
        </p:nvSpPr>
        <p:spPr>
          <a:xfrm>
            <a:off x="378000" y="4065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7" name="Rectangle 6"/>
          <p:cNvSpPr/>
          <p:nvPr userDrawn="1"/>
        </p:nvSpPr>
        <p:spPr>
          <a:xfrm>
            <a:off x="4668064" y="4065173"/>
            <a:ext cx="41063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8" name="Picture Placeholder 11"/>
          <p:cNvSpPr>
            <a:spLocks noGrp="1"/>
          </p:cNvSpPr>
          <p:nvPr>
            <p:ph type="pic" sz="quarter" idx="25"/>
          </p:nvPr>
        </p:nvSpPr>
        <p:spPr>
          <a:xfrm>
            <a:off x="378000" y="1880213"/>
            <a:ext cx="1476000" cy="1476000"/>
          </a:xfrm>
        </p:spPr>
        <p:txBody>
          <a:bodyPr/>
          <a:lstStyle>
            <a:lvl1pPr algn="ctr">
              <a:defRPr/>
            </a:lvl1pPr>
          </a:lstStyle>
          <a:p>
            <a:r>
              <a:rPr lang="en-US" noProof="0" dirty="0"/>
              <a:t>Click icon to add picture</a:t>
            </a:r>
          </a:p>
        </p:txBody>
      </p:sp>
      <p:sp>
        <p:nvSpPr>
          <p:cNvPr id="9" name="Picture Placeholder 11"/>
          <p:cNvSpPr>
            <a:spLocks noGrp="1"/>
          </p:cNvSpPr>
          <p:nvPr>
            <p:ph type="pic" sz="quarter" idx="27"/>
          </p:nvPr>
        </p:nvSpPr>
        <p:spPr>
          <a:xfrm>
            <a:off x="4668064" y="1880213"/>
            <a:ext cx="1476000" cy="1476000"/>
          </a:xfrm>
        </p:spPr>
        <p:txBody>
          <a:bodyPr/>
          <a:lstStyle>
            <a:lvl1pPr algn="ctr">
              <a:defRPr/>
            </a:lvl1pPr>
          </a:lstStyle>
          <a:p>
            <a:r>
              <a:rPr lang="en-US" noProof="0" dirty="0"/>
              <a:t>Click icon to add picture</a:t>
            </a:r>
          </a:p>
        </p:txBody>
      </p:sp>
      <p:sp>
        <p:nvSpPr>
          <p:cNvPr id="10" name="Picture Placeholder 11"/>
          <p:cNvSpPr>
            <a:spLocks noGrp="1"/>
          </p:cNvSpPr>
          <p:nvPr>
            <p:ph type="pic" sz="quarter" idx="29"/>
          </p:nvPr>
        </p:nvSpPr>
        <p:spPr>
          <a:xfrm>
            <a:off x="378000" y="4256213"/>
            <a:ext cx="1476000" cy="1476000"/>
          </a:xfrm>
        </p:spPr>
        <p:txBody>
          <a:bodyPr/>
          <a:lstStyle>
            <a:lvl1pPr algn="ctr">
              <a:defRPr/>
            </a:lvl1pPr>
          </a:lstStyle>
          <a:p>
            <a:r>
              <a:rPr lang="en-US" noProof="0" dirty="0"/>
              <a:t>Click icon to add picture</a:t>
            </a:r>
          </a:p>
        </p:txBody>
      </p:sp>
      <p:sp>
        <p:nvSpPr>
          <p:cNvPr id="11" name="Picture Placeholder 11"/>
          <p:cNvSpPr>
            <a:spLocks noGrp="1"/>
          </p:cNvSpPr>
          <p:nvPr>
            <p:ph type="pic" sz="quarter" idx="31"/>
          </p:nvPr>
        </p:nvSpPr>
        <p:spPr>
          <a:xfrm>
            <a:off x="4668064" y="4256213"/>
            <a:ext cx="1476000" cy="1476000"/>
          </a:xfrm>
        </p:spPr>
        <p:txBody>
          <a:bodyPr/>
          <a:lstStyle>
            <a:lvl1pPr algn="ctr">
              <a:defRPr/>
            </a:lvl1pPr>
          </a:lstStyle>
          <a:p>
            <a:r>
              <a:rPr lang="en-US" noProof="0" dirty="0"/>
              <a:t>Click icon to add picture</a:t>
            </a:r>
          </a:p>
        </p:txBody>
      </p:sp>
      <p:sp>
        <p:nvSpPr>
          <p:cNvPr id="13" name="Text Placeholder 12"/>
          <p:cNvSpPr>
            <a:spLocks noGrp="1"/>
          </p:cNvSpPr>
          <p:nvPr>
            <p:ph type="body" sz="quarter" idx="32"/>
          </p:nvPr>
        </p:nvSpPr>
        <p:spPr>
          <a:xfrm>
            <a:off x="2012612" y="1880213"/>
            <a:ext cx="2466000" cy="1944000"/>
          </a:xfrm>
        </p:spPr>
        <p:txBody>
          <a:bodyPr vert="horz" lIns="0" tIns="0" rIns="0" bIns="0" rtlCol="0">
            <a:noAutofit/>
          </a:bodyPr>
          <a:lstStyle>
            <a:lvl1pPr marL="0" indent="0" algn="l">
              <a:spcAft>
                <a:spcPts val="0"/>
              </a:spcAft>
              <a:buFontTx/>
              <a:buNone/>
              <a:defRPr lang="en-US" noProof="0" dirty="0" smtClean="0"/>
            </a:lvl1pPr>
            <a:lvl2pPr marL="127000" indent="-127000" algn="l">
              <a:spcAft>
                <a:spcPts val="0"/>
              </a:spcAft>
              <a:buClrTx/>
              <a:buSzPct val="100000"/>
              <a:buFont typeface="Arial" panose="020B0604020202020204" pitchFamily="34" charset="0"/>
              <a:buChar char="•"/>
              <a:defRPr lang="en-US" noProof="0" dirty="0" smtClean="0"/>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4" name="Text Placeholder 12"/>
          <p:cNvSpPr>
            <a:spLocks noGrp="1"/>
          </p:cNvSpPr>
          <p:nvPr>
            <p:ph type="body" sz="quarter" idx="33"/>
          </p:nvPr>
        </p:nvSpPr>
        <p:spPr>
          <a:xfrm>
            <a:off x="6297420" y="1880213"/>
            <a:ext cx="246888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5" name="Text Placeholder 12"/>
          <p:cNvSpPr>
            <a:spLocks noGrp="1"/>
          </p:cNvSpPr>
          <p:nvPr>
            <p:ph type="body" sz="quarter" idx="34"/>
          </p:nvPr>
        </p:nvSpPr>
        <p:spPr>
          <a:xfrm>
            <a:off x="2012612" y="4256213"/>
            <a:ext cx="246600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6" name="Text Placeholder 12"/>
          <p:cNvSpPr>
            <a:spLocks noGrp="1"/>
          </p:cNvSpPr>
          <p:nvPr>
            <p:ph type="body" sz="quarter" idx="35"/>
          </p:nvPr>
        </p:nvSpPr>
        <p:spPr>
          <a:xfrm>
            <a:off x="6297420" y="4256213"/>
            <a:ext cx="246888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7"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422455204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ags" Target="../tags/tag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slideLayout" Target="../slideLayouts/slideLayout55.xml"/><Relationship Id="rId26" Type="http://schemas.openxmlformats.org/officeDocument/2006/relationships/slideLayout" Target="../slideLayouts/slideLayout63.xml"/><Relationship Id="rId39" Type="http://schemas.openxmlformats.org/officeDocument/2006/relationships/image" Target="../media/image3.png"/><Relationship Id="rId3" Type="http://schemas.openxmlformats.org/officeDocument/2006/relationships/slideLayout" Target="../slideLayouts/slideLayout40.xml"/><Relationship Id="rId21" Type="http://schemas.openxmlformats.org/officeDocument/2006/relationships/slideLayout" Target="../slideLayouts/slideLayout58.xml"/><Relationship Id="rId34" Type="http://schemas.openxmlformats.org/officeDocument/2006/relationships/slideLayout" Target="../slideLayouts/slideLayout71.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5" Type="http://schemas.openxmlformats.org/officeDocument/2006/relationships/slideLayout" Target="../slideLayouts/slideLayout62.xml"/><Relationship Id="rId33" Type="http://schemas.openxmlformats.org/officeDocument/2006/relationships/slideLayout" Target="../slideLayouts/slideLayout70.xml"/><Relationship Id="rId38" Type="http://schemas.openxmlformats.org/officeDocument/2006/relationships/theme" Target="../theme/theme2.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slideLayout" Target="../slideLayouts/slideLayout57.xml"/><Relationship Id="rId29" Type="http://schemas.openxmlformats.org/officeDocument/2006/relationships/slideLayout" Target="../slideLayouts/slideLayout66.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24" Type="http://schemas.openxmlformats.org/officeDocument/2006/relationships/slideLayout" Target="../slideLayouts/slideLayout61.xml"/><Relationship Id="rId32" Type="http://schemas.openxmlformats.org/officeDocument/2006/relationships/slideLayout" Target="../slideLayouts/slideLayout69.xml"/><Relationship Id="rId37" Type="http://schemas.openxmlformats.org/officeDocument/2006/relationships/slideLayout" Target="../slideLayouts/slideLayout74.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23" Type="http://schemas.openxmlformats.org/officeDocument/2006/relationships/slideLayout" Target="../slideLayouts/slideLayout60.xml"/><Relationship Id="rId28" Type="http://schemas.openxmlformats.org/officeDocument/2006/relationships/slideLayout" Target="../slideLayouts/slideLayout65.xml"/><Relationship Id="rId36" Type="http://schemas.openxmlformats.org/officeDocument/2006/relationships/slideLayout" Target="../slideLayouts/slideLayout73.xml"/><Relationship Id="rId10" Type="http://schemas.openxmlformats.org/officeDocument/2006/relationships/slideLayout" Target="../slideLayouts/slideLayout47.xml"/><Relationship Id="rId19" Type="http://schemas.openxmlformats.org/officeDocument/2006/relationships/slideLayout" Target="../slideLayouts/slideLayout56.xml"/><Relationship Id="rId31" Type="http://schemas.openxmlformats.org/officeDocument/2006/relationships/slideLayout" Target="../slideLayouts/slideLayout68.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slideLayout" Target="../slideLayouts/slideLayout59.xml"/><Relationship Id="rId27" Type="http://schemas.openxmlformats.org/officeDocument/2006/relationships/slideLayout" Target="../slideLayouts/slideLayout64.xml"/><Relationship Id="rId30" Type="http://schemas.openxmlformats.org/officeDocument/2006/relationships/slideLayout" Target="../slideLayouts/slideLayout67.xml"/><Relationship Id="rId35" Type="http://schemas.openxmlformats.org/officeDocument/2006/relationships/slideLayout" Target="../slideLayouts/slideLayout7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slideLayout" Target="../slideLayouts/slideLayout87.xml"/><Relationship Id="rId18" Type="http://schemas.openxmlformats.org/officeDocument/2006/relationships/slideLayout" Target="../slideLayouts/slideLayout92.xml"/><Relationship Id="rId26" Type="http://schemas.openxmlformats.org/officeDocument/2006/relationships/slideLayout" Target="../slideLayouts/slideLayout100.xml"/><Relationship Id="rId39" Type="http://schemas.openxmlformats.org/officeDocument/2006/relationships/oleObject" Target="../embeddings/oleObject3.bin"/><Relationship Id="rId3" Type="http://schemas.openxmlformats.org/officeDocument/2006/relationships/slideLayout" Target="../slideLayouts/slideLayout77.xml"/><Relationship Id="rId21" Type="http://schemas.openxmlformats.org/officeDocument/2006/relationships/slideLayout" Target="../slideLayouts/slideLayout95.xml"/><Relationship Id="rId34" Type="http://schemas.openxmlformats.org/officeDocument/2006/relationships/slideLayout" Target="../slideLayouts/slideLayout108.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17" Type="http://schemas.openxmlformats.org/officeDocument/2006/relationships/slideLayout" Target="../slideLayouts/slideLayout91.xml"/><Relationship Id="rId25" Type="http://schemas.openxmlformats.org/officeDocument/2006/relationships/slideLayout" Target="../slideLayouts/slideLayout99.xml"/><Relationship Id="rId33" Type="http://schemas.openxmlformats.org/officeDocument/2006/relationships/slideLayout" Target="../slideLayouts/slideLayout107.xml"/><Relationship Id="rId38" Type="http://schemas.openxmlformats.org/officeDocument/2006/relationships/tags" Target="../tags/tag3.xml"/><Relationship Id="rId2" Type="http://schemas.openxmlformats.org/officeDocument/2006/relationships/slideLayout" Target="../slideLayouts/slideLayout76.xml"/><Relationship Id="rId16" Type="http://schemas.openxmlformats.org/officeDocument/2006/relationships/slideLayout" Target="../slideLayouts/slideLayout90.xml"/><Relationship Id="rId20" Type="http://schemas.openxmlformats.org/officeDocument/2006/relationships/slideLayout" Target="../slideLayouts/slideLayout94.xml"/><Relationship Id="rId29" Type="http://schemas.openxmlformats.org/officeDocument/2006/relationships/slideLayout" Target="../slideLayouts/slideLayout103.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24" Type="http://schemas.openxmlformats.org/officeDocument/2006/relationships/slideLayout" Target="../slideLayouts/slideLayout98.xml"/><Relationship Id="rId32" Type="http://schemas.openxmlformats.org/officeDocument/2006/relationships/slideLayout" Target="../slideLayouts/slideLayout106.xml"/><Relationship Id="rId37" Type="http://schemas.openxmlformats.org/officeDocument/2006/relationships/vmlDrawing" Target="../drawings/vmlDrawing3.vml"/><Relationship Id="rId40" Type="http://schemas.openxmlformats.org/officeDocument/2006/relationships/image" Target="../media/image1.emf"/><Relationship Id="rId5" Type="http://schemas.openxmlformats.org/officeDocument/2006/relationships/slideLayout" Target="../slideLayouts/slideLayout79.xml"/><Relationship Id="rId15" Type="http://schemas.openxmlformats.org/officeDocument/2006/relationships/slideLayout" Target="../slideLayouts/slideLayout89.xml"/><Relationship Id="rId23" Type="http://schemas.openxmlformats.org/officeDocument/2006/relationships/slideLayout" Target="../slideLayouts/slideLayout97.xml"/><Relationship Id="rId28" Type="http://schemas.openxmlformats.org/officeDocument/2006/relationships/slideLayout" Target="../slideLayouts/slideLayout102.xml"/><Relationship Id="rId36" Type="http://schemas.openxmlformats.org/officeDocument/2006/relationships/theme" Target="../theme/theme3.xml"/><Relationship Id="rId10" Type="http://schemas.openxmlformats.org/officeDocument/2006/relationships/slideLayout" Target="../slideLayouts/slideLayout84.xml"/><Relationship Id="rId19" Type="http://schemas.openxmlformats.org/officeDocument/2006/relationships/slideLayout" Target="../slideLayouts/slideLayout93.xml"/><Relationship Id="rId31" Type="http://schemas.openxmlformats.org/officeDocument/2006/relationships/slideLayout" Target="../slideLayouts/slideLayout105.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slideLayout" Target="../slideLayouts/slideLayout88.xml"/><Relationship Id="rId22" Type="http://schemas.openxmlformats.org/officeDocument/2006/relationships/slideLayout" Target="../slideLayouts/slideLayout96.xml"/><Relationship Id="rId27" Type="http://schemas.openxmlformats.org/officeDocument/2006/relationships/slideLayout" Target="../slideLayouts/slideLayout101.xml"/><Relationship Id="rId30" Type="http://schemas.openxmlformats.org/officeDocument/2006/relationships/slideLayout" Target="../slideLayouts/slideLayout104.xml"/><Relationship Id="rId35" Type="http://schemas.openxmlformats.org/officeDocument/2006/relationships/slideLayout" Target="../slideLayouts/slideLayout10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7.xml"/><Relationship Id="rId13" Type="http://schemas.openxmlformats.org/officeDocument/2006/relationships/slideLayout" Target="../slideLayouts/slideLayout122.xml"/><Relationship Id="rId18" Type="http://schemas.openxmlformats.org/officeDocument/2006/relationships/slideLayout" Target="../slideLayouts/slideLayout127.xml"/><Relationship Id="rId26" Type="http://schemas.openxmlformats.org/officeDocument/2006/relationships/slideLayout" Target="../slideLayouts/slideLayout135.xml"/><Relationship Id="rId39" Type="http://schemas.openxmlformats.org/officeDocument/2006/relationships/slideLayout" Target="../slideLayouts/slideLayout148.xml"/><Relationship Id="rId3" Type="http://schemas.openxmlformats.org/officeDocument/2006/relationships/slideLayout" Target="../slideLayouts/slideLayout112.xml"/><Relationship Id="rId21" Type="http://schemas.openxmlformats.org/officeDocument/2006/relationships/slideLayout" Target="../slideLayouts/slideLayout130.xml"/><Relationship Id="rId34" Type="http://schemas.openxmlformats.org/officeDocument/2006/relationships/slideLayout" Target="../slideLayouts/slideLayout143.xml"/><Relationship Id="rId42" Type="http://schemas.openxmlformats.org/officeDocument/2006/relationships/image" Target="../media/image3.png"/><Relationship Id="rId7" Type="http://schemas.openxmlformats.org/officeDocument/2006/relationships/slideLayout" Target="../slideLayouts/slideLayout116.xml"/><Relationship Id="rId12" Type="http://schemas.openxmlformats.org/officeDocument/2006/relationships/slideLayout" Target="../slideLayouts/slideLayout121.xml"/><Relationship Id="rId17" Type="http://schemas.openxmlformats.org/officeDocument/2006/relationships/slideLayout" Target="../slideLayouts/slideLayout126.xml"/><Relationship Id="rId25" Type="http://schemas.openxmlformats.org/officeDocument/2006/relationships/slideLayout" Target="../slideLayouts/slideLayout134.xml"/><Relationship Id="rId33" Type="http://schemas.openxmlformats.org/officeDocument/2006/relationships/slideLayout" Target="../slideLayouts/slideLayout142.xml"/><Relationship Id="rId38" Type="http://schemas.openxmlformats.org/officeDocument/2006/relationships/slideLayout" Target="../slideLayouts/slideLayout147.xml"/><Relationship Id="rId2" Type="http://schemas.openxmlformats.org/officeDocument/2006/relationships/slideLayout" Target="../slideLayouts/slideLayout111.xml"/><Relationship Id="rId16" Type="http://schemas.openxmlformats.org/officeDocument/2006/relationships/slideLayout" Target="../slideLayouts/slideLayout125.xml"/><Relationship Id="rId20" Type="http://schemas.openxmlformats.org/officeDocument/2006/relationships/slideLayout" Target="../slideLayouts/slideLayout129.xml"/><Relationship Id="rId29" Type="http://schemas.openxmlformats.org/officeDocument/2006/relationships/slideLayout" Target="../slideLayouts/slideLayout138.xml"/><Relationship Id="rId41" Type="http://schemas.openxmlformats.org/officeDocument/2006/relationships/theme" Target="../theme/theme4.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24" Type="http://schemas.openxmlformats.org/officeDocument/2006/relationships/slideLayout" Target="../slideLayouts/slideLayout133.xml"/><Relationship Id="rId32" Type="http://schemas.openxmlformats.org/officeDocument/2006/relationships/slideLayout" Target="../slideLayouts/slideLayout141.xml"/><Relationship Id="rId37" Type="http://schemas.openxmlformats.org/officeDocument/2006/relationships/slideLayout" Target="../slideLayouts/slideLayout146.xml"/><Relationship Id="rId40" Type="http://schemas.openxmlformats.org/officeDocument/2006/relationships/slideLayout" Target="../slideLayouts/slideLayout149.xml"/><Relationship Id="rId5" Type="http://schemas.openxmlformats.org/officeDocument/2006/relationships/slideLayout" Target="../slideLayouts/slideLayout114.xml"/><Relationship Id="rId15" Type="http://schemas.openxmlformats.org/officeDocument/2006/relationships/slideLayout" Target="../slideLayouts/slideLayout124.xml"/><Relationship Id="rId23" Type="http://schemas.openxmlformats.org/officeDocument/2006/relationships/slideLayout" Target="../slideLayouts/slideLayout132.xml"/><Relationship Id="rId28" Type="http://schemas.openxmlformats.org/officeDocument/2006/relationships/slideLayout" Target="../slideLayouts/slideLayout137.xml"/><Relationship Id="rId36" Type="http://schemas.openxmlformats.org/officeDocument/2006/relationships/slideLayout" Target="../slideLayouts/slideLayout145.xml"/><Relationship Id="rId10" Type="http://schemas.openxmlformats.org/officeDocument/2006/relationships/slideLayout" Target="../slideLayouts/slideLayout119.xml"/><Relationship Id="rId19" Type="http://schemas.openxmlformats.org/officeDocument/2006/relationships/slideLayout" Target="../slideLayouts/slideLayout128.xml"/><Relationship Id="rId31" Type="http://schemas.openxmlformats.org/officeDocument/2006/relationships/slideLayout" Target="../slideLayouts/slideLayout140.xml"/><Relationship Id="rId4" Type="http://schemas.openxmlformats.org/officeDocument/2006/relationships/slideLayout" Target="../slideLayouts/slideLayout113.xml"/><Relationship Id="rId9" Type="http://schemas.openxmlformats.org/officeDocument/2006/relationships/slideLayout" Target="../slideLayouts/slideLayout118.xml"/><Relationship Id="rId14" Type="http://schemas.openxmlformats.org/officeDocument/2006/relationships/slideLayout" Target="../slideLayouts/slideLayout123.xml"/><Relationship Id="rId22" Type="http://schemas.openxmlformats.org/officeDocument/2006/relationships/slideLayout" Target="../slideLayouts/slideLayout131.xml"/><Relationship Id="rId27" Type="http://schemas.openxmlformats.org/officeDocument/2006/relationships/slideLayout" Target="../slideLayouts/slideLayout136.xml"/><Relationship Id="rId30" Type="http://schemas.openxmlformats.org/officeDocument/2006/relationships/slideLayout" Target="../slideLayouts/slideLayout139.xml"/><Relationship Id="rId35" Type="http://schemas.openxmlformats.org/officeDocument/2006/relationships/slideLayout" Target="../slideLayouts/slideLayout144.xml"/><Relationship Id="rId43" Type="http://schemas.openxmlformats.org/officeDocument/2006/relationships/image" Target="../media/image5.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57.xml"/><Relationship Id="rId13" Type="http://schemas.openxmlformats.org/officeDocument/2006/relationships/theme" Target="../theme/theme5.xml"/><Relationship Id="rId3" Type="http://schemas.openxmlformats.org/officeDocument/2006/relationships/slideLayout" Target="../slideLayouts/slideLayout152.xml"/><Relationship Id="rId7" Type="http://schemas.openxmlformats.org/officeDocument/2006/relationships/slideLayout" Target="../slideLayouts/slideLayout156.xml"/><Relationship Id="rId12" Type="http://schemas.openxmlformats.org/officeDocument/2006/relationships/slideLayout" Target="../slideLayouts/slideLayout161.xml"/><Relationship Id="rId2" Type="http://schemas.openxmlformats.org/officeDocument/2006/relationships/slideLayout" Target="../slideLayouts/slideLayout151.xml"/><Relationship Id="rId1" Type="http://schemas.openxmlformats.org/officeDocument/2006/relationships/slideLayout" Target="../slideLayouts/slideLayout150.xml"/><Relationship Id="rId6" Type="http://schemas.openxmlformats.org/officeDocument/2006/relationships/slideLayout" Target="../slideLayouts/slideLayout155.xml"/><Relationship Id="rId11" Type="http://schemas.openxmlformats.org/officeDocument/2006/relationships/slideLayout" Target="../slideLayouts/slideLayout160.xml"/><Relationship Id="rId5" Type="http://schemas.openxmlformats.org/officeDocument/2006/relationships/slideLayout" Target="../slideLayouts/slideLayout154.xml"/><Relationship Id="rId15" Type="http://schemas.openxmlformats.org/officeDocument/2006/relationships/image" Target="../media/image9.png"/><Relationship Id="rId10" Type="http://schemas.openxmlformats.org/officeDocument/2006/relationships/slideLayout" Target="../slideLayouts/slideLayout159.xml"/><Relationship Id="rId4" Type="http://schemas.openxmlformats.org/officeDocument/2006/relationships/slideLayout" Target="../slideLayouts/slideLayout153.xml"/><Relationship Id="rId9" Type="http://schemas.openxmlformats.org/officeDocument/2006/relationships/slideLayout" Target="../slideLayouts/slideLayout158.xml"/><Relationship Id="rId14" Type="http://schemas.openxmlformats.org/officeDocument/2006/relationships/image" Target="../media/image8.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69.xml"/><Relationship Id="rId13" Type="http://schemas.openxmlformats.org/officeDocument/2006/relationships/slideLayout" Target="../slideLayouts/slideLayout174.xml"/><Relationship Id="rId18" Type="http://schemas.openxmlformats.org/officeDocument/2006/relationships/slideLayout" Target="../slideLayouts/slideLayout179.xml"/><Relationship Id="rId26" Type="http://schemas.openxmlformats.org/officeDocument/2006/relationships/slideLayout" Target="../slideLayouts/slideLayout187.xml"/><Relationship Id="rId39" Type="http://schemas.openxmlformats.org/officeDocument/2006/relationships/tags" Target="../tags/tag5.xml"/><Relationship Id="rId3" Type="http://schemas.openxmlformats.org/officeDocument/2006/relationships/slideLayout" Target="../slideLayouts/slideLayout164.xml"/><Relationship Id="rId21" Type="http://schemas.openxmlformats.org/officeDocument/2006/relationships/slideLayout" Target="../slideLayouts/slideLayout182.xml"/><Relationship Id="rId34" Type="http://schemas.openxmlformats.org/officeDocument/2006/relationships/slideLayout" Target="../slideLayouts/slideLayout195.xml"/><Relationship Id="rId7" Type="http://schemas.openxmlformats.org/officeDocument/2006/relationships/slideLayout" Target="../slideLayouts/slideLayout168.xml"/><Relationship Id="rId12" Type="http://schemas.openxmlformats.org/officeDocument/2006/relationships/slideLayout" Target="../slideLayouts/slideLayout173.xml"/><Relationship Id="rId17" Type="http://schemas.openxmlformats.org/officeDocument/2006/relationships/slideLayout" Target="../slideLayouts/slideLayout178.xml"/><Relationship Id="rId25" Type="http://schemas.openxmlformats.org/officeDocument/2006/relationships/slideLayout" Target="../slideLayouts/slideLayout186.xml"/><Relationship Id="rId33" Type="http://schemas.openxmlformats.org/officeDocument/2006/relationships/slideLayout" Target="../slideLayouts/slideLayout194.xml"/><Relationship Id="rId38" Type="http://schemas.openxmlformats.org/officeDocument/2006/relationships/vmlDrawing" Target="../drawings/vmlDrawing5.vml"/><Relationship Id="rId2" Type="http://schemas.openxmlformats.org/officeDocument/2006/relationships/slideLayout" Target="../slideLayouts/slideLayout163.xml"/><Relationship Id="rId16" Type="http://schemas.openxmlformats.org/officeDocument/2006/relationships/slideLayout" Target="../slideLayouts/slideLayout177.xml"/><Relationship Id="rId20" Type="http://schemas.openxmlformats.org/officeDocument/2006/relationships/slideLayout" Target="../slideLayouts/slideLayout181.xml"/><Relationship Id="rId29" Type="http://schemas.openxmlformats.org/officeDocument/2006/relationships/slideLayout" Target="../slideLayouts/slideLayout190.xml"/><Relationship Id="rId41" Type="http://schemas.openxmlformats.org/officeDocument/2006/relationships/image" Target="../media/image1.emf"/><Relationship Id="rId1" Type="http://schemas.openxmlformats.org/officeDocument/2006/relationships/slideLayout" Target="../slideLayouts/slideLayout162.xml"/><Relationship Id="rId6" Type="http://schemas.openxmlformats.org/officeDocument/2006/relationships/slideLayout" Target="../slideLayouts/slideLayout167.xml"/><Relationship Id="rId11" Type="http://schemas.openxmlformats.org/officeDocument/2006/relationships/slideLayout" Target="../slideLayouts/slideLayout172.xml"/><Relationship Id="rId24" Type="http://schemas.openxmlformats.org/officeDocument/2006/relationships/slideLayout" Target="../slideLayouts/slideLayout185.xml"/><Relationship Id="rId32" Type="http://schemas.openxmlformats.org/officeDocument/2006/relationships/slideLayout" Target="../slideLayouts/slideLayout193.xml"/><Relationship Id="rId37" Type="http://schemas.openxmlformats.org/officeDocument/2006/relationships/theme" Target="../theme/theme6.xml"/><Relationship Id="rId40" Type="http://schemas.openxmlformats.org/officeDocument/2006/relationships/oleObject" Target="../embeddings/oleObject5.bin"/><Relationship Id="rId5" Type="http://schemas.openxmlformats.org/officeDocument/2006/relationships/slideLayout" Target="../slideLayouts/slideLayout166.xml"/><Relationship Id="rId15" Type="http://schemas.openxmlformats.org/officeDocument/2006/relationships/slideLayout" Target="../slideLayouts/slideLayout176.xml"/><Relationship Id="rId23" Type="http://schemas.openxmlformats.org/officeDocument/2006/relationships/slideLayout" Target="../slideLayouts/slideLayout184.xml"/><Relationship Id="rId28" Type="http://schemas.openxmlformats.org/officeDocument/2006/relationships/slideLayout" Target="../slideLayouts/slideLayout189.xml"/><Relationship Id="rId36" Type="http://schemas.openxmlformats.org/officeDocument/2006/relationships/slideLayout" Target="../slideLayouts/slideLayout197.xml"/><Relationship Id="rId10" Type="http://schemas.openxmlformats.org/officeDocument/2006/relationships/slideLayout" Target="../slideLayouts/slideLayout171.xml"/><Relationship Id="rId19" Type="http://schemas.openxmlformats.org/officeDocument/2006/relationships/slideLayout" Target="../slideLayouts/slideLayout180.xml"/><Relationship Id="rId31" Type="http://schemas.openxmlformats.org/officeDocument/2006/relationships/slideLayout" Target="../slideLayouts/slideLayout192.xml"/><Relationship Id="rId4" Type="http://schemas.openxmlformats.org/officeDocument/2006/relationships/slideLayout" Target="../slideLayouts/slideLayout165.xml"/><Relationship Id="rId9" Type="http://schemas.openxmlformats.org/officeDocument/2006/relationships/slideLayout" Target="../slideLayouts/slideLayout170.xml"/><Relationship Id="rId14" Type="http://schemas.openxmlformats.org/officeDocument/2006/relationships/slideLayout" Target="../slideLayouts/slideLayout175.xml"/><Relationship Id="rId22" Type="http://schemas.openxmlformats.org/officeDocument/2006/relationships/slideLayout" Target="../slideLayouts/slideLayout183.xml"/><Relationship Id="rId27" Type="http://schemas.openxmlformats.org/officeDocument/2006/relationships/slideLayout" Target="../slideLayouts/slideLayout188.xml"/><Relationship Id="rId30" Type="http://schemas.openxmlformats.org/officeDocument/2006/relationships/slideLayout" Target="../slideLayouts/slideLayout191.xml"/><Relationship Id="rId35" Type="http://schemas.openxmlformats.org/officeDocument/2006/relationships/slideLayout" Target="../slideLayouts/slideLayout19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205.xml"/><Relationship Id="rId13" Type="http://schemas.openxmlformats.org/officeDocument/2006/relationships/slideLayout" Target="../slideLayouts/slideLayout210.xml"/><Relationship Id="rId18" Type="http://schemas.openxmlformats.org/officeDocument/2006/relationships/slideLayout" Target="../slideLayouts/slideLayout215.xml"/><Relationship Id="rId26" Type="http://schemas.openxmlformats.org/officeDocument/2006/relationships/slideLayout" Target="../slideLayouts/slideLayout223.xml"/><Relationship Id="rId39" Type="http://schemas.openxmlformats.org/officeDocument/2006/relationships/oleObject" Target="../embeddings/oleObject7.bin"/><Relationship Id="rId3" Type="http://schemas.openxmlformats.org/officeDocument/2006/relationships/slideLayout" Target="../slideLayouts/slideLayout200.xml"/><Relationship Id="rId21" Type="http://schemas.openxmlformats.org/officeDocument/2006/relationships/slideLayout" Target="../slideLayouts/slideLayout218.xml"/><Relationship Id="rId34" Type="http://schemas.openxmlformats.org/officeDocument/2006/relationships/slideLayout" Target="../slideLayouts/slideLayout231.xml"/><Relationship Id="rId7" Type="http://schemas.openxmlformats.org/officeDocument/2006/relationships/slideLayout" Target="../slideLayouts/slideLayout204.xml"/><Relationship Id="rId12" Type="http://schemas.openxmlformats.org/officeDocument/2006/relationships/slideLayout" Target="../slideLayouts/slideLayout209.xml"/><Relationship Id="rId17" Type="http://schemas.openxmlformats.org/officeDocument/2006/relationships/slideLayout" Target="../slideLayouts/slideLayout214.xml"/><Relationship Id="rId25" Type="http://schemas.openxmlformats.org/officeDocument/2006/relationships/slideLayout" Target="../slideLayouts/slideLayout222.xml"/><Relationship Id="rId33" Type="http://schemas.openxmlformats.org/officeDocument/2006/relationships/slideLayout" Target="../slideLayouts/slideLayout230.xml"/><Relationship Id="rId38" Type="http://schemas.openxmlformats.org/officeDocument/2006/relationships/tags" Target="../tags/tag7.xml"/><Relationship Id="rId2" Type="http://schemas.openxmlformats.org/officeDocument/2006/relationships/slideLayout" Target="../slideLayouts/slideLayout199.xml"/><Relationship Id="rId16" Type="http://schemas.openxmlformats.org/officeDocument/2006/relationships/slideLayout" Target="../slideLayouts/slideLayout213.xml"/><Relationship Id="rId20" Type="http://schemas.openxmlformats.org/officeDocument/2006/relationships/slideLayout" Target="../slideLayouts/slideLayout217.xml"/><Relationship Id="rId29" Type="http://schemas.openxmlformats.org/officeDocument/2006/relationships/slideLayout" Target="../slideLayouts/slideLayout226.xml"/><Relationship Id="rId1" Type="http://schemas.openxmlformats.org/officeDocument/2006/relationships/slideLayout" Target="../slideLayouts/slideLayout198.xml"/><Relationship Id="rId6" Type="http://schemas.openxmlformats.org/officeDocument/2006/relationships/slideLayout" Target="../slideLayouts/slideLayout203.xml"/><Relationship Id="rId11" Type="http://schemas.openxmlformats.org/officeDocument/2006/relationships/slideLayout" Target="../slideLayouts/slideLayout208.xml"/><Relationship Id="rId24" Type="http://schemas.openxmlformats.org/officeDocument/2006/relationships/slideLayout" Target="../slideLayouts/slideLayout221.xml"/><Relationship Id="rId32" Type="http://schemas.openxmlformats.org/officeDocument/2006/relationships/slideLayout" Target="../slideLayouts/slideLayout229.xml"/><Relationship Id="rId37" Type="http://schemas.openxmlformats.org/officeDocument/2006/relationships/vmlDrawing" Target="../drawings/vmlDrawing7.vml"/><Relationship Id="rId40" Type="http://schemas.openxmlformats.org/officeDocument/2006/relationships/image" Target="../media/image1.emf"/><Relationship Id="rId5" Type="http://schemas.openxmlformats.org/officeDocument/2006/relationships/slideLayout" Target="../slideLayouts/slideLayout202.xml"/><Relationship Id="rId15" Type="http://schemas.openxmlformats.org/officeDocument/2006/relationships/slideLayout" Target="../slideLayouts/slideLayout212.xml"/><Relationship Id="rId23" Type="http://schemas.openxmlformats.org/officeDocument/2006/relationships/slideLayout" Target="../slideLayouts/slideLayout220.xml"/><Relationship Id="rId28" Type="http://schemas.openxmlformats.org/officeDocument/2006/relationships/slideLayout" Target="../slideLayouts/slideLayout225.xml"/><Relationship Id="rId36" Type="http://schemas.openxmlformats.org/officeDocument/2006/relationships/theme" Target="../theme/theme7.xml"/><Relationship Id="rId10" Type="http://schemas.openxmlformats.org/officeDocument/2006/relationships/slideLayout" Target="../slideLayouts/slideLayout207.xml"/><Relationship Id="rId19" Type="http://schemas.openxmlformats.org/officeDocument/2006/relationships/slideLayout" Target="../slideLayouts/slideLayout216.xml"/><Relationship Id="rId31" Type="http://schemas.openxmlformats.org/officeDocument/2006/relationships/slideLayout" Target="../slideLayouts/slideLayout228.xml"/><Relationship Id="rId4" Type="http://schemas.openxmlformats.org/officeDocument/2006/relationships/slideLayout" Target="../slideLayouts/slideLayout201.xml"/><Relationship Id="rId9" Type="http://schemas.openxmlformats.org/officeDocument/2006/relationships/slideLayout" Target="../slideLayouts/slideLayout206.xml"/><Relationship Id="rId14" Type="http://schemas.openxmlformats.org/officeDocument/2006/relationships/slideLayout" Target="../slideLayouts/slideLayout211.xml"/><Relationship Id="rId22" Type="http://schemas.openxmlformats.org/officeDocument/2006/relationships/slideLayout" Target="../slideLayouts/slideLayout219.xml"/><Relationship Id="rId27" Type="http://schemas.openxmlformats.org/officeDocument/2006/relationships/slideLayout" Target="../slideLayouts/slideLayout224.xml"/><Relationship Id="rId30" Type="http://schemas.openxmlformats.org/officeDocument/2006/relationships/slideLayout" Target="../slideLayouts/slideLayout227.xml"/><Relationship Id="rId35" Type="http://schemas.openxmlformats.org/officeDocument/2006/relationships/slideLayout" Target="../slideLayouts/slideLayout2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0"/>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374" name="think-cell Slide" r:id="rId41" imgW="270" imgH="270" progId="TCLayout.ActiveDocument.1">
                  <p:embed/>
                </p:oleObj>
              </mc:Choice>
              <mc:Fallback>
                <p:oleObj name="think-cell Slide" r:id="rId41" imgW="270" imgH="270" progId="TCLayout.ActiveDocument.1">
                  <p:embed/>
                  <p:pic>
                    <p:nvPicPr>
                      <p:cNvPr id="0" name=""/>
                      <p:cNvPicPr/>
                      <p:nvPr/>
                    </p:nvPicPr>
                    <p:blipFill>
                      <a:blip r:embed="rId42"/>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376238" y="317501"/>
            <a:ext cx="8391525" cy="69215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376237" y="1665289"/>
            <a:ext cx="8391525" cy="4716462"/>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pyright">
            <a:extLst>
              <a:ext uri="{FF2B5EF4-FFF2-40B4-BE49-F238E27FC236}">
                <a16:creationId xmlns:a16="http://schemas.microsoft.com/office/drawing/2014/main" id="{3260269A-FC02-4A91-9772-DC522208C949}"/>
              </a:ext>
            </a:extLst>
          </p:cNvPr>
          <p:cNvSpPr txBox="1"/>
          <p:nvPr userDrawn="1"/>
        </p:nvSpPr>
        <p:spPr>
          <a:xfrm>
            <a:off x="376237" y="6732190"/>
            <a:ext cx="4016376" cy="201260"/>
          </a:xfrm>
          <a:prstGeom prst="rect">
            <a:avLst/>
          </a:prstGeom>
          <a:noFill/>
        </p:spPr>
        <p:txBody>
          <a:bodyPr vert="horz" wrap="square" lIns="0" tIns="0" rIns="0" bIns="0" rtlCol="0" anchor="t">
            <a:noAutofit/>
          </a:bodyPr>
          <a:lstStyle/>
          <a:p>
            <a:pPr marL="0" indent="0" algn="l" defTabSz="914400" rtl="0" eaLnBrk="1" latinLnBrk="0" hangingPunct="1">
              <a:spcBef>
                <a:spcPts val="600"/>
              </a:spcBef>
              <a:buSzPct val="100000"/>
              <a:buFont typeface="Arial"/>
              <a:buNone/>
            </a:pPr>
            <a:r>
              <a:rPr lang="en-US" sz="650" b="0" noProof="0" dirty="0">
                <a:solidFill>
                  <a:schemeClr val="tx1"/>
                </a:solidFill>
                <a:latin typeface="+mn-lt"/>
              </a:rPr>
              <a:t>Copyright © 2018 Deloitte Consulting LLP. All rights reserved.</a:t>
            </a:r>
          </a:p>
        </p:txBody>
      </p:sp>
    </p:spTree>
    <p:extLst>
      <p:ext uri="{BB962C8B-B14F-4D97-AF65-F5344CB8AC3E}">
        <p14:creationId xmlns:p14="http://schemas.microsoft.com/office/powerpoint/2010/main" val="2768715840"/>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6" r:id="rId32"/>
    <p:sldLayoutId id="2147483797" r:id="rId33"/>
    <p:sldLayoutId id="2147483798" r:id="rId34"/>
    <p:sldLayoutId id="2147483979" r:id="rId35"/>
    <p:sldLayoutId id="2147484020" r:id="rId36"/>
    <p:sldLayoutId id="2147484022" r:id="rId37"/>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4">
          <p15:clr>
            <a:srgbClr val="F26B43"/>
          </p15:clr>
        </p15:guide>
        <p15:guide id="2" orient="horz" pos="2160">
          <p15:clr>
            <a:srgbClr val="F26B43"/>
          </p15:clr>
        </p15:guide>
        <p15:guide id="3" orient="horz" pos="4020">
          <p15:clr>
            <a:srgbClr val="F26B43"/>
          </p15:clr>
        </p15:guide>
        <p15:guide id="4" pos="237">
          <p15:clr>
            <a:srgbClr val="F26B43"/>
          </p15:clr>
        </p15:guide>
        <p15:guide id="5" pos="5523">
          <p15:clr>
            <a:srgbClr val="F26B43"/>
          </p15:clr>
        </p15:guide>
        <p15:guide id="6" orient="horz" pos="1071">
          <p15:clr>
            <a:srgbClr val="F26B43"/>
          </p15:clr>
        </p15:guide>
        <p15:guide id="7" orient="horz" pos="200">
          <p15:clr>
            <a:srgbClr val="F26B43"/>
          </p15:clr>
        </p15:guide>
        <p15:guide id="8" orient="horz" pos="4080">
          <p15:clr>
            <a:srgbClr val="F26B43"/>
          </p15:clr>
        </p15:guide>
        <p15:guide id="9" pos="3721">
          <p15:clr>
            <a:srgbClr val="F26B43"/>
          </p15:clr>
        </p15:guide>
        <p15:guide id="10" orient="horz" pos="236">
          <p15:clr>
            <a:srgbClr val="F26B43"/>
          </p15:clr>
        </p15:guide>
        <p15:guide id="11" pos="1022">
          <p15:clr>
            <a:srgbClr val="F26B43"/>
          </p15:clr>
        </p15:guide>
        <p15:guide id="12" pos="1137">
          <p15:clr>
            <a:srgbClr val="F26B43"/>
          </p15:clr>
        </p15:guide>
        <p15:guide id="13" pos="1920">
          <p15:clr>
            <a:srgbClr val="F26B43"/>
          </p15:clr>
        </p15:guide>
        <p15:guide id="14" pos="2033">
          <p15:clr>
            <a:srgbClr val="F26B43"/>
          </p15:clr>
        </p15:guide>
        <p15:guide id="15" pos="4620">
          <p15:clr>
            <a:srgbClr val="F26B43"/>
          </p15:clr>
        </p15:guide>
        <p15:guide id="16" pos="2823">
          <p15:clr>
            <a:srgbClr val="F26B43"/>
          </p15:clr>
        </p15:guide>
        <p15:guide id="17" pos="2937">
          <p15:clr>
            <a:srgbClr val="F26B43"/>
          </p15:clr>
        </p15:guide>
        <p15:guide id="18" pos="2880">
          <p15:clr>
            <a:srgbClr val="F26B43"/>
          </p15:clr>
        </p15:guide>
        <p15:guide id="19" pos="4734">
          <p15:clr>
            <a:srgbClr val="F26B43"/>
          </p15:clr>
        </p15:guide>
        <p15:guide id="20" orient="horz" pos="1049">
          <p15:clr>
            <a:srgbClr val="F26B43"/>
          </p15:clr>
        </p15:guide>
        <p15:guide id="21" orient="horz" pos="6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bwMode="gray">
          <a:xfrm>
            <a:off x="401638" y="514350"/>
            <a:ext cx="834548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en-US" altLang="en-US"/>
              <a:t>Click to edit Master title style</a:t>
            </a:r>
          </a:p>
        </p:txBody>
      </p:sp>
      <p:sp>
        <p:nvSpPr>
          <p:cNvPr id="41987" name="Rectangle 3"/>
          <p:cNvSpPr>
            <a:spLocks noGrp="1" noChangeArrowheads="1"/>
          </p:cNvSpPr>
          <p:nvPr>
            <p:ph type="body" idx="1"/>
          </p:nvPr>
        </p:nvSpPr>
        <p:spPr bwMode="gray">
          <a:xfrm>
            <a:off x="396875" y="1154113"/>
            <a:ext cx="4014788"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p:txBody>
      </p:sp>
      <p:sp>
        <p:nvSpPr>
          <p:cNvPr id="41988" name="Text Box 5"/>
          <p:cNvSpPr txBox="1">
            <a:spLocks noChangeArrowheads="1"/>
          </p:cNvSpPr>
          <p:nvPr/>
        </p:nvSpPr>
        <p:spPr bwMode="gray">
          <a:xfrm>
            <a:off x="4432300" y="6664325"/>
            <a:ext cx="279400" cy="144463"/>
          </a:xfrm>
          <a:prstGeom prst="rect">
            <a:avLst/>
          </a:prstGeom>
          <a:noFill/>
          <a:ln>
            <a:noFill/>
          </a:ln>
          <a:effectLst>
            <a:prstShdw prst="shdw17" dist="17961" dir="2700000">
              <a:srgbClr val="858585"/>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b" anchorCtr="1">
            <a:spAutoFit/>
          </a:bodyPr>
          <a:lstStyle>
            <a:lvl1pPr>
              <a:defRPr b="1">
                <a:solidFill>
                  <a:schemeClr val="bg1"/>
                </a:solidFill>
                <a:latin typeface="Arial" panose="020B0604020202020204" pitchFamily="34" charset="0"/>
              </a:defRPr>
            </a:lvl1pPr>
            <a:lvl2pPr marL="742950" indent="-285750">
              <a:defRPr b="1">
                <a:solidFill>
                  <a:schemeClr val="bg1"/>
                </a:solidFill>
                <a:latin typeface="Arial" panose="020B0604020202020204" pitchFamily="34" charset="0"/>
              </a:defRPr>
            </a:lvl2pPr>
            <a:lvl3pPr marL="1143000" indent="-228600">
              <a:defRPr b="1">
                <a:solidFill>
                  <a:schemeClr val="bg1"/>
                </a:solidFill>
                <a:latin typeface="Arial" panose="020B0604020202020204" pitchFamily="34" charset="0"/>
              </a:defRPr>
            </a:lvl3pPr>
            <a:lvl4pPr marL="1600200" indent="-228600">
              <a:defRPr b="1">
                <a:solidFill>
                  <a:schemeClr val="bg1"/>
                </a:solidFill>
                <a:latin typeface="Arial" panose="020B0604020202020204" pitchFamily="34" charset="0"/>
              </a:defRPr>
            </a:lvl4pPr>
            <a:lvl5pPr marL="2057400" indent="-228600">
              <a:defRPr b="1">
                <a:solidFill>
                  <a:schemeClr val="bg1"/>
                </a:solidFill>
                <a:latin typeface="Arial" panose="020B0604020202020204" pitchFamily="34" charset="0"/>
              </a:defRPr>
            </a:lvl5pPr>
            <a:lvl6pPr marL="25146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6pPr>
            <a:lvl7pPr marL="29718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7pPr>
            <a:lvl8pPr marL="34290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8pPr>
            <a:lvl9pPr marL="3886200" indent="-228600" algn="ctr" eaLnBrk="0" fontAlgn="base" hangingPunct="0">
              <a:lnSpc>
                <a:spcPct val="106000"/>
              </a:lnSpc>
              <a:spcBef>
                <a:spcPct val="0"/>
              </a:spcBef>
              <a:spcAft>
                <a:spcPct val="0"/>
              </a:spcAft>
              <a:defRPr b="1">
                <a:solidFill>
                  <a:schemeClr val="bg1"/>
                </a:solidFill>
                <a:latin typeface="Arial" panose="020B0604020202020204" pitchFamily="34" charset="0"/>
              </a:defRPr>
            </a:lvl9pPr>
          </a:lstStyle>
          <a:p>
            <a:pPr algn="ctr" eaLnBrk="0" fontAlgn="base" hangingPunct="0">
              <a:lnSpc>
                <a:spcPct val="106000"/>
              </a:lnSpc>
              <a:spcBef>
                <a:spcPct val="0"/>
              </a:spcBef>
              <a:spcAft>
                <a:spcPct val="0"/>
              </a:spcAft>
              <a:buClr>
                <a:srgbClr val="000000"/>
              </a:buClr>
              <a:buSzPct val="65000"/>
              <a:buFont typeface="Wingdings" panose="05000000000000000000" pitchFamily="2" charset="2"/>
              <a:buNone/>
            </a:pPr>
            <a:r>
              <a:rPr lang="en-US" altLang="en-US" sz="900" b="0" dirty="0">
                <a:solidFill>
                  <a:srgbClr val="000000"/>
                </a:solidFill>
                <a:cs typeface="Arial" panose="020B0604020202020204" pitchFamily="34" charset="0"/>
              </a:rPr>
              <a:t>- </a:t>
            </a:r>
            <a:fld id="{BBBC1CB2-E2BD-4543-973C-485A448B8FDA}" type="slidenum">
              <a:rPr lang="en-US" altLang="en-US" sz="900" b="0">
                <a:solidFill>
                  <a:srgbClr val="000000"/>
                </a:solidFill>
                <a:cs typeface="Arial" panose="020B0604020202020204" pitchFamily="34" charset="0"/>
              </a:rPr>
              <a:pPr algn="ctr" eaLnBrk="0" fontAlgn="base" hangingPunct="0">
                <a:lnSpc>
                  <a:spcPct val="106000"/>
                </a:lnSpc>
                <a:spcBef>
                  <a:spcPct val="0"/>
                </a:spcBef>
                <a:spcAft>
                  <a:spcPct val="0"/>
                </a:spcAft>
                <a:buClr>
                  <a:srgbClr val="000000"/>
                </a:buClr>
                <a:buSzPct val="65000"/>
                <a:buFont typeface="Wingdings" panose="05000000000000000000" pitchFamily="2" charset="2"/>
                <a:buNone/>
              </a:pPr>
              <a:t>‹#›</a:t>
            </a:fld>
            <a:r>
              <a:rPr lang="en-US" altLang="en-US" sz="900" b="0" dirty="0">
                <a:solidFill>
                  <a:srgbClr val="000000"/>
                </a:solidFill>
                <a:cs typeface="Arial" panose="020B0604020202020204" pitchFamily="34" charset="0"/>
              </a:rPr>
              <a:t> -</a:t>
            </a:r>
          </a:p>
        </p:txBody>
      </p:sp>
      <p:pic>
        <p:nvPicPr>
          <p:cNvPr id="41989" name="Picture 6" descr="DEL_COL"/>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gray">
          <a:xfrm>
            <a:off x="395288" y="6645275"/>
            <a:ext cx="69056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Line 35"/>
          <p:cNvSpPr>
            <a:spLocks noChangeShapeType="1"/>
          </p:cNvSpPr>
          <p:nvPr/>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algn="ctr" eaLnBrk="0" fontAlgn="base" hangingPunct="0">
              <a:lnSpc>
                <a:spcPct val="106000"/>
              </a:lnSpc>
              <a:spcBef>
                <a:spcPct val="0"/>
              </a:spcBef>
              <a:spcAft>
                <a:spcPct val="0"/>
              </a:spcAft>
            </a:pPr>
            <a:endParaRPr lang="en-US" b="1" dirty="0">
              <a:solidFill>
                <a:srgbClr val="FFFFFF"/>
              </a:solidFill>
            </a:endParaRPr>
          </a:p>
        </p:txBody>
      </p:sp>
    </p:spTree>
    <p:extLst>
      <p:ext uri="{BB962C8B-B14F-4D97-AF65-F5344CB8AC3E}">
        <p14:creationId xmlns:p14="http://schemas.microsoft.com/office/powerpoint/2010/main" val="124961568"/>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 id="2147483821" r:id="rId19"/>
    <p:sldLayoutId id="2147483822" r:id="rId20"/>
    <p:sldLayoutId id="2147483823" r:id="rId21"/>
    <p:sldLayoutId id="2147483824" r:id="rId22"/>
    <p:sldLayoutId id="2147483825" r:id="rId23"/>
    <p:sldLayoutId id="2147483826" r:id="rId24"/>
    <p:sldLayoutId id="2147483827" r:id="rId25"/>
    <p:sldLayoutId id="2147483828" r:id="rId26"/>
    <p:sldLayoutId id="2147483829" r:id="rId27"/>
    <p:sldLayoutId id="2147483830" r:id="rId28"/>
    <p:sldLayoutId id="2147483831" r:id="rId29"/>
    <p:sldLayoutId id="2147483832" r:id="rId30"/>
    <p:sldLayoutId id="2147483834" r:id="rId31"/>
    <p:sldLayoutId id="2147483835" r:id="rId32"/>
    <p:sldLayoutId id="2147483836" r:id="rId33"/>
    <p:sldLayoutId id="2147483837" r:id="rId34"/>
    <p:sldLayoutId id="2147483838" r:id="rId35"/>
    <p:sldLayoutId id="2147483839" r:id="rId36"/>
    <p:sldLayoutId id="2147483841" r:id="rId37"/>
  </p:sldLayoutIdLst>
  <p:hf hdr="0" dt="0"/>
  <p:txStyles>
    <p:titleStyle>
      <a:lvl1pPr algn="l" rtl="0" eaLnBrk="0" fontAlgn="base" hangingPunct="0">
        <a:lnSpc>
          <a:spcPct val="106000"/>
        </a:lnSpc>
        <a:spcBef>
          <a:spcPct val="0"/>
        </a:spcBef>
        <a:spcAft>
          <a:spcPct val="0"/>
        </a:spcAft>
        <a:defRPr sz="1600" b="1">
          <a:solidFill>
            <a:schemeClr val="tx1"/>
          </a:solidFill>
          <a:latin typeface="+mj-lt"/>
          <a:ea typeface="+mj-ea"/>
          <a:cs typeface="+mj-cs"/>
        </a:defRPr>
      </a:lvl1pPr>
      <a:lvl2pPr algn="l" rtl="0" eaLnBrk="0" fontAlgn="base" hangingPunct="0">
        <a:lnSpc>
          <a:spcPct val="106000"/>
        </a:lnSpc>
        <a:spcBef>
          <a:spcPct val="0"/>
        </a:spcBef>
        <a:spcAft>
          <a:spcPct val="0"/>
        </a:spcAft>
        <a:defRPr sz="1600" b="1">
          <a:solidFill>
            <a:schemeClr val="tx1"/>
          </a:solidFill>
          <a:latin typeface="Arial" charset="0"/>
        </a:defRPr>
      </a:lvl2pPr>
      <a:lvl3pPr algn="l" rtl="0" eaLnBrk="0" fontAlgn="base" hangingPunct="0">
        <a:lnSpc>
          <a:spcPct val="106000"/>
        </a:lnSpc>
        <a:spcBef>
          <a:spcPct val="0"/>
        </a:spcBef>
        <a:spcAft>
          <a:spcPct val="0"/>
        </a:spcAft>
        <a:defRPr sz="1600" b="1">
          <a:solidFill>
            <a:schemeClr val="tx1"/>
          </a:solidFill>
          <a:latin typeface="Arial" charset="0"/>
        </a:defRPr>
      </a:lvl3pPr>
      <a:lvl4pPr algn="l" rtl="0" eaLnBrk="0" fontAlgn="base" hangingPunct="0">
        <a:lnSpc>
          <a:spcPct val="106000"/>
        </a:lnSpc>
        <a:spcBef>
          <a:spcPct val="0"/>
        </a:spcBef>
        <a:spcAft>
          <a:spcPct val="0"/>
        </a:spcAft>
        <a:defRPr sz="1600" b="1">
          <a:solidFill>
            <a:schemeClr val="tx1"/>
          </a:solidFill>
          <a:latin typeface="Arial" charset="0"/>
        </a:defRPr>
      </a:lvl4pPr>
      <a:lvl5pPr algn="l" rtl="0" eaLnBrk="0" fontAlgn="base" hangingPunct="0">
        <a:lnSpc>
          <a:spcPct val="106000"/>
        </a:lnSpc>
        <a:spcBef>
          <a:spcPct val="0"/>
        </a:spcBef>
        <a:spcAft>
          <a:spcPct val="0"/>
        </a:spcAft>
        <a:defRPr sz="1600" b="1">
          <a:solidFill>
            <a:schemeClr val="tx1"/>
          </a:solidFill>
          <a:latin typeface="Arial" charset="0"/>
        </a:defRPr>
      </a:lvl5pPr>
      <a:lvl6pPr marL="457200" algn="l" rtl="0" eaLnBrk="1" fontAlgn="base" hangingPunct="1">
        <a:lnSpc>
          <a:spcPct val="106000"/>
        </a:lnSpc>
        <a:spcBef>
          <a:spcPct val="0"/>
        </a:spcBef>
        <a:spcAft>
          <a:spcPct val="0"/>
        </a:spcAft>
        <a:defRPr sz="1600" b="1">
          <a:solidFill>
            <a:schemeClr val="tx1"/>
          </a:solidFill>
          <a:latin typeface="Arial" charset="0"/>
        </a:defRPr>
      </a:lvl6pPr>
      <a:lvl7pPr marL="914400" algn="l" rtl="0" eaLnBrk="1" fontAlgn="base" hangingPunct="1">
        <a:lnSpc>
          <a:spcPct val="106000"/>
        </a:lnSpc>
        <a:spcBef>
          <a:spcPct val="0"/>
        </a:spcBef>
        <a:spcAft>
          <a:spcPct val="0"/>
        </a:spcAft>
        <a:defRPr sz="1600" b="1">
          <a:solidFill>
            <a:schemeClr val="tx1"/>
          </a:solidFill>
          <a:latin typeface="Arial" charset="0"/>
        </a:defRPr>
      </a:lvl7pPr>
      <a:lvl8pPr marL="1371600" algn="l" rtl="0" eaLnBrk="1" fontAlgn="base" hangingPunct="1">
        <a:lnSpc>
          <a:spcPct val="106000"/>
        </a:lnSpc>
        <a:spcBef>
          <a:spcPct val="0"/>
        </a:spcBef>
        <a:spcAft>
          <a:spcPct val="0"/>
        </a:spcAft>
        <a:defRPr sz="1600" b="1">
          <a:solidFill>
            <a:schemeClr val="tx1"/>
          </a:solidFill>
          <a:latin typeface="Arial" charset="0"/>
        </a:defRPr>
      </a:lvl8pPr>
      <a:lvl9pPr marL="1828800" algn="l" rtl="0" eaLnBrk="1" fontAlgn="base" hangingPunct="1">
        <a:lnSpc>
          <a:spcPct val="106000"/>
        </a:lnSpc>
        <a:spcBef>
          <a:spcPct val="0"/>
        </a:spcBef>
        <a:spcAft>
          <a:spcPct val="0"/>
        </a:spcAft>
        <a:defRPr sz="1600" b="1">
          <a:solidFill>
            <a:schemeClr val="tx1"/>
          </a:solidFill>
          <a:latin typeface="Arial" charset="0"/>
        </a:defRPr>
      </a:lvl9pPr>
    </p:titleStyle>
    <p:bodyStyle>
      <a:lvl1pPr marL="342900" indent="-342900" algn="l" rtl="0" eaLnBrk="0" fontAlgn="base" hangingPunct="0">
        <a:lnSpc>
          <a:spcPct val="106000"/>
        </a:lnSpc>
        <a:spcBef>
          <a:spcPct val="80000"/>
        </a:spcBef>
        <a:spcAft>
          <a:spcPct val="0"/>
        </a:spcAft>
        <a:buClr>
          <a:schemeClr val="tx1"/>
        </a:buClr>
        <a:buSzPct val="80000"/>
        <a:defRPr sz="1100">
          <a:solidFill>
            <a:schemeClr val="tx1"/>
          </a:solidFill>
          <a:latin typeface="+mn-lt"/>
          <a:ea typeface="+mn-ea"/>
          <a:cs typeface="+mn-cs"/>
        </a:defRPr>
      </a:lvl1pPr>
      <a:lvl2pPr marL="169863" indent="-168275" algn="l" rtl="0" eaLnBrk="0" fontAlgn="base" hangingPunct="0">
        <a:lnSpc>
          <a:spcPct val="106000"/>
        </a:lnSpc>
        <a:spcBef>
          <a:spcPct val="80000"/>
        </a:spcBef>
        <a:spcAft>
          <a:spcPct val="0"/>
        </a:spcAft>
        <a:buClr>
          <a:schemeClr val="tx1"/>
        </a:buClr>
        <a:buFont typeface="Wingdings 2" panose="05020102010507070707" pitchFamily="18" charset="2"/>
        <a:buChar char="¡"/>
        <a:defRPr sz="1100">
          <a:solidFill>
            <a:schemeClr val="tx1"/>
          </a:solidFill>
          <a:latin typeface="+mn-lt"/>
        </a:defRPr>
      </a:lvl2pPr>
      <a:lvl3pPr marL="344488" indent="-173038" algn="l" rtl="0" eaLnBrk="0" fontAlgn="base" hangingPunct="0">
        <a:lnSpc>
          <a:spcPct val="106000"/>
        </a:lnSpc>
        <a:spcBef>
          <a:spcPct val="40000"/>
        </a:spcBef>
        <a:spcAft>
          <a:spcPct val="0"/>
        </a:spcAft>
        <a:buClr>
          <a:schemeClr val="tx1"/>
        </a:buClr>
        <a:buFont typeface="Arial" panose="020B0604020202020204" pitchFamily="34" charset="0"/>
        <a:buChar char="–"/>
        <a:defRPr sz="1000">
          <a:solidFill>
            <a:schemeClr val="tx1"/>
          </a:solidFill>
          <a:latin typeface="+mn-lt"/>
        </a:defRPr>
      </a:lvl3pPr>
      <a:lvl4pPr marL="517525" indent="-171450" algn="l" rtl="0" eaLnBrk="0" fontAlgn="base" hangingPunct="0">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0" fontAlgn="base" hangingPunct="0">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8"/>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355" name="think-cell Slide" r:id="rId39" imgW="270" imgH="270" progId="TCLayout.ActiveDocument.1">
                  <p:embed/>
                </p:oleObj>
              </mc:Choice>
              <mc:Fallback>
                <p:oleObj name="think-cell Slide" r:id="rId39" imgW="270" imgH="270" progId="TCLayout.ActiveDocument.1">
                  <p:embed/>
                  <p:pic>
                    <p:nvPicPr>
                      <p:cNvPr id="0" name=""/>
                      <p:cNvPicPr/>
                      <p:nvPr/>
                    </p:nvPicPr>
                    <p:blipFill>
                      <a:blip r:embed="rId40"/>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376238" y="317501"/>
            <a:ext cx="8391525" cy="69215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5" name="CaseCode"/>
          <p:cNvSpPr txBox="1"/>
          <p:nvPr userDrawn="1"/>
        </p:nvSpPr>
        <p:spPr>
          <a:xfrm>
            <a:off x="5095342" y="6718155"/>
            <a:ext cx="3672420" cy="200054"/>
          </a:xfrm>
          <a:prstGeom prst="rect">
            <a:avLst/>
          </a:prstGeom>
          <a:noFill/>
        </p:spPr>
        <p:txBody>
          <a:bodyPr vert="horz" wrap="square" lIns="0" tIns="0" rIns="0" bIns="0" rtlCol="0" anchor="t">
            <a:noAutofit/>
          </a:bodyPr>
          <a:lstStyle/>
          <a:p>
            <a:pPr algn="r">
              <a:buSzPct val="100000"/>
            </a:pPr>
            <a:r>
              <a:rPr lang="en-US" sz="650" dirty="0">
                <a:solidFill>
                  <a:prstClr val="black"/>
                </a:solidFill>
              </a:rPr>
              <a:t>GCM Target Global Operating Model – response to RFP</a:t>
            </a:r>
          </a:p>
        </p:txBody>
      </p:sp>
      <p:sp>
        <p:nvSpPr>
          <p:cNvPr id="18" name="Copyright"/>
          <p:cNvSpPr txBox="1"/>
          <p:nvPr userDrawn="1"/>
        </p:nvSpPr>
        <p:spPr>
          <a:xfrm>
            <a:off x="376237" y="6718156"/>
            <a:ext cx="4016376" cy="201260"/>
          </a:xfrm>
          <a:prstGeom prst="rect">
            <a:avLst/>
          </a:prstGeom>
          <a:noFill/>
        </p:spPr>
        <p:txBody>
          <a:bodyPr vert="horz" wrap="square" lIns="0" tIns="0" rIns="0" bIns="0" rtlCol="0" anchor="t">
            <a:noAutofit/>
          </a:bodyPr>
          <a:lstStyle/>
          <a:p>
            <a:pPr>
              <a:spcBef>
                <a:spcPts val="600"/>
              </a:spcBef>
              <a:buSzPct val="100000"/>
              <a:buFont typeface="Arial"/>
              <a:buNone/>
            </a:pPr>
            <a:r>
              <a:rPr lang="en-US" sz="650" dirty="0">
                <a:solidFill>
                  <a:prstClr val="black"/>
                </a:solidFill>
              </a:rPr>
              <a:t>Copyright © 2017 Deloitte Consulting LLP. All rights reserved.</a:t>
            </a:r>
          </a:p>
        </p:txBody>
      </p:sp>
      <p:sp>
        <p:nvSpPr>
          <p:cNvPr id="19" name="Text Placeholder 18"/>
          <p:cNvSpPr>
            <a:spLocks noGrp="1"/>
          </p:cNvSpPr>
          <p:nvPr>
            <p:ph type="body" idx="1"/>
          </p:nvPr>
        </p:nvSpPr>
        <p:spPr>
          <a:xfrm>
            <a:off x="376237" y="1665289"/>
            <a:ext cx="8391525" cy="4716462"/>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extBox 2"/>
          <p:cNvSpPr txBox="1"/>
          <p:nvPr userDrawn="1"/>
        </p:nvSpPr>
        <p:spPr>
          <a:xfrm>
            <a:off x="8536782" y="6477000"/>
            <a:ext cx="230981" cy="100027"/>
          </a:xfrm>
          <a:prstGeom prst="rect">
            <a:avLst/>
          </a:prstGeom>
          <a:noFill/>
        </p:spPr>
        <p:txBody>
          <a:bodyPr wrap="square" lIns="0" tIns="0" rIns="0" bIns="0" rtlCol="0">
            <a:noAutofit/>
          </a:bodyPr>
          <a:lstStyle/>
          <a:p>
            <a:pPr algn="r">
              <a:spcBef>
                <a:spcPts val="600"/>
              </a:spcBef>
              <a:buSzPct val="100000"/>
              <a:buFont typeface="Arial"/>
              <a:buNone/>
            </a:pPr>
            <a:fld id="{C58DF478-B544-4ED8-9ED4-6A2648E2D233}" type="slidenum">
              <a:rPr lang="en-US" sz="650" smtClean="0">
                <a:solidFill>
                  <a:prstClr val="black"/>
                </a:solidFill>
              </a:rPr>
              <a:pPr algn="r">
                <a:spcBef>
                  <a:spcPts val="600"/>
                </a:spcBef>
                <a:buSzPct val="100000"/>
                <a:buFont typeface="Arial"/>
                <a:buNone/>
              </a:pPr>
              <a:t>‹#›</a:t>
            </a:fld>
            <a:endParaRPr lang="en-US" sz="650" dirty="0">
              <a:solidFill>
                <a:prstClr val="black"/>
              </a:solidFill>
            </a:endParaRPr>
          </a:p>
        </p:txBody>
      </p:sp>
    </p:spTree>
    <p:extLst>
      <p:ext uri="{BB962C8B-B14F-4D97-AF65-F5344CB8AC3E}">
        <p14:creationId xmlns:p14="http://schemas.microsoft.com/office/powerpoint/2010/main" val="2324302283"/>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 id="2147483861" r:id="rId18"/>
    <p:sldLayoutId id="2147483862" r:id="rId19"/>
    <p:sldLayoutId id="2147483863" r:id="rId20"/>
    <p:sldLayoutId id="2147483864" r:id="rId21"/>
    <p:sldLayoutId id="2147483865" r:id="rId22"/>
    <p:sldLayoutId id="2147483866" r:id="rId23"/>
    <p:sldLayoutId id="2147483867" r:id="rId24"/>
    <p:sldLayoutId id="2147483868" r:id="rId25"/>
    <p:sldLayoutId id="2147483869" r:id="rId26"/>
    <p:sldLayoutId id="2147483870" r:id="rId27"/>
    <p:sldLayoutId id="2147483871" r:id="rId28"/>
    <p:sldLayoutId id="2147483872" r:id="rId29"/>
    <p:sldLayoutId id="2147483873" r:id="rId30"/>
    <p:sldLayoutId id="2147483874" r:id="rId31"/>
    <p:sldLayoutId id="2147483875" r:id="rId32"/>
    <p:sldLayoutId id="2147483876" r:id="rId33"/>
    <p:sldLayoutId id="2147483877" r:id="rId34"/>
    <p:sldLayoutId id="2147483878" r:id="rId35"/>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4">
          <p15:clr>
            <a:srgbClr val="F26B43"/>
          </p15:clr>
        </p15:guide>
        <p15:guide id="2" orient="horz" pos="2160">
          <p15:clr>
            <a:srgbClr val="F26B43"/>
          </p15:clr>
        </p15:guide>
        <p15:guide id="3" orient="horz" pos="4020">
          <p15:clr>
            <a:srgbClr val="F26B43"/>
          </p15:clr>
        </p15:guide>
        <p15:guide id="4" pos="237">
          <p15:clr>
            <a:srgbClr val="F26B43"/>
          </p15:clr>
        </p15:guide>
        <p15:guide id="5" pos="5523">
          <p15:clr>
            <a:srgbClr val="F26B43"/>
          </p15:clr>
        </p15:guide>
        <p15:guide id="6" orient="horz" pos="1071">
          <p15:clr>
            <a:srgbClr val="F26B43"/>
          </p15:clr>
        </p15:guide>
        <p15:guide id="7" orient="horz" pos="200">
          <p15:clr>
            <a:srgbClr val="F26B43"/>
          </p15:clr>
        </p15:guide>
        <p15:guide id="8" orient="horz" pos="4080">
          <p15:clr>
            <a:srgbClr val="F26B43"/>
          </p15:clr>
        </p15:guide>
        <p15:guide id="9" pos="3721">
          <p15:clr>
            <a:srgbClr val="F26B43"/>
          </p15:clr>
        </p15:guide>
        <p15:guide id="10" orient="horz" pos="236">
          <p15:clr>
            <a:srgbClr val="F26B43"/>
          </p15:clr>
        </p15:guide>
        <p15:guide id="11" pos="1022">
          <p15:clr>
            <a:srgbClr val="F26B43"/>
          </p15:clr>
        </p15:guide>
        <p15:guide id="12" pos="1137">
          <p15:clr>
            <a:srgbClr val="F26B43"/>
          </p15:clr>
        </p15:guide>
        <p15:guide id="13" pos="1920">
          <p15:clr>
            <a:srgbClr val="F26B43"/>
          </p15:clr>
        </p15:guide>
        <p15:guide id="14" pos="2033">
          <p15:clr>
            <a:srgbClr val="F26B43"/>
          </p15:clr>
        </p15:guide>
        <p15:guide id="15" pos="4620">
          <p15:clr>
            <a:srgbClr val="F26B43"/>
          </p15:clr>
        </p15:guide>
        <p15:guide id="16" pos="2823">
          <p15:clr>
            <a:srgbClr val="F26B43"/>
          </p15:clr>
        </p15:guide>
        <p15:guide id="17" pos="2937">
          <p15:clr>
            <a:srgbClr val="F26B43"/>
          </p15:clr>
        </p15:guide>
        <p15:guide id="18" pos="2880">
          <p15:clr>
            <a:srgbClr val="F26B43"/>
          </p15:clr>
        </p15:guide>
        <p15:guide id="19" pos="4734">
          <p15:clr>
            <a:srgbClr val="F26B43"/>
          </p15:clr>
        </p15:guide>
        <p15:guide id="20" orient="horz" pos="1049">
          <p15:clr>
            <a:srgbClr val="F26B43"/>
          </p15:clr>
        </p15:guide>
        <p15:guide id="21" orient="horz" pos="6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gray">
          <a:xfrm>
            <a:off x="401638" y="514350"/>
            <a:ext cx="834548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en-US" dirty="0"/>
              <a:t>Click to edit Master title style</a:t>
            </a:r>
          </a:p>
        </p:txBody>
      </p:sp>
      <p:sp>
        <p:nvSpPr>
          <p:cNvPr id="11267" name="Rectangle 3"/>
          <p:cNvSpPr>
            <a:spLocks noGrp="1" noChangeArrowheads="1"/>
          </p:cNvSpPr>
          <p:nvPr>
            <p:ph type="body" idx="1"/>
          </p:nvPr>
        </p:nvSpPr>
        <p:spPr bwMode="gray">
          <a:xfrm>
            <a:off x="396875" y="1154113"/>
            <a:ext cx="4014788"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3699717" name="Text Box 5"/>
          <p:cNvSpPr txBox="1">
            <a:spLocks noChangeArrowheads="1"/>
          </p:cNvSpPr>
          <p:nvPr/>
        </p:nvSpPr>
        <p:spPr bwMode="gray">
          <a:xfrm>
            <a:off x="4432300" y="6664325"/>
            <a:ext cx="279400" cy="144463"/>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fontAlgn="base" hangingPunct="0">
              <a:lnSpc>
                <a:spcPct val="106000"/>
              </a:lnSpc>
              <a:spcBef>
                <a:spcPct val="0"/>
              </a:spcBef>
              <a:spcAft>
                <a:spcPct val="0"/>
              </a:spcAft>
              <a:buClr>
                <a:srgbClr val="000000"/>
              </a:buClr>
              <a:buSzPct val="65000"/>
              <a:buFont typeface="Wingdings" pitchFamily="2" charset="2"/>
              <a:buNone/>
              <a:defRPr/>
            </a:pPr>
            <a:r>
              <a:rPr lang="en-US" sz="900" dirty="0">
                <a:solidFill>
                  <a:srgbClr val="000000"/>
                </a:solidFill>
                <a:cs typeface="Arial" charset="0"/>
              </a:rPr>
              <a:t>- </a:t>
            </a:r>
            <a:fld id="{C38465DB-AC06-4839-B633-1FE5D39062F7}" type="slidenum">
              <a:rPr lang="en-US" sz="900">
                <a:solidFill>
                  <a:srgbClr val="000000"/>
                </a:solidFill>
                <a:cs typeface="Arial" charset="0"/>
              </a:rPr>
              <a:pPr algn="ctr" eaLnBrk="0" fontAlgn="base" hangingPunct="0">
                <a:lnSpc>
                  <a:spcPct val="106000"/>
                </a:lnSpc>
                <a:spcBef>
                  <a:spcPct val="0"/>
                </a:spcBef>
                <a:spcAft>
                  <a:spcPct val="0"/>
                </a:spcAft>
                <a:buClr>
                  <a:srgbClr val="000000"/>
                </a:buClr>
                <a:buSzPct val="65000"/>
                <a:buFont typeface="Wingdings" pitchFamily="2" charset="2"/>
                <a:buNone/>
                <a:defRPr/>
              </a:pPr>
              <a:t>‹#›</a:t>
            </a:fld>
            <a:r>
              <a:rPr lang="en-US" sz="900" dirty="0">
                <a:solidFill>
                  <a:srgbClr val="000000"/>
                </a:solidFill>
                <a:cs typeface="Arial" charset="0"/>
              </a:rPr>
              <a:t> -</a:t>
            </a:r>
          </a:p>
        </p:txBody>
      </p:sp>
      <p:pic>
        <p:nvPicPr>
          <p:cNvPr id="11269" name="Picture 6" descr="DEL_COL"/>
          <p:cNvPicPr>
            <a:picLocks noChangeAspect="1" noChangeArrowheads="1"/>
          </p:cNvPicPr>
          <p:nvPr/>
        </p:nvPicPr>
        <p:blipFill>
          <a:blip r:embed="rId42" cstate="print">
            <a:extLst>
              <a:ext uri="{28A0092B-C50C-407E-A947-70E740481C1C}">
                <a14:useLocalDpi xmlns:a14="http://schemas.microsoft.com/office/drawing/2010/main" val="0"/>
              </a:ext>
            </a:extLst>
          </a:blip>
          <a:srcRect/>
          <a:stretch>
            <a:fillRect/>
          </a:stretch>
        </p:blipFill>
        <p:spPr bwMode="gray">
          <a:xfrm>
            <a:off x="395288" y="6645275"/>
            <a:ext cx="69056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9747" name="Line 35"/>
          <p:cNvSpPr>
            <a:spLocks noChangeShapeType="1"/>
          </p:cNvSpPr>
          <p:nvPr/>
        </p:nvSpPr>
        <p:spPr bwMode="gray">
          <a:xfrm>
            <a:off x="392113" y="806450"/>
            <a:ext cx="8355012" cy="0"/>
          </a:xfrm>
          <a:prstGeom prst="line">
            <a:avLst/>
          </a:prstGeom>
          <a:noFill/>
          <a:ln w="19050">
            <a:solidFill>
              <a:schemeClr val="accent1"/>
            </a:solidFill>
            <a:round/>
            <a:headEnd/>
            <a:tailEnd/>
          </a:ln>
          <a:effectLst/>
        </p:spPr>
        <p:txBody>
          <a:bodyPr wrap="none" anchor="ctr"/>
          <a:lstStyle/>
          <a:p>
            <a:pPr eaLnBrk="0" fontAlgn="base" hangingPunct="0">
              <a:lnSpc>
                <a:spcPct val="106000"/>
              </a:lnSpc>
              <a:spcBef>
                <a:spcPct val="50000"/>
              </a:spcBef>
              <a:spcAft>
                <a:spcPct val="0"/>
              </a:spcAft>
              <a:buSzPct val="100000"/>
              <a:buFont typeface="Wingdings 2" pitchFamily="18" charset="2"/>
              <a:buNone/>
              <a:defRPr/>
            </a:pPr>
            <a:endParaRPr lang="en-US" sz="1100" dirty="0">
              <a:solidFill>
                <a:srgbClr val="000000"/>
              </a:solidFill>
              <a:cs typeface="Arial" charset="0"/>
            </a:endParaRPr>
          </a:p>
        </p:txBody>
      </p:sp>
      <p:pic>
        <p:nvPicPr>
          <p:cNvPr id="8" name="Picture 2"/>
          <p:cNvPicPr>
            <a:picLocks noChangeAspect="1" noChangeArrowheads="1"/>
          </p:cNvPicPr>
          <p:nvPr userDrawn="1"/>
        </p:nvPicPr>
        <p:blipFill>
          <a:blip r:embed="rId43">
            <a:extLst>
              <a:ext uri="{28A0092B-C50C-407E-A947-70E740481C1C}">
                <a14:useLocalDpi xmlns:a14="http://schemas.microsoft.com/office/drawing/2010/main" val="0"/>
              </a:ext>
            </a:extLst>
          </a:blip>
          <a:srcRect/>
          <a:stretch>
            <a:fillRect/>
          </a:stretch>
        </p:blipFill>
        <p:spPr bwMode="auto">
          <a:xfrm>
            <a:off x="8113659" y="6613525"/>
            <a:ext cx="6223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4222755"/>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 id="2147483893" r:id="rId13"/>
    <p:sldLayoutId id="2147483894" r:id="rId14"/>
    <p:sldLayoutId id="2147483895" r:id="rId15"/>
    <p:sldLayoutId id="2147483896" r:id="rId16"/>
    <p:sldLayoutId id="2147483897" r:id="rId17"/>
    <p:sldLayoutId id="2147483898" r:id="rId18"/>
    <p:sldLayoutId id="2147483899" r:id="rId19"/>
    <p:sldLayoutId id="2147483900" r:id="rId20"/>
    <p:sldLayoutId id="2147483901" r:id="rId21"/>
    <p:sldLayoutId id="2147483902" r:id="rId22"/>
    <p:sldLayoutId id="2147483903" r:id="rId23"/>
    <p:sldLayoutId id="2147483904" r:id="rId24"/>
    <p:sldLayoutId id="2147483905" r:id="rId25"/>
    <p:sldLayoutId id="2147483906" r:id="rId26"/>
    <p:sldLayoutId id="2147483907" r:id="rId27"/>
    <p:sldLayoutId id="2147483908" r:id="rId28"/>
    <p:sldLayoutId id="2147483909" r:id="rId29"/>
    <p:sldLayoutId id="2147483912" r:id="rId30"/>
    <p:sldLayoutId id="2147483913" r:id="rId31"/>
    <p:sldLayoutId id="2147483914" r:id="rId32"/>
    <p:sldLayoutId id="2147483915" r:id="rId33"/>
    <p:sldLayoutId id="2147483916" r:id="rId34"/>
    <p:sldLayoutId id="2147483917" r:id="rId35"/>
    <p:sldLayoutId id="2147483918" r:id="rId36"/>
    <p:sldLayoutId id="2147483922" r:id="rId37"/>
    <p:sldLayoutId id="2147483923" r:id="rId38"/>
    <p:sldLayoutId id="2147483924" r:id="rId39"/>
    <p:sldLayoutId id="2147483925" r:id="rId40"/>
  </p:sldLayoutIdLst>
  <p:hf hdr="0" dt="0"/>
  <p:txStyles>
    <p:titleStyle>
      <a:lvl1pPr algn="l" rtl="0" eaLnBrk="1" fontAlgn="base" hangingPunct="1">
        <a:lnSpc>
          <a:spcPct val="106000"/>
        </a:lnSpc>
        <a:spcBef>
          <a:spcPct val="0"/>
        </a:spcBef>
        <a:spcAft>
          <a:spcPct val="0"/>
        </a:spcAft>
        <a:defRPr sz="1600" b="1">
          <a:solidFill>
            <a:schemeClr val="tx1"/>
          </a:solidFill>
          <a:latin typeface="+mj-lt"/>
          <a:ea typeface="+mj-ea"/>
          <a:cs typeface="+mj-cs"/>
        </a:defRPr>
      </a:lvl1pPr>
      <a:lvl2pPr algn="l" rtl="0" eaLnBrk="1" fontAlgn="base" hangingPunct="1">
        <a:lnSpc>
          <a:spcPct val="106000"/>
        </a:lnSpc>
        <a:spcBef>
          <a:spcPct val="0"/>
        </a:spcBef>
        <a:spcAft>
          <a:spcPct val="0"/>
        </a:spcAft>
        <a:defRPr sz="1600" b="1">
          <a:solidFill>
            <a:schemeClr val="tx1"/>
          </a:solidFill>
          <a:latin typeface="Arial" charset="0"/>
        </a:defRPr>
      </a:lvl2pPr>
      <a:lvl3pPr algn="l" rtl="0" eaLnBrk="1" fontAlgn="base" hangingPunct="1">
        <a:lnSpc>
          <a:spcPct val="106000"/>
        </a:lnSpc>
        <a:spcBef>
          <a:spcPct val="0"/>
        </a:spcBef>
        <a:spcAft>
          <a:spcPct val="0"/>
        </a:spcAft>
        <a:defRPr sz="1600" b="1">
          <a:solidFill>
            <a:schemeClr val="tx1"/>
          </a:solidFill>
          <a:latin typeface="Arial" charset="0"/>
        </a:defRPr>
      </a:lvl3pPr>
      <a:lvl4pPr algn="l" rtl="0" eaLnBrk="1" fontAlgn="base" hangingPunct="1">
        <a:lnSpc>
          <a:spcPct val="106000"/>
        </a:lnSpc>
        <a:spcBef>
          <a:spcPct val="0"/>
        </a:spcBef>
        <a:spcAft>
          <a:spcPct val="0"/>
        </a:spcAft>
        <a:defRPr sz="1600" b="1">
          <a:solidFill>
            <a:schemeClr val="tx1"/>
          </a:solidFill>
          <a:latin typeface="Arial" charset="0"/>
        </a:defRPr>
      </a:lvl4pPr>
      <a:lvl5pPr algn="l" rtl="0" eaLnBrk="1" fontAlgn="base" hangingPunct="1">
        <a:lnSpc>
          <a:spcPct val="106000"/>
        </a:lnSpc>
        <a:spcBef>
          <a:spcPct val="0"/>
        </a:spcBef>
        <a:spcAft>
          <a:spcPct val="0"/>
        </a:spcAft>
        <a:defRPr sz="1600" b="1">
          <a:solidFill>
            <a:schemeClr val="tx1"/>
          </a:solidFill>
          <a:latin typeface="Arial" charset="0"/>
        </a:defRPr>
      </a:lvl5pPr>
      <a:lvl6pPr marL="457200" algn="l" rtl="0" eaLnBrk="1" fontAlgn="base" hangingPunct="1">
        <a:lnSpc>
          <a:spcPct val="106000"/>
        </a:lnSpc>
        <a:spcBef>
          <a:spcPct val="0"/>
        </a:spcBef>
        <a:spcAft>
          <a:spcPct val="0"/>
        </a:spcAft>
        <a:defRPr sz="1600" b="1">
          <a:solidFill>
            <a:schemeClr val="tx1"/>
          </a:solidFill>
          <a:latin typeface="Arial" charset="0"/>
        </a:defRPr>
      </a:lvl6pPr>
      <a:lvl7pPr marL="914400" algn="l" rtl="0" eaLnBrk="1" fontAlgn="base" hangingPunct="1">
        <a:lnSpc>
          <a:spcPct val="106000"/>
        </a:lnSpc>
        <a:spcBef>
          <a:spcPct val="0"/>
        </a:spcBef>
        <a:spcAft>
          <a:spcPct val="0"/>
        </a:spcAft>
        <a:defRPr sz="1600" b="1">
          <a:solidFill>
            <a:schemeClr val="tx1"/>
          </a:solidFill>
          <a:latin typeface="Arial" charset="0"/>
        </a:defRPr>
      </a:lvl7pPr>
      <a:lvl8pPr marL="1371600" algn="l" rtl="0" eaLnBrk="1" fontAlgn="base" hangingPunct="1">
        <a:lnSpc>
          <a:spcPct val="106000"/>
        </a:lnSpc>
        <a:spcBef>
          <a:spcPct val="0"/>
        </a:spcBef>
        <a:spcAft>
          <a:spcPct val="0"/>
        </a:spcAft>
        <a:defRPr sz="1600" b="1">
          <a:solidFill>
            <a:schemeClr val="tx1"/>
          </a:solidFill>
          <a:latin typeface="Arial" charset="0"/>
        </a:defRPr>
      </a:lvl8pPr>
      <a:lvl9pPr marL="1828800" algn="l" rtl="0" eaLnBrk="1" fontAlgn="base" hangingPunct="1">
        <a:lnSpc>
          <a:spcPct val="106000"/>
        </a:lnSpc>
        <a:spcBef>
          <a:spcPct val="0"/>
        </a:spcBef>
        <a:spcAft>
          <a:spcPct val="0"/>
        </a:spcAft>
        <a:defRPr sz="1600" b="1">
          <a:solidFill>
            <a:schemeClr val="tx1"/>
          </a:solidFill>
          <a:latin typeface="Arial" charset="0"/>
        </a:defRPr>
      </a:lvl9pPr>
    </p:titleStyle>
    <p:bodyStyle>
      <a:lvl1pPr marL="342900" indent="-342900" algn="l" rtl="0" eaLnBrk="1" fontAlgn="base" hangingPunct="1">
        <a:lnSpc>
          <a:spcPct val="106000"/>
        </a:lnSpc>
        <a:spcBef>
          <a:spcPct val="80000"/>
        </a:spcBef>
        <a:spcAft>
          <a:spcPct val="0"/>
        </a:spcAft>
        <a:buClr>
          <a:schemeClr val="tx1"/>
        </a:buClr>
        <a:buSzPct val="80000"/>
        <a:defRPr sz="1100">
          <a:solidFill>
            <a:schemeClr val="tx1"/>
          </a:solidFill>
          <a:latin typeface="+mn-lt"/>
          <a:ea typeface="+mn-ea"/>
          <a:cs typeface="+mn-cs"/>
        </a:defRPr>
      </a:lvl1pPr>
      <a:lvl2pPr marL="169863" indent="-168275" algn="l" rtl="0" eaLnBrk="1" fontAlgn="base" hangingPunct="1">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1" fontAlgn="base" hangingPunct="1">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1" fontAlgn="base" hangingPunct="1">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1" fontAlgn="base" hangingPunct="1">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26" name="Line 37"/>
          <p:cNvSpPr>
            <a:spLocks noChangeShapeType="1"/>
          </p:cNvSpPr>
          <p:nvPr/>
        </p:nvSpPr>
        <p:spPr bwMode="gray">
          <a:xfrm>
            <a:off x="392113" y="806450"/>
            <a:ext cx="8356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lnSpc>
                <a:spcPct val="106000"/>
              </a:lnSpc>
              <a:spcBef>
                <a:spcPct val="0"/>
              </a:spcBef>
              <a:spcAft>
                <a:spcPct val="0"/>
              </a:spcAft>
            </a:pPr>
            <a:endParaRPr lang="en-US" sz="1100" b="1" dirty="0">
              <a:solidFill>
                <a:srgbClr val="000000"/>
              </a:solidFill>
            </a:endParaRPr>
          </a:p>
        </p:txBody>
      </p:sp>
      <p:sp>
        <p:nvSpPr>
          <p:cNvPr id="1027" name="Rectangle 2"/>
          <p:cNvSpPr>
            <a:spLocks noGrp="1" noChangeArrowheads="1"/>
          </p:cNvSpPr>
          <p:nvPr>
            <p:ph type="title"/>
          </p:nvPr>
        </p:nvSpPr>
        <p:spPr bwMode="gray">
          <a:xfrm>
            <a:off x="401638" y="514350"/>
            <a:ext cx="8347075" cy="25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lvl="0"/>
            <a:r>
              <a:rPr lang="en-US"/>
              <a:t>Click to Edit Master Title Style</a:t>
            </a:r>
          </a:p>
        </p:txBody>
      </p:sp>
      <p:sp>
        <p:nvSpPr>
          <p:cNvPr id="1028" name="Rectangle 3"/>
          <p:cNvSpPr>
            <a:spLocks noGrp="1" noChangeArrowheads="1"/>
          </p:cNvSpPr>
          <p:nvPr>
            <p:ph type="body" idx="1"/>
          </p:nvPr>
        </p:nvSpPr>
        <p:spPr bwMode="gray">
          <a:xfrm>
            <a:off x="398463" y="1000125"/>
            <a:ext cx="8339137" cy="513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029" name="Text Box 5"/>
          <p:cNvSpPr txBox="1">
            <a:spLocks noChangeArrowheads="1"/>
          </p:cNvSpPr>
          <p:nvPr/>
        </p:nvSpPr>
        <p:spPr bwMode="gray">
          <a:xfrm>
            <a:off x="4432300" y="6664325"/>
            <a:ext cx="279400" cy="144463"/>
          </a:xfrm>
          <a:prstGeom prst="rect">
            <a:avLst/>
          </a:prstGeom>
          <a:noFill/>
          <a:ln>
            <a:noFill/>
          </a:ln>
          <a:effectLst>
            <a:prstShdw prst="shdw17" dist="17961" dir="2700000">
              <a:srgbClr val="858585"/>
            </a:prstShdw>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b" anchorCtr="1">
            <a:spAutoFit/>
          </a:bodyPr>
          <a:lstStyle>
            <a:lvl1pPr>
              <a:defRPr sz="1100" b="1">
                <a:solidFill>
                  <a:schemeClr val="tx1"/>
                </a:solidFill>
                <a:latin typeface="Arial" charset="0"/>
              </a:defRPr>
            </a:lvl1pPr>
            <a:lvl2pPr marL="742950" indent="-285750">
              <a:defRPr sz="1100" b="1">
                <a:solidFill>
                  <a:schemeClr val="tx1"/>
                </a:solidFill>
                <a:latin typeface="Arial" charset="0"/>
              </a:defRPr>
            </a:lvl2pPr>
            <a:lvl3pPr marL="1143000" indent="-228600">
              <a:defRPr sz="1100" b="1">
                <a:solidFill>
                  <a:schemeClr val="tx1"/>
                </a:solidFill>
                <a:latin typeface="Arial" charset="0"/>
              </a:defRPr>
            </a:lvl3pPr>
            <a:lvl4pPr marL="1600200" indent="-228600">
              <a:defRPr sz="1100" b="1">
                <a:solidFill>
                  <a:schemeClr val="tx1"/>
                </a:solidFill>
                <a:latin typeface="Arial" charset="0"/>
              </a:defRPr>
            </a:lvl4pPr>
            <a:lvl5pPr marL="2057400" indent="-228600">
              <a:defRPr sz="1100" b="1">
                <a:solidFill>
                  <a:schemeClr val="tx1"/>
                </a:solidFill>
                <a:latin typeface="Arial" charset="0"/>
              </a:defRPr>
            </a:lvl5pPr>
            <a:lvl6pPr marL="2514600" indent="-228600" algn="ctr" eaLnBrk="0" fontAlgn="base" hangingPunct="0">
              <a:lnSpc>
                <a:spcPct val="106000"/>
              </a:lnSpc>
              <a:spcBef>
                <a:spcPct val="0"/>
              </a:spcBef>
              <a:spcAft>
                <a:spcPct val="0"/>
              </a:spcAft>
              <a:defRPr sz="1100" b="1">
                <a:solidFill>
                  <a:schemeClr val="tx1"/>
                </a:solidFill>
                <a:latin typeface="Arial" charset="0"/>
              </a:defRPr>
            </a:lvl6pPr>
            <a:lvl7pPr marL="2971800" indent="-228600" algn="ctr" eaLnBrk="0" fontAlgn="base" hangingPunct="0">
              <a:lnSpc>
                <a:spcPct val="106000"/>
              </a:lnSpc>
              <a:spcBef>
                <a:spcPct val="0"/>
              </a:spcBef>
              <a:spcAft>
                <a:spcPct val="0"/>
              </a:spcAft>
              <a:defRPr sz="1100" b="1">
                <a:solidFill>
                  <a:schemeClr val="tx1"/>
                </a:solidFill>
                <a:latin typeface="Arial" charset="0"/>
              </a:defRPr>
            </a:lvl7pPr>
            <a:lvl8pPr marL="3429000" indent="-228600" algn="ctr" eaLnBrk="0" fontAlgn="base" hangingPunct="0">
              <a:lnSpc>
                <a:spcPct val="106000"/>
              </a:lnSpc>
              <a:spcBef>
                <a:spcPct val="0"/>
              </a:spcBef>
              <a:spcAft>
                <a:spcPct val="0"/>
              </a:spcAft>
              <a:defRPr sz="1100" b="1">
                <a:solidFill>
                  <a:schemeClr val="tx1"/>
                </a:solidFill>
                <a:latin typeface="Arial" charset="0"/>
              </a:defRPr>
            </a:lvl8pPr>
            <a:lvl9pPr marL="3886200" indent="-228600" algn="ctr" eaLnBrk="0" fontAlgn="base" hangingPunct="0">
              <a:lnSpc>
                <a:spcPct val="106000"/>
              </a:lnSpc>
              <a:spcBef>
                <a:spcPct val="0"/>
              </a:spcBef>
              <a:spcAft>
                <a:spcPct val="0"/>
              </a:spcAft>
              <a:defRPr sz="1100" b="1">
                <a:solidFill>
                  <a:schemeClr val="tx1"/>
                </a:solidFill>
                <a:latin typeface="Arial" charset="0"/>
              </a:defRPr>
            </a:lvl9pPr>
          </a:lstStyle>
          <a:p>
            <a:pPr algn="ctr" eaLnBrk="0" fontAlgn="base" hangingPunct="0">
              <a:lnSpc>
                <a:spcPct val="106000"/>
              </a:lnSpc>
              <a:spcBef>
                <a:spcPct val="0"/>
              </a:spcBef>
              <a:spcAft>
                <a:spcPct val="0"/>
              </a:spcAft>
              <a:buClr>
                <a:srgbClr val="000000"/>
              </a:buClr>
              <a:buSzPct val="65000"/>
              <a:buFont typeface="Wingdings" pitchFamily="2" charset="2"/>
              <a:buNone/>
              <a:defRPr/>
            </a:pPr>
            <a:r>
              <a:rPr lang="en-US" sz="900" b="0" dirty="0">
                <a:solidFill>
                  <a:srgbClr val="000000"/>
                </a:solidFill>
              </a:rPr>
              <a:t>- </a:t>
            </a:r>
            <a:fld id="{EE0F2FE3-8866-4478-8343-8E505906C0B0}" type="slidenum">
              <a:rPr lang="en-US" sz="900" b="0" smtClean="0">
                <a:solidFill>
                  <a:srgbClr val="000000"/>
                </a:solidFill>
              </a:rPr>
              <a:pPr algn="ctr" eaLnBrk="0" fontAlgn="base" hangingPunct="0">
                <a:lnSpc>
                  <a:spcPct val="106000"/>
                </a:lnSpc>
                <a:spcBef>
                  <a:spcPct val="0"/>
                </a:spcBef>
                <a:spcAft>
                  <a:spcPct val="0"/>
                </a:spcAft>
                <a:buClr>
                  <a:srgbClr val="000000"/>
                </a:buClr>
                <a:buSzPct val="65000"/>
                <a:buFont typeface="Wingdings" pitchFamily="2" charset="2"/>
                <a:buNone/>
                <a:defRPr/>
              </a:pPr>
              <a:t>‹#›</a:t>
            </a:fld>
            <a:r>
              <a:rPr lang="en-US" sz="900" b="0" dirty="0">
                <a:solidFill>
                  <a:srgbClr val="000000"/>
                </a:solidFill>
              </a:rPr>
              <a:t> -</a:t>
            </a:r>
          </a:p>
        </p:txBody>
      </p:sp>
      <p:pic>
        <p:nvPicPr>
          <p:cNvPr id="1030" name="Picture 6" descr="DEL_COL"/>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gray">
          <a:xfrm>
            <a:off x="217488" y="6545263"/>
            <a:ext cx="69056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Line 35"/>
          <p:cNvSpPr>
            <a:spLocks noChangeShapeType="1"/>
          </p:cNvSpPr>
          <p:nvPr/>
        </p:nvSpPr>
        <p:spPr bwMode="gray">
          <a:xfrm>
            <a:off x="469900" y="992188"/>
            <a:ext cx="850423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accent1"/>
                </a:solidFill>
                <a:round/>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txBody>
          <a:bodyPr lIns="73152" tIns="73152" rIns="73152" bIns="73152" anchor="ctr" anchorCtr="1"/>
          <a:lstStyle/>
          <a:p>
            <a:pPr algn="ctr" eaLnBrk="0" fontAlgn="base" hangingPunct="0">
              <a:lnSpc>
                <a:spcPct val="106000"/>
              </a:lnSpc>
              <a:spcBef>
                <a:spcPct val="0"/>
              </a:spcBef>
              <a:spcAft>
                <a:spcPct val="0"/>
              </a:spcAft>
            </a:pPr>
            <a:endParaRPr lang="en-US" sz="1100" b="1" dirty="0">
              <a:solidFill>
                <a:srgbClr val="000000"/>
              </a:solidFill>
            </a:endParaRPr>
          </a:p>
        </p:txBody>
      </p:sp>
      <p:pic>
        <p:nvPicPr>
          <p:cNvPr id="1032" name="Picture 2" descr="C:\Users\kerose\Desktop\nyl_slg_logo.gif"/>
          <p:cNvPicPr>
            <a:picLocks noChangeAspect="1" noChangeArrowheads="1"/>
          </p:cNvPicPr>
          <p:nvPr userDrawn="1"/>
        </p:nvPicPr>
        <p:blipFill>
          <a:blip r:embed="rId15">
            <a:extLst>
              <a:ext uri="{28A0092B-C50C-407E-A947-70E740481C1C}">
                <a14:useLocalDpi xmlns:a14="http://schemas.microsoft.com/office/drawing/2010/main" val="0"/>
              </a:ext>
            </a:extLst>
          </a:blip>
          <a:srcRect l="51501" t="11542" r="4910"/>
          <a:stretch>
            <a:fillRect/>
          </a:stretch>
        </p:blipFill>
        <p:spPr bwMode="auto">
          <a:xfrm>
            <a:off x="8288338" y="6321425"/>
            <a:ext cx="4572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7887671"/>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38" r:id="rId12"/>
  </p:sldLayoutIdLst>
  <p:hf hdr="0" dt="0"/>
  <p:txStyles>
    <p:titleStyle>
      <a:lvl1pPr algn="l" rtl="0" eaLnBrk="0" fontAlgn="base" hangingPunct="0">
        <a:lnSpc>
          <a:spcPct val="106000"/>
        </a:lnSpc>
        <a:spcBef>
          <a:spcPct val="0"/>
        </a:spcBef>
        <a:spcAft>
          <a:spcPct val="0"/>
        </a:spcAft>
        <a:defRPr sz="1600" b="1">
          <a:solidFill>
            <a:schemeClr val="tx1"/>
          </a:solidFill>
          <a:latin typeface="+mj-lt"/>
          <a:ea typeface="+mj-ea"/>
          <a:cs typeface="+mj-cs"/>
        </a:defRPr>
      </a:lvl1pPr>
      <a:lvl2pPr algn="l" rtl="0" eaLnBrk="0" fontAlgn="base" hangingPunct="0">
        <a:lnSpc>
          <a:spcPct val="106000"/>
        </a:lnSpc>
        <a:spcBef>
          <a:spcPct val="0"/>
        </a:spcBef>
        <a:spcAft>
          <a:spcPct val="0"/>
        </a:spcAft>
        <a:defRPr sz="1600" b="1">
          <a:solidFill>
            <a:schemeClr val="tx1"/>
          </a:solidFill>
          <a:latin typeface="Arial" pitchFamily="34" charset="0"/>
        </a:defRPr>
      </a:lvl2pPr>
      <a:lvl3pPr algn="l" rtl="0" eaLnBrk="0" fontAlgn="base" hangingPunct="0">
        <a:lnSpc>
          <a:spcPct val="106000"/>
        </a:lnSpc>
        <a:spcBef>
          <a:spcPct val="0"/>
        </a:spcBef>
        <a:spcAft>
          <a:spcPct val="0"/>
        </a:spcAft>
        <a:defRPr sz="1600" b="1">
          <a:solidFill>
            <a:schemeClr val="tx1"/>
          </a:solidFill>
          <a:latin typeface="Arial" pitchFamily="34" charset="0"/>
        </a:defRPr>
      </a:lvl3pPr>
      <a:lvl4pPr algn="l" rtl="0" eaLnBrk="0" fontAlgn="base" hangingPunct="0">
        <a:lnSpc>
          <a:spcPct val="106000"/>
        </a:lnSpc>
        <a:spcBef>
          <a:spcPct val="0"/>
        </a:spcBef>
        <a:spcAft>
          <a:spcPct val="0"/>
        </a:spcAft>
        <a:defRPr sz="1600" b="1">
          <a:solidFill>
            <a:schemeClr val="tx1"/>
          </a:solidFill>
          <a:latin typeface="Arial" pitchFamily="34" charset="0"/>
        </a:defRPr>
      </a:lvl4pPr>
      <a:lvl5pPr algn="l" rtl="0" eaLnBrk="0" fontAlgn="base" hangingPunct="0">
        <a:lnSpc>
          <a:spcPct val="106000"/>
        </a:lnSpc>
        <a:spcBef>
          <a:spcPct val="0"/>
        </a:spcBef>
        <a:spcAft>
          <a:spcPct val="0"/>
        </a:spcAft>
        <a:defRPr sz="1600" b="1">
          <a:solidFill>
            <a:schemeClr val="tx1"/>
          </a:solidFill>
          <a:latin typeface="Arial" pitchFamily="34" charset="0"/>
        </a:defRPr>
      </a:lvl5pPr>
      <a:lvl6pPr marL="457200" algn="l" rtl="0" fontAlgn="base">
        <a:lnSpc>
          <a:spcPct val="106000"/>
        </a:lnSpc>
        <a:spcBef>
          <a:spcPct val="0"/>
        </a:spcBef>
        <a:spcAft>
          <a:spcPct val="0"/>
        </a:spcAft>
        <a:defRPr sz="1600" b="1">
          <a:solidFill>
            <a:schemeClr val="tx1"/>
          </a:solidFill>
          <a:latin typeface="Arial" pitchFamily="34" charset="0"/>
        </a:defRPr>
      </a:lvl6pPr>
      <a:lvl7pPr marL="914400" algn="l" rtl="0" fontAlgn="base">
        <a:lnSpc>
          <a:spcPct val="106000"/>
        </a:lnSpc>
        <a:spcBef>
          <a:spcPct val="0"/>
        </a:spcBef>
        <a:spcAft>
          <a:spcPct val="0"/>
        </a:spcAft>
        <a:defRPr sz="1600" b="1">
          <a:solidFill>
            <a:schemeClr val="tx1"/>
          </a:solidFill>
          <a:latin typeface="Arial" pitchFamily="34" charset="0"/>
        </a:defRPr>
      </a:lvl7pPr>
      <a:lvl8pPr marL="1371600" algn="l" rtl="0" fontAlgn="base">
        <a:lnSpc>
          <a:spcPct val="106000"/>
        </a:lnSpc>
        <a:spcBef>
          <a:spcPct val="0"/>
        </a:spcBef>
        <a:spcAft>
          <a:spcPct val="0"/>
        </a:spcAft>
        <a:defRPr sz="1600" b="1">
          <a:solidFill>
            <a:schemeClr val="tx1"/>
          </a:solidFill>
          <a:latin typeface="Arial" pitchFamily="34" charset="0"/>
        </a:defRPr>
      </a:lvl8pPr>
      <a:lvl9pPr marL="1828800" algn="l" rtl="0" fontAlgn="base">
        <a:lnSpc>
          <a:spcPct val="106000"/>
        </a:lnSpc>
        <a:spcBef>
          <a:spcPct val="0"/>
        </a:spcBef>
        <a:spcAft>
          <a:spcPct val="0"/>
        </a:spcAft>
        <a:defRPr sz="1600" b="1">
          <a:solidFill>
            <a:schemeClr val="tx1"/>
          </a:solidFill>
          <a:latin typeface="Arial" pitchFamily="34" charset="0"/>
        </a:defRPr>
      </a:lvl9pPr>
    </p:titleStyle>
    <p:bodyStyle>
      <a:lvl1pPr marL="342900" indent="-342900" algn="l" rtl="0" eaLnBrk="0" fontAlgn="base" hangingPunct="0">
        <a:lnSpc>
          <a:spcPct val="106000"/>
        </a:lnSpc>
        <a:spcBef>
          <a:spcPct val="80000"/>
        </a:spcBef>
        <a:spcAft>
          <a:spcPct val="0"/>
        </a:spcAft>
        <a:buClr>
          <a:schemeClr val="tx1"/>
        </a:buClr>
        <a:buSzPct val="80000"/>
        <a:buFont typeface="Wingdings" pitchFamily="2" charset="2"/>
        <a:defRPr sz="1100">
          <a:solidFill>
            <a:schemeClr val="tx1"/>
          </a:solidFill>
          <a:latin typeface="+mn-lt"/>
          <a:ea typeface="+mn-ea"/>
          <a:cs typeface="+mn-cs"/>
        </a:defRPr>
      </a:lvl1pPr>
      <a:lvl2pPr marL="169863" indent="-168275" algn="l" rtl="0" eaLnBrk="0" fontAlgn="base" hangingPunct="0">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0" fontAlgn="base" hangingPunct="0">
        <a:lnSpc>
          <a:spcPct val="106000"/>
        </a:lnSpc>
        <a:spcBef>
          <a:spcPct val="40000"/>
        </a:spcBef>
        <a:spcAft>
          <a:spcPct val="0"/>
        </a:spcAft>
        <a:buClr>
          <a:schemeClr val="tx1"/>
        </a:buClr>
        <a:buFont typeface="Arial" pitchFamily="34" charset="0"/>
        <a:buChar char="–"/>
        <a:defRPr sz="1000">
          <a:solidFill>
            <a:schemeClr val="tx1"/>
          </a:solidFill>
          <a:latin typeface="+mn-lt"/>
        </a:defRPr>
      </a:lvl3pPr>
      <a:lvl4pPr marL="517525" indent="-171450" algn="l" rtl="0" eaLnBrk="0" fontAlgn="base" hangingPunct="0">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0" fontAlgn="base" hangingPunct="0">
        <a:spcBef>
          <a:spcPct val="20000"/>
        </a:spcBef>
        <a:spcAft>
          <a:spcPct val="0"/>
        </a:spcAft>
        <a:buClr>
          <a:schemeClr val="tx1"/>
        </a:buClr>
        <a:buChar char="–"/>
        <a:defRPr sz="1200">
          <a:solidFill>
            <a:schemeClr val="tx1"/>
          </a:solidFill>
          <a:latin typeface="+mn-lt"/>
        </a:defRPr>
      </a:lvl5pPr>
      <a:lvl6pPr marL="1903413" indent="-236538" algn="l" rtl="0" fontAlgn="base">
        <a:spcBef>
          <a:spcPct val="20000"/>
        </a:spcBef>
        <a:spcAft>
          <a:spcPct val="0"/>
        </a:spcAft>
        <a:buClr>
          <a:schemeClr val="tx1"/>
        </a:buClr>
        <a:buChar char="–"/>
        <a:defRPr sz="1200">
          <a:solidFill>
            <a:schemeClr val="tx1"/>
          </a:solidFill>
          <a:latin typeface="+mn-lt"/>
        </a:defRPr>
      </a:lvl6pPr>
      <a:lvl7pPr marL="2360613" indent="-236538" algn="l" rtl="0" fontAlgn="base">
        <a:spcBef>
          <a:spcPct val="20000"/>
        </a:spcBef>
        <a:spcAft>
          <a:spcPct val="0"/>
        </a:spcAft>
        <a:buClr>
          <a:schemeClr val="tx1"/>
        </a:buClr>
        <a:buChar char="–"/>
        <a:defRPr sz="1200">
          <a:solidFill>
            <a:schemeClr val="tx1"/>
          </a:solidFill>
          <a:latin typeface="+mn-lt"/>
        </a:defRPr>
      </a:lvl7pPr>
      <a:lvl8pPr marL="2817813" indent="-236538" algn="l" rtl="0" fontAlgn="base">
        <a:spcBef>
          <a:spcPct val="20000"/>
        </a:spcBef>
        <a:spcAft>
          <a:spcPct val="0"/>
        </a:spcAft>
        <a:buClr>
          <a:schemeClr val="tx1"/>
        </a:buClr>
        <a:buChar char="–"/>
        <a:defRPr sz="1200">
          <a:solidFill>
            <a:schemeClr val="tx1"/>
          </a:solidFill>
          <a:latin typeface="+mn-lt"/>
        </a:defRPr>
      </a:lvl8pPr>
      <a:lvl9pPr marL="3275013" indent="-236538" algn="l" rtl="0" fontAlgn="base">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9"/>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5681" name="think-cell Slide" r:id="rId40" imgW="270" imgH="270" progId="TCLayout.ActiveDocument.1">
                  <p:embed/>
                </p:oleObj>
              </mc:Choice>
              <mc:Fallback>
                <p:oleObj name="think-cell Slide" r:id="rId40" imgW="270" imgH="270" progId="TCLayout.ActiveDocument.1">
                  <p:embed/>
                  <p:pic>
                    <p:nvPicPr>
                      <p:cNvPr id="0" name=""/>
                      <p:cNvPicPr/>
                      <p:nvPr/>
                    </p:nvPicPr>
                    <p:blipFill>
                      <a:blip r:embed="rId41"/>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376238" y="317501"/>
            <a:ext cx="8391525" cy="69215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5" name="CaseCode"/>
          <p:cNvSpPr txBox="1"/>
          <p:nvPr userDrawn="1"/>
        </p:nvSpPr>
        <p:spPr>
          <a:xfrm>
            <a:off x="4751388" y="6732189"/>
            <a:ext cx="3672420" cy="200054"/>
          </a:xfrm>
          <a:prstGeom prst="rect">
            <a:avLst/>
          </a:prstGeom>
          <a:noFill/>
        </p:spPr>
        <p:txBody>
          <a:bodyPr vert="horz" wrap="square" lIns="0" tIns="0" rIns="0" bIns="0" rtlCol="0" anchor="t">
            <a:noAutofit/>
          </a:bodyPr>
          <a:lstStyle/>
          <a:p>
            <a:pPr algn="r">
              <a:buSzPct val="100000"/>
            </a:pPr>
            <a:r>
              <a:rPr lang="en-US" sz="650" dirty="0">
                <a:solidFill>
                  <a:prstClr val="black"/>
                </a:solidFill>
              </a:rPr>
              <a:t>GCM Target Global Operating Model – response to RFP</a:t>
            </a:r>
          </a:p>
        </p:txBody>
      </p:sp>
      <p:sp>
        <p:nvSpPr>
          <p:cNvPr id="18" name="Copyright"/>
          <p:cNvSpPr txBox="1"/>
          <p:nvPr userDrawn="1"/>
        </p:nvSpPr>
        <p:spPr>
          <a:xfrm>
            <a:off x="376237" y="6732190"/>
            <a:ext cx="4016376" cy="201260"/>
          </a:xfrm>
          <a:prstGeom prst="rect">
            <a:avLst/>
          </a:prstGeom>
          <a:noFill/>
        </p:spPr>
        <p:txBody>
          <a:bodyPr vert="horz" wrap="square" lIns="0" tIns="0" rIns="0" bIns="0" rtlCol="0" anchor="t">
            <a:noAutofit/>
          </a:bodyPr>
          <a:lstStyle/>
          <a:p>
            <a:pPr>
              <a:spcBef>
                <a:spcPts val="600"/>
              </a:spcBef>
              <a:buSzPct val="100000"/>
              <a:buFont typeface="Arial"/>
              <a:buNone/>
            </a:pPr>
            <a:r>
              <a:rPr lang="en-US" sz="650" dirty="0">
                <a:solidFill>
                  <a:prstClr val="black"/>
                </a:solidFill>
              </a:rPr>
              <a:t>Copyright © 2017 Deloitte Consulting LLP. All rights reserved.</a:t>
            </a:r>
          </a:p>
        </p:txBody>
      </p:sp>
      <p:sp>
        <p:nvSpPr>
          <p:cNvPr id="19" name="Text Placeholder 18"/>
          <p:cNvSpPr>
            <a:spLocks noGrp="1"/>
          </p:cNvSpPr>
          <p:nvPr>
            <p:ph type="body" idx="1"/>
          </p:nvPr>
        </p:nvSpPr>
        <p:spPr>
          <a:xfrm>
            <a:off x="376237" y="1665289"/>
            <a:ext cx="8391525" cy="4716462"/>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extBox 2"/>
          <p:cNvSpPr txBox="1"/>
          <p:nvPr userDrawn="1"/>
        </p:nvSpPr>
        <p:spPr>
          <a:xfrm>
            <a:off x="8536782" y="6721557"/>
            <a:ext cx="230981" cy="100027"/>
          </a:xfrm>
          <a:prstGeom prst="rect">
            <a:avLst/>
          </a:prstGeom>
          <a:noFill/>
        </p:spPr>
        <p:txBody>
          <a:bodyPr wrap="square" lIns="0" tIns="0" rIns="0" bIns="0" rtlCol="0">
            <a:noAutofit/>
          </a:bodyPr>
          <a:lstStyle/>
          <a:p>
            <a:pPr algn="r">
              <a:spcBef>
                <a:spcPts val="600"/>
              </a:spcBef>
              <a:buSzPct val="100000"/>
              <a:buFont typeface="Arial"/>
              <a:buNone/>
            </a:pPr>
            <a:fld id="{C58DF478-B544-4ED8-9ED4-6A2648E2D233}" type="slidenum">
              <a:rPr lang="en-US" sz="650" smtClean="0">
                <a:solidFill>
                  <a:prstClr val="black"/>
                </a:solidFill>
              </a:rPr>
              <a:pPr algn="r">
                <a:spcBef>
                  <a:spcPts val="600"/>
                </a:spcBef>
                <a:buSzPct val="100000"/>
                <a:buFont typeface="Arial"/>
                <a:buNone/>
              </a:pPr>
              <a:t>‹#›</a:t>
            </a:fld>
            <a:endParaRPr lang="en-US" sz="650" dirty="0">
              <a:solidFill>
                <a:prstClr val="black"/>
              </a:solidFill>
            </a:endParaRPr>
          </a:p>
        </p:txBody>
      </p:sp>
    </p:spTree>
    <p:extLst>
      <p:ext uri="{BB962C8B-B14F-4D97-AF65-F5344CB8AC3E}">
        <p14:creationId xmlns:p14="http://schemas.microsoft.com/office/powerpoint/2010/main" val="629006354"/>
      </p:ext>
    </p:extLst>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 id="2147483953" r:id="rId12"/>
    <p:sldLayoutId id="2147483954" r:id="rId13"/>
    <p:sldLayoutId id="2147483955" r:id="rId14"/>
    <p:sldLayoutId id="2147483956" r:id="rId15"/>
    <p:sldLayoutId id="2147483957" r:id="rId16"/>
    <p:sldLayoutId id="2147483958" r:id="rId17"/>
    <p:sldLayoutId id="2147483959" r:id="rId18"/>
    <p:sldLayoutId id="2147483960" r:id="rId19"/>
    <p:sldLayoutId id="2147483961" r:id="rId20"/>
    <p:sldLayoutId id="2147483962" r:id="rId21"/>
    <p:sldLayoutId id="2147483963" r:id="rId22"/>
    <p:sldLayoutId id="2147483964" r:id="rId23"/>
    <p:sldLayoutId id="2147483965" r:id="rId24"/>
    <p:sldLayoutId id="2147483966" r:id="rId25"/>
    <p:sldLayoutId id="2147483967" r:id="rId26"/>
    <p:sldLayoutId id="2147483968" r:id="rId27"/>
    <p:sldLayoutId id="2147483969" r:id="rId28"/>
    <p:sldLayoutId id="2147483970" r:id="rId29"/>
    <p:sldLayoutId id="2147483971" r:id="rId30"/>
    <p:sldLayoutId id="2147483972" r:id="rId31"/>
    <p:sldLayoutId id="2147483973" r:id="rId32"/>
    <p:sldLayoutId id="2147483974" r:id="rId33"/>
    <p:sldLayoutId id="2147483975" r:id="rId34"/>
    <p:sldLayoutId id="2147483976" r:id="rId35"/>
    <p:sldLayoutId id="2147483978" r:id="rId36"/>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4">
          <p15:clr>
            <a:srgbClr val="F26B43"/>
          </p15:clr>
        </p15:guide>
        <p15:guide id="2" orient="horz" pos="2160">
          <p15:clr>
            <a:srgbClr val="F26B43"/>
          </p15:clr>
        </p15:guide>
        <p15:guide id="3" orient="horz" pos="4020">
          <p15:clr>
            <a:srgbClr val="F26B43"/>
          </p15:clr>
        </p15:guide>
        <p15:guide id="4" pos="237">
          <p15:clr>
            <a:srgbClr val="F26B43"/>
          </p15:clr>
        </p15:guide>
        <p15:guide id="5" pos="5523">
          <p15:clr>
            <a:srgbClr val="F26B43"/>
          </p15:clr>
        </p15:guide>
        <p15:guide id="6" orient="horz" pos="1071">
          <p15:clr>
            <a:srgbClr val="F26B43"/>
          </p15:clr>
        </p15:guide>
        <p15:guide id="7" orient="horz" pos="200">
          <p15:clr>
            <a:srgbClr val="F26B43"/>
          </p15:clr>
        </p15:guide>
        <p15:guide id="8" orient="horz" pos="4080">
          <p15:clr>
            <a:srgbClr val="F26B43"/>
          </p15:clr>
        </p15:guide>
        <p15:guide id="9" pos="3721">
          <p15:clr>
            <a:srgbClr val="F26B43"/>
          </p15:clr>
        </p15:guide>
        <p15:guide id="10" orient="horz" pos="236">
          <p15:clr>
            <a:srgbClr val="F26B43"/>
          </p15:clr>
        </p15:guide>
        <p15:guide id="11" pos="1022">
          <p15:clr>
            <a:srgbClr val="F26B43"/>
          </p15:clr>
        </p15:guide>
        <p15:guide id="12" pos="1137">
          <p15:clr>
            <a:srgbClr val="F26B43"/>
          </p15:clr>
        </p15:guide>
        <p15:guide id="13" pos="1920">
          <p15:clr>
            <a:srgbClr val="F26B43"/>
          </p15:clr>
        </p15:guide>
        <p15:guide id="14" pos="2033">
          <p15:clr>
            <a:srgbClr val="F26B43"/>
          </p15:clr>
        </p15:guide>
        <p15:guide id="15" pos="4620">
          <p15:clr>
            <a:srgbClr val="F26B43"/>
          </p15:clr>
        </p15:guide>
        <p15:guide id="16" pos="2823">
          <p15:clr>
            <a:srgbClr val="F26B43"/>
          </p15:clr>
        </p15:guide>
        <p15:guide id="17" pos="2937">
          <p15:clr>
            <a:srgbClr val="F26B43"/>
          </p15:clr>
        </p15:guide>
        <p15:guide id="18" pos="2880">
          <p15:clr>
            <a:srgbClr val="F26B43"/>
          </p15:clr>
        </p15:guide>
        <p15:guide id="19" pos="4734">
          <p15:clr>
            <a:srgbClr val="F26B43"/>
          </p15:clr>
        </p15:guide>
        <p15:guide id="20" orient="horz" pos="1049">
          <p15:clr>
            <a:srgbClr val="F26B43"/>
          </p15:clr>
        </p15:guide>
        <p15:guide id="21" orient="horz" pos="640">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8"/>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2880" name="think-cell Slide" r:id="rId39" imgW="270" imgH="270" progId="TCLayout.ActiveDocument.1">
                  <p:embed/>
                </p:oleObj>
              </mc:Choice>
              <mc:Fallback>
                <p:oleObj name="think-cell Slide" r:id="rId39" imgW="270" imgH="270" progId="TCLayout.ActiveDocument.1">
                  <p:embed/>
                  <p:pic>
                    <p:nvPicPr>
                      <p:cNvPr id="0" name=""/>
                      <p:cNvPicPr/>
                      <p:nvPr/>
                    </p:nvPicPr>
                    <p:blipFill>
                      <a:blip r:embed="rId40"/>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376238" y="317501"/>
            <a:ext cx="8391525" cy="69215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5" name="CaseCode"/>
          <p:cNvSpPr txBox="1"/>
          <p:nvPr userDrawn="1"/>
        </p:nvSpPr>
        <p:spPr>
          <a:xfrm>
            <a:off x="4751388" y="6476999"/>
            <a:ext cx="3672420" cy="200054"/>
          </a:xfrm>
          <a:prstGeom prst="rect">
            <a:avLst/>
          </a:prstGeom>
          <a:noFill/>
        </p:spPr>
        <p:txBody>
          <a:bodyPr vert="horz" wrap="square" lIns="0" tIns="0" rIns="0" bIns="0" rtlCol="0" anchor="t">
            <a:noAutofit/>
          </a:bodyPr>
          <a:lstStyle/>
          <a:p>
            <a:pPr algn="r">
              <a:buSzPct val="100000"/>
            </a:pPr>
            <a:r>
              <a:rPr lang="en-US" sz="650" dirty="0">
                <a:solidFill>
                  <a:prstClr val="black"/>
                </a:solidFill>
              </a:rPr>
              <a:t>GCM Target Global Operating Model – response to RFP</a:t>
            </a:r>
          </a:p>
        </p:txBody>
      </p:sp>
      <p:sp>
        <p:nvSpPr>
          <p:cNvPr id="18" name="Copyright"/>
          <p:cNvSpPr txBox="1"/>
          <p:nvPr userDrawn="1"/>
        </p:nvSpPr>
        <p:spPr>
          <a:xfrm>
            <a:off x="376237" y="6477000"/>
            <a:ext cx="4016376" cy="201260"/>
          </a:xfrm>
          <a:prstGeom prst="rect">
            <a:avLst/>
          </a:prstGeom>
          <a:noFill/>
        </p:spPr>
        <p:txBody>
          <a:bodyPr vert="horz" wrap="square" lIns="0" tIns="0" rIns="0" bIns="0" rtlCol="0" anchor="t">
            <a:noAutofit/>
          </a:bodyPr>
          <a:lstStyle/>
          <a:p>
            <a:pPr>
              <a:spcBef>
                <a:spcPts val="600"/>
              </a:spcBef>
              <a:buSzPct val="100000"/>
              <a:buFont typeface="Arial"/>
              <a:buNone/>
            </a:pPr>
            <a:r>
              <a:rPr lang="en-US" sz="650" dirty="0">
                <a:solidFill>
                  <a:prstClr val="black"/>
                </a:solidFill>
              </a:rPr>
              <a:t>Copyright © 2017 Deloitte Consulting LLP. All rights reserved.</a:t>
            </a:r>
          </a:p>
        </p:txBody>
      </p:sp>
      <p:sp>
        <p:nvSpPr>
          <p:cNvPr id="19" name="Text Placeholder 18"/>
          <p:cNvSpPr>
            <a:spLocks noGrp="1"/>
          </p:cNvSpPr>
          <p:nvPr>
            <p:ph type="body" idx="1"/>
          </p:nvPr>
        </p:nvSpPr>
        <p:spPr>
          <a:xfrm>
            <a:off x="376237" y="1665289"/>
            <a:ext cx="8391525" cy="4716462"/>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extBox 2"/>
          <p:cNvSpPr txBox="1"/>
          <p:nvPr userDrawn="1"/>
        </p:nvSpPr>
        <p:spPr>
          <a:xfrm>
            <a:off x="8536782" y="6477000"/>
            <a:ext cx="230981" cy="100027"/>
          </a:xfrm>
          <a:prstGeom prst="rect">
            <a:avLst/>
          </a:prstGeom>
          <a:noFill/>
        </p:spPr>
        <p:txBody>
          <a:bodyPr wrap="square" lIns="0" tIns="0" rIns="0" bIns="0" rtlCol="0">
            <a:noAutofit/>
          </a:bodyPr>
          <a:lstStyle/>
          <a:p>
            <a:pPr algn="r">
              <a:spcBef>
                <a:spcPts val="600"/>
              </a:spcBef>
              <a:buSzPct val="100000"/>
              <a:buFont typeface="Arial"/>
              <a:buNone/>
            </a:pPr>
            <a:fld id="{C58DF478-B544-4ED8-9ED4-6A2648E2D233}" type="slidenum">
              <a:rPr lang="en-US" sz="650" smtClean="0">
                <a:solidFill>
                  <a:prstClr val="black"/>
                </a:solidFill>
              </a:rPr>
              <a:pPr algn="r">
                <a:spcBef>
                  <a:spcPts val="600"/>
                </a:spcBef>
                <a:buSzPct val="100000"/>
                <a:buFont typeface="Arial"/>
                <a:buNone/>
              </a:pPr>
              <a:t>‹#›</a:t>
            </a:fld>
            <a:endParaRPr lang="en-US" sz="650" dirty="0">
              <a:solidFill>
                <a:prstClr val="black"/>
              </a:solidFill>
            </a:endParaRPr>
          </a:p>
        </p:txBody>
      </p:sp>
    </p:spTree>
    <p:extLst>
      <p:ext uri="{BB962C8B-B14F-4D97-AF65-F5344CB8AC3E}">
        <p14:creationId xmlns:p14="http://schemas.microsoft.com/office/powerpoint/2010/main" val="4278610785"/>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 id="2147483996" r:id="rId12"/>
    <p:sldLayoutId id="2147483997" r:id="rId13"/>
    <p:sldLayoutId id="2147483998" r:id="rId14"/>
    <p:sldLayoutId id="2147483999" r:id="rId15"/>
    <p:sldLayoutId id="2147484000" r:id="rId16"/>
    <p:sldLayoutId id="2147484001" r:id="rId17"/>
    <p:sldLayoutId id="2147484002" r:id="rId18"/>
    <p:sldLayoutId id="2147484003" r:id="rId19"/>
    <p:sldLayoutId id="2147484004" r:id="rId20"/>
    <p:sldLayoutId id="2147484005" r:id="rId21"/>
    <p:sldLayoutId id="2147484006" r:id="rId22"/>
    <p:sldLayoutId id="2147484007" r:id="rId23"/>
    <p:sldLayoutId id="2147484008" r:id="rId24"/>
    <p:sldLayoutId id="2147484009" r:id="rId25"/>
    <p:sldLayoutId id="2147484010" r:id="rId26"/>
    <p:sldLayoutId id="2147484011" r:id="rId27"/>
    <p:sldLayoutId id="2147484012" r:id="rId28"/>
    <p:sldLayoutId id="2147484013" r:id="rId29"/>
    <p:sldLayoutId id="2147484014" r:id="rId30"/>
    <p:sldLayoutId id="2147484015" r:id="rId31"/>
    <p:sldLayoutId id="2147484016" r:id="rId32"/>
    <p:sldLayoutId id="2147484017" r:id="rId33"/>
    <p:sldLayoutId id="2147484018" r:id="rId34"/>
    <p:sldLayoutId id="2147484019" r:id="rId35"/>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4">
          <p15:clr>
            <a:srgbClr val="F26B43"/>
          </p15:clr>
        </p15:guide>
        <p15:guide id="2" orient="horz" pos="2160">
          <p15:clr>
            <a:srgbClr val="F26B43"/>
          </p15:clr>
        </p15:guide>
        <p15:guide id="3" orient="horz" pos="4020">
          <p15:clr>
            <a:srgbClr val="F26B43"/>
          </p15:clr>
        </p15:guide>
        <p15:guide id="4" pos="237">
          <p15:clr>
            <a:srgbClr val="F26B43"/>
          </p15:clr>
        </p15:guide>
        <p15:guide id="5" pos="5523">
          <p15:clr>
            <a:srgbClr val="F26B43"/>
          </p15:clr>
        </p15:guide>
        <p15:guide id="6" orient="horz" pos="1071">
          <p15:clr>
            <a:srgbClr val="F26B43"/>
          </p15:clr>
        </p15:guide>
        <p15:guide id="7" orient="horz" pos="200">
          <p15:clr>
            <a:srgbClr val="F26B43"/>
          </p15:clr>
        </p15:guide>
        <p15:guide id="8" orient="horz" pos="4080">
          <p15:clr>
            <a:srgbClr val="F26B43"/>
          </p15:clr>
        </p15:guide>
        <p15:guide id="9" pos="3721">
          <p15:clr>
            <a:srgbClr val="F26B43"/>
          </p15:clr>
        </p15:guide>
        <p15:guide id="10" orient="horz" pos="236">
          <p15:clr>
            <a:srgbClr val="F26B43"/>
          </p15:clr>
        </p15:guide>
        <p15:guide id="11" pos="1022">
          <p15:clr>
            <a:srgbClr val="F26B43"/>
          </p15:clr>
        </p15:guide>
        <p15:guide id="12" pos="1137">
          <p15:clr>
            <a:srgbClr val="F26B43"/>
          </p15:clr>
        </p15:guide>
        <p15:guide id="13" pos="1920">
          <p15:clr>
            <a:srgbClr val="F26B43"/>
          </p15:clr>
        </p15:guide>
        <p15:guide id="14" pos="2033">
          <p15:clr>
            <a:srgbClr val="F26B43"/>
          </p15:clr>
        </p15:guide>
        <p15:guide id="15" pos="4620">
          <p15:clr>
            <a:srgbClr val="F26B43"/>
          </p15:clr>
        </p15:guide>
        <p15:guide id="16" pos="2823">
          <p15:clr>
            <a:srgbClr val="F26B43"/>
          </p15:clr>
        </p15:guide>
        <p15:guide id="17" pos="2937">
          <p15:clr>
            <a:srgbClr val="F26B43"/>
          </p15:clr>
        </p15:guide>
        <p15:guide id="18" pos="2880">
          <p15:clr>
            <a:srgbClr val="F26B43"/>
          </p15:clr>
        </p15:guide>
        <p15:guide id="19" pos="4734">
          <p15:clr>
            <a:srgbClr val="F26B43"/>
          </p15:clr>
        </p15:guide>
        <p15:guide id="20" orient="horz" pos="1049">
          <p15:clr>
            <a:srgbClr val="F26B43"/>
          </p15:clr>
        </p15:guide>
        <p15:guide id="21" orient="horz" pos="6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tiff"/></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7.xml"/><Relationship Id="rId4" Type="http://schemas.openxmlformats.org/officeDocument/2006/relationships/comments" Target="../comments/comment8.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7.xml"/><Relationship Id="rId4" Type="http://schemas.openxmlformats.org/officeDocument/2006/relationships/comments" Target="../comments/commen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7.xml"/><Relationship Id="rId5" Type="http://schemas.openxmlformats.org/officeDocument/2006/relationships/comments" Target="../comments/comment1.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7.xml"/><Relationship Id="rId5" Type="http://schemas.openxmlformats.org/officeDocument/2006/relationships/comments" Target="../comments/comment2.xml"/><Relationship Id="rId4" Type="http://schemas.openxmlformats.org/officeDocument/2006/relationships/chart" Target="../charts/chart1.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7.xml"/><Relationship Id="rId5" Type="http://schemas.openxmlformats.org/officeDocument/2006/relationships/comments" Target="../comments/comment3.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7.xml"/><Relationship Id="rId4" Type="http://schemas.openxmlformats.org/officeDocument/2006/relationships/comments" Target="../comments/commen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7.xml"/><Relationship Id="rId4" Type="http://schemas.openxmlformats.org/officeDocument/2006/relationships/comments" Target="../comments/comment5.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7.xml"/><Relationship Id="rId4" Type="http://schemas.openxmlformats.org/officeDocument/2006/relationships/comments" Target="../comments/commen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7.xml"/><Relationship Id="rId4" Type="http://schemas.openxmlformats.org/officeDocument/2006/relationships/comments" Target="../comments/commen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92916" y="1300405"/>
            <a:ext cx="3749040" cy="3749040"/>
          </a:xfrm>
          <a:prstGeom prst="rect">
            <a:avLst/>
          </a:prstGeom>
          <a:ln>
            <a:noFill/>
          </a:ln>
          <a:effectLst>
            <a:softEdge rad="112500"/>
          </a:effectLst>
        </p:spPr>
      </p:pic>
      <p:sp>
        <p:nvSpPr>
          <p:cNvPr id="4" name="Subtitle 3"/>
          <p:cNvSpPr>
            <a:spLocks noGrp="1"/>
          </p:cNvSpPr>
          <p:nvPr>
            <p:ph type="subTitle" idx="1"/>
          </p:nvPr>
        </p:nvSpPr>
        <p:spPr>
          <a:xfrm>
            <a:off x="376237" y="5864229"/>
            <a:ext cx="7800625" cy="505645"/>
          </a:xfrm>
        </p:spPr>
        <p:txBody>
          <a:bodyPr/>
          <a:lstStyle/>
          <a:p>
            <a:r>
              <a:rPr lang="en-US" dirty="0"/>
              <a:t>American Modern Insurance Group (AMIG)</a:t>
            </a:r>
          </a:p>
          <a:p>
            <a:r>
              <a:rPr lang="en-US" dirty="0"/>
              <a:t>ClaimCenter Fraud Analysis and Authorization Review</a:t>
            </a:r>
          </a:p>
          <a:p>
            <a:pPr lvl="1"/>
            <a:r>
              <a:rPr lang="en-US" dirty="0"/>
              <a:t>Deloitte Consulting Proposal</a:t>
            </a:r>
            <a:br>
              <a:rPr lang="en-US" noProof="0" dirty="0"/>
            </a:br>
            <a:endParaRPr lang="en-US" noProof="0" dirty="0"/>
          </a:p>
        </p:txBody>
      </p:sp>
      <p:sp>
        <p:nvSpPr>
          <p:cNvPr id="5" name="Text Placeholder 4"/>
          <p:cNvSpPr>
            <a:spLocks noGrp="1"/>
          </p:cNvSpPr>
          <p:nvPr>
            <p:ph type="body" sz="quarter" idx="10"/>
          </p:nvPr>
        </p:nvSpPr>
        <p:spPr>
          <a:xfrm>
            <a:off x="376237" y="6232372"/>
            <a:ext cx="4195762" cy="298450"/>
          </a:xfrm>
        </p:spPr>
        <p:txBody>
          <a:bodyPr/>
          <a:lstStyle/>
          <a:p>
            <a:r>
              <a:rPr lang="en-US" sz="1050" dirty="0"/>
              <a:t>Oct 15, 2018</a:t>
            </a:r>
          </a:p>
        </p:txBody>
      </p:sp>
      <p:grpSp>
        <p:nvGrpSpPr>
          <p:cNvPr id="7" name="Group 6"/>
          <p:cNvGrpSpPr/>
          <p:nvPr/>
        </p:nvGrpSpPr>
        <p:grpSpPr>
          <a:xfrm>
            <a:off x="7147763" y="383408"/>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9"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pic>
        <p:nvPicPr>
          <p:cNvPr id="2" name="Picture 1">
            <a:extLst>
              <a:ext uri="{FF2B5EF4-FFF2-40B4-BE49-F238E27FC236}">
                <a16:creationId xmlns:a16="http://schemas.microsoft.com/office/drawing/2014/main" id="{EE304737-898F-C545-B828-AC733391CD1A}"/>
              </a:ext>
            </a:extLst>
          </p:cNvPr>
          <p:cNvPicPr>
            <a:picLocks noChangeAspect="1"/>
          </p:cNvPicPr>
          <p:nvPr/>
        </p:nvPicPr>
        <p:blipFill rotWithShape="1">
          <a:blip r:embed="rId4"/>
          <a:srcRect t="30279" b="33085"/>
          <a:stretch/>
        </p:blipFill>
        <p:spPr>
          <a:xfrm>
            <a:off x="381000" y="317501"/>
            <a:ext cx="1287951" cy="471854"/>
          </a:xfrm>
          <a:prstGeom prst="rect">
            <a:avLst/>
          </a:prstGeom>
        </p:spPr>
      </p:pic>
    </p:spTree>
    <p:extLst>
      <p:ext uri="{BB962C8B-B14F-4D97-AF65-F5344CB8AC3E}">
        <p14:creationId xmlns:p14="http://schemas.microsoft.com/office/powerpoint/2010/main" val="426583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76237" y="823395"/>
            <a:ext cx="8391525" cy="479609"/>
          </a:xfrm>
        </p:spPr>
        <p:txBody>
          <a:bodyPr/>
          <a:lstStyle/>
          <a:p>
            <a:r>
              <a:rPr lang="en-US" sz="1400" dirty="0"/>
              <a:t>Adjusters with a history of irresponsible behavior (Number of claims guidelines / rules broken)</a:t>
            </a:r>
            <a:endParaRPr lang="en-US" dirty="0"/>
          </a:p>
        </p:txBody>
      </p:sp>
      <p:sp>
        <p:nvSpPr>
          <p:cNvPr id="3" name="Title 2"/>
          <p:cNvSpPr>
            <a:spLocks noGrp="1"/>
          </p:cNvSpPr>
          <p:nvPr>
            <p:ph type="title"/>
          </p:nvPr>
        </p:nvSpPr>
        <p:spPr>
          <a:xfrm>
            <a:off x="813916" y="413413"/>
            <a:ext cx="8391525" cy="334101"/>
          </a:xfrm>
        </p:spPr>
        <p:txBody>
          <a:bodyPr/>
          <a:lstStyle/>
          <a:p>
            <a:r>
              <a:rPr lang="en-US" dirty="0"/>
              <a:t>Fraud Scenarios</a:t>
            </a:r>
          </a:p>
        </p:txBody>
      </p:sp>
      <p:sp>
        <p:nvSpPr>
          <p:cNvPr id="9" name="Text Placeholder 8">
            <a:extLst>
              <a:ext uri="{FF2B5EF4-FFF2-40B4-BE49-F238E27FC236}">
                <a16:creationId xmlns:a16="http://schemas.microsoft.com/office/drawing/2014/main" id="{BDD1524D-1F7F-E640-97E9-08381C5DD6FF}"/>
              </a:ext>
            </a:extLst>
          </p:cNvPr>
          <p:cNvSpPr txBox="1">
            <a:spLocks/>
          </p:cNvSpPr>
          <p:nvPr/>
        </p:nvSpPr>
        <p:spPr>
          <a:xfrm>
            <a:off x="381960" y="1752518"/>
            <a:ext cx="8385802" cy="1715895"/>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Aft>
                <a:spcPts val="400"/>
              </a:spcAft>
              <a:tabLst>
                <a:tab pos="5029200" algn="r"/>
              </a:tabLst>
            </a:pPr>
            <a:r>
              <a:rPr lang="en-US" b="1" dirty="0"/>
              <a:t>Scenario Detail</a:t>
            </a:r>
          </a:p>
          <a:p>
            <a:pPr marL="171450" indent="-171450">
              <a:buFont typeface="Arial" panose="020B0604020202020204" pitchFamily="34" charset="0"/>
              <a:buChar char="•"/>
            </a:pPr>
            <a:r>
              <a:rPr lang="en-US" dirty="0"/>
              <a:t>If there are a lot of complaints from claimants about adjusters (bad faith allegation, non-timely payments, etc.), and/or adjusters are historically found to be non-compliant with guidelines – flag to be raised. </a:t>
            </a:r>
          </a:p>
          <a:p>
            <a:pPr>
              <a:spcAft>
                <a:spcPts val="400"/>
              </a:spcAft>
              <a:tabLst>
                <a:tab pos="5029200" algn="r"/>
              </a:tabLst>
            </a:pPr>
            <a:r>
              <a:rPr lang="en-US" b="1" dirty="0"/>
              <a:t>Method of Analysis</a:t>
            </a:r>
          </a:p>
          <a:p>
            <a:pPr marL="171450" indent="-171450">
              <a:buFont typeface="Arial" panose="020B0604020202020204" pitchFamily="34" charset="0"/>
              <a:buChar char="•"/>
            </a:pPr>
            <a:r>
              <a:rPr lang="en-US" dirty="0"/>
              <a:t>Review the historical performance and conduct of each adjuster to identify number of occurrences of non-compliance / misconduct cases for each adjuster.  Adjusters with a higher # of historical non-compliance / misconduct cases are the ones to be flagged and reviewed further.</a:t>
            </a:r>
          </a:p>
          <a:p>
            <a:pPr>
              <a:spcAft>
                <a:spcPts val="400"/>
              </a:spcAft>
              <a:tabLst>
                <a:tab pos="5029200" algn="r"/>
              </a:tabLst>
            </a:pPr>
            <a:endParaRPr lang="en-US" dirty="0"/>
          </a:p>
        </p:txBody>
      </p:sp>
      <p:sp>
        <p:nvSpPr>
          <p:cNvPr id="10" name="Text Placeholder 8">
            <a:extLst>
              <a:ext uri="{FF2B5EF4-FFF2-40B4-BE49-F238E27FC236}">
                <a16:creationId xmlns:a16="http://schemas.microsoft.com/office/drawing/2014/main" id="{B86D322D-AF93-4948-B2E0-B8313D2020EB}"/>
              </a:ext>
            </a:extLst>
          </p:cNvPr>
          <p:cNvSpPr txBox="1">
            <a:spLocks/>
          </p:cNvSpPr>
          <p:nvPr/>
        </p:nvSpPr>
        <p:spPr>
          <a:xfrm>
            <a:off x="376238" y="5022850"/>
            <a:ext cx="4446606" cy="1600200"/>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Aft>
                <a:spcPts val="400"/>
              </a:spcAft>
              <a:tabLst>
                <a:tab pos="5029200" algn="r"/>
              </a:tabLst>
            </a:pPr>
            <a:r>
              <a:rPr lang="en-US" b="1" dirty="0"/>
              <a:t>Analysis Results</a:t>
            </a:r>
          </a:p>
        </p:txBody>
      </p:sp>
      <p:sp>
        <p:nvSpPr>
          <p:cNvPr id="11" name="Rectangle 10">
            <a:extLst>
              <a:ext uri="{FF2B5EF4-FFF2-40B4-BE49-F238E27FC236}">
                <a16:creationId xmlns:a16="http://schemas.microsoft.com/office/drawing/2014/main" id="{95879732-93EE-DE4C-AAF3-8267A45C79EA}"/>
              </a:ext>
            </a:extLst>
          </p:cNvPr>
          <p:cNvSpPr/>
          <p:nvPr/>
        </p:nvSpPr>
        <p:spPr>
          <a:xfrm>
            <a:off x="381960" y="1700213"/>
            <a:ext cx="838580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6" name="Rectangle 15">
            <a:extLst>
              <a:ext uri="{FF2B5EF4-FFF2-40B4-BE49-F238E27FC236}">
                <a16:creationId xmlns:a16="http://schemas.microsoft.com/office/drawing/2014/main" id="{9BE3B05E-30F1-2D4B-9D70-1734C02C1689}"/>
              </a:ext>
            </a:extLst>
          </p:cNvPr>
          <p:cNvSpPr/>
          <p:nvPr/>
        </p:nvSpPr>
        <p:spPr>
          <a:xfrm>
            <a:off x="362842" y="4949366"/>
            <a:ext cx="838580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pic>
        <p:nvPicPr>
          <p:cNvPr id="5" name="Picture 4">
            <a:extLst>
              <a:ext uri="{FF2B5EF4-FFF2-40B4-BE49-F238E27FC236}">
                <a16:creationId xmlns:a16="http://schemas.microsoft.com/office/drawing/2014/main" id="{B45BC9D7-769C-4C68-ADDB-52D74ADE0F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237" y="386496"/>
            <a:ext cx="381020" cy="387370"/>
          </a:xfrm>
          <a:prstGeom prst="rect">
            <a:avLst/>
          </a:prstGeom>
        </p:spPr>
      </p:pic>
      <p:graphicFrame>
        <p:nvGraphicFramePr>
          <p:cNvPr id="2" name="Table 1">
            <a:extLst>
              <a:ext uri="{FF2B5EF4-FFF2-40B4-BE49-F238E27FC236}">
                <a16:creationId xmlns:a16="http://schemas.microsoft.com/office/drawing/2014/main" id="{D222BA36-0DB7-465C-B89E-E058FA895B10}"/>
              </a:ext>
            </a:extLst>
          </p:cNvPr>
          <p:cNvGraphicFramePr>
            <a:graphicFrameLocks noGrp="1"/>
          </p:cNvGraphicFramePr>
          <p:nvPr>
            <p:extLst>
              <p:ext uri="{D42A27DB-BD31-4B8C-83A1-F6EECF244321}">
                <p14:modId xmlns:p14="http://schemas.microsoft.com/office/powerpoint/2010/main" val="696742730"/>
              </p:ext>
            </p:extLst>
          </p:nvPr>
        </p:nvGraphicFramePr>
        <p:xfrm>
          <a:off x="1410675" y="3973919"/>
          <a:ext cx="6338277" cy="548640"/>
        </p:xfrm>
        <a:graphic>
          <a:graphicData uri="http://schemas.openxmlformats.org/drawingml/2006/table">
            <a:tbl>
              <a:tblPr>
                <a:tableStyleId>{5C22544A-7EE6-4342-B048-85BDC9FD1C3A}</a:tableStyleId>
              </a:tblPr>
              <a:tblGrid>
                <a:gridCol w="6338277">
                  <a:extLst>
                    <a:ext uri="{9D8B030D-6E8A-4147-A177-3AD203B41FA5}">
                      <a16:colId xmlns:a16="http://schemas.microsoft.com/office/drawing/2014/main" val="1507800688"/>
                    </a:ext>
                  </a:extLst>
                </a:gridCol>
              </a:tblGrid>
              <a:tr h="182880">
                <a:tc>
                  <a:txBody>
                    <a:bodyPr/>
                    <a:lstStyle/>
                    <a:p>
                      <a:pPr algn="l" fontAlgn="b"/>
                      <a:r>
                        <a:rPr lang="en-US" sz="1100" u="none" strike="noStrike">
                          <a:effectLst/>
                        </a:rPr>
                        <a:t>1. Brought special ivestigation index  into each claim</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52525336"/>
                  </a:ext>
                </a:extLst>
              </a:tr>
              <a:tr h="182880">
                <a:tc>
                  <a:txBody>
                    <a:bodyPr/>
                    <a:lstStyle/>
                    <a:p>
                      <a:pPr algn="l" fontAlgn="b"/>
                      <a:r>
                        <a:rPr lang="en-US" sz="1100" u="none" strike="noStrike" dirty="0">
                          <a:effectLst/>
                        </a:rPr>
                        <a:t>2. If nan, marked it as 0</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2279163"/>
                  </a:ext>
                </a:extLst>
              </a:tr>
              <a:tr h="182880">
                <a:tc>
                  <a:txBody>
                    <a:bodyPr/>
                    <a:lstStyle/>
                    <a:p>
                      <a:pPr algn="l" fontAlgn="b"/>
                      <a:r>
                        <a:rPr lang="en-US" sz="1100" u="none" strike="noStrike" dirty="0">
                          <a:effectLst/>
                        </a:rPr>
                        <a:t>3. Calculated the frequency for each adjustor more involved in those cases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45143275"/>
                  </a:ext>
                </a:extLst>
              </a:tr>
            </a:tbl>
          </a:graphicData>
        </a:graphic>
      </p:graphicFrame>
    </p:spTree>
    <p:extLst>
      <p:ext uri="{BB962C8B-B14F-4D97-AF65-F5344CB8AC3E}">
        <p14:creationId xmlns:p14="http://schemas.microsoft.com/office/powerpoint/2010/main" val="164615697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76237" y="823395"/>
            <a:ext cx="8391525" cy="479609"/>
          </a:xfrm>
        </p:spPr>
        <p:txBody>
          <a:bodyPr/>
          <a:lstStyle/>
          <a:p>
            <a:r>
              <a:rPr lang="en-US" sz="1400" dirty="0"/>
              <a:t>Claim adjuster demographics:  Years experience, years at company, and/or credit score of adjuster among other external variables to be analyzed</a:t>
            </a:r>
            <a:endParaRPr lang="en-US" dirty="0"/>
          </a:p>
        </p:txBody>
      </p:sp>
      <p:sp>
        <p:nvSpPr>
          <p:cNvPr id="3" name="Title 2"/>
          <p:cNvSpPr>
            <a:spLocks noGrp="1"/>
          </p:cNvSpPr>
          <p:nvPr>
            <p:ph type="title"/>
          </p:nvPr>
        </p:nvSpPr>
        <p:spPr>
          <a:xfrm>
            <a:off x="813916" y="413413"/>
            <a:ext cx="8391525" cy="334101"/>
          </a:xfrm>
        </p:spPr>
        <p:txBody>
          <a:bodyPr/>
          <a:lstStyle/>
          <a:p>
            <a:r>
              <a:rPr lang="en-US" dirty="0"/>
              <a:t>Fraud Scenarios</a:t>
            </a:r>
          </a:p>
        </p:txBody>
      </p:sp>
      <p:sp>
        <p:nvSpPr>
          <p:cNvPr id="9" name="Text Placeholder 8">
            <a:extLst>
              <a:ext uri="{FF2B5EF4-FFF2-40B4-BE49-F238E27FC236}">
                <a16:creationId xmlns:a16="http://schemas.microsoft.com/office/drawing/2014/main" id="{BDD1524D-1F7F-E640-97E9-08381C5DD6FF}"/>
              </a:ext>
            </a:extLst>
          </p:cNvPr>
          <p:cNvSpPr txBox="1">
            <a:spLocks/>
          </p:cNvSpPr>
          <p:nvPr/>
        </p:nvSpPr>
        <p:spPr>
          <a:xfrm>
            <a:off x="381960" y="1752519"/>
            <a:ext cx="8385802" cy="2304652"/>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Aft>
                <a:spcPts val="400"/>
              </a:spcAft>
              <a:tabLst>
                <a:tab pos="5029200" algn="r"/>
              </a:tabLst>
            </a:pPr>
            <a:r>
              <a:rPr lang="en-US" b="1" dirty="0"/>
              <a:t>Scenario Detail</a:t>
            </a:r>
          </a:p>
          <a:p>
            <a:pPr marL="171450" indent="-171450">
              <a:buFont typeface="Arial" panose="020B0604020202020204" pitchFamily="34" charset="0"/>
              <a:buChar char="•"/>
            </a:pPr>
            <a:r>
              <a:rPr lang="en-US" dirty="0"/>
              <a:t>If available, reference external databases (NICB, EASI, ISO/Verisk, LexisNexis, credit bureaus, etc.) and use the third party information about the adjusters to identify greater propensity of fraudulent claim handling practices.  Prior fraudulent history, and/or financial responsibility (as indicated by credit scores) can be predictive of current instances of fraud.  </a:t>
            </a:r>
          </a:p>
          <a:p>
            <a:pPr>
              <a:spcAft>
                <a:spcPts val="400"/>
              </a:spcAft>
              <a:tabLst>
                <a:tab pos="5029200" algn="r"/>
              </a:tabLst>
            </a:pPr>
            <a:r>
              <a:rPr lang="en-US" b="1" dirty="0"/>
              <a:t>Method of Analysis</a:t>
            </a:r>
          </a:p>
          <a:p>
            <a:pPr marL="171450" indent="-171450">
              <a:buFont typeface="Arial" panose="020B0604020202020204" pitchFamily="34" charset="0"/>
              <a:buChar char="•"/>
            </a:pPr>
            <a:r>
              <a:rPr lang="en-US" dirty="0"/>
              <a:t>Leverage external information to identify a higher propensity of fraud among claim adjusters or even insureds</a:t>
            </a:r>
          </a:p>
          <a:p>
            <a:pPr marL="171450" indent="-171450">
              <a:buFont typeface="Arial" panose="020B0604020202020204" pitchFamily="34" charset="0"/>
              <a:buChar char="•"/>
            </a:pPr>
            <a:r>
              <a:rPr lang="en-US" dirty="0"/>
              <a:t>Use NICB database to identify insureds with insurance fraud history, and use that information to identify suspicious activity with respect to insured-adjuster combinations</a:t>
            </a:r>
          </a:p>
        </p:txBody>
      </p:sp>
      <p:sp>
        <p:nvSpPr>
          <p:cNvPr id="10" name="Text Placeholder 8">
            <a:extLst>
              <a:ext uri="{FF2B5EF4-FFF2-40B4-BE49-F238E27FC236}">
                <a16:creationId xmlns:a16="http://schemas.microsoft.com/office/drawing/2014/main" id="{B86D322D-AF93-4948-B2E0-B8313D2020EB}"/>
              </a:ext>
            </a:extLst>
          </p:cNvPr>
          <p:cNvSpPr txBox="1">
            <a:spLocks/>
          </p:cNvSpPr>
          <p:nvPr/>
        </p:nvSpPr>
        <p:spPr>
          <a:xfrm>
            <a:off x="376238" y="4169926"/>
            <a:ext cx="4446606" cy="1600200"/>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Aft>
                <a:spcPts val="400"/>
              </a:spcAft>
              <a:tabLst>
                <a:tab pos="5029200" algn="r"/>
              </a:tabLst>
            </a:pPr>
            <a:r>
              <a:rPr lang="en-US" b="1" dirty="0"/>
              <a:t>Analysis Results</a:t>
            </a:r>
          </a:p>
        </p:txBody>
      </p:sp>
      <p:sp>
        <p:nvSpPr>
          <p:cNvPr id="11" name="Rectangle 10">
            <a:extLst>
              <a:ext uri="{FF2B5EF4-FFF2-40B4-BE49-F238E27FC236}">
                <a16:creationId xmlns:a16="http://schemas.microsoft.com/office/drawing/2014/main" id="{95879732-93EE-DE4C-AAF3-8267A45C79EA}"/>
              </a:ext>
            </a:extLst>
          </p:cNvPr>
          <p:cNvSpPr/>
          <p:nvPr/>
        </p:nvSpPr>
        <p:spPr>
          <a:xfrm>
            <a:off x="381960" y="1700213"/>
            <a:ext cx="838580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6" name="Rectangle 15">
            <a:extLst>
              <a:ext uri="{FF2B5EF4-FFF2-40B4-BE49-F238E27FC236}">
                <a16:creationId xmlns:a16="http://schemas.microsoft.com/office/drawing/2014/main" id="{9BE3B05E-30F1-2D4B-9D70-1734C02C1689}"/>
              </a:ext>
            </a:extLst>
          </p:cNvPr>
          <p:cNvSpPr/>
          <p:nvPr/>
        </p:nvSpPr>
        <p:spPr>
          <a:xfrm>
            <a:off x="362842" y="4096442"/>
            <a:ext cx="838580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pic>
        <p:nvPicPr>
          <p:cNvPr id="5" name="Picture 4">
            <a:extLst>
              <a:ext uri="{FF2B5EF4-FFF2-40B4-BE49-F238E27FC236}">
                <a16:creationId xmlns:a16="http://schemas.microsoft.com/office/drawing/2014/main" id="{B45BC9D7-769C-4C68-ADDB-52D74ADE0F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237" y="386496"/>
            <a:ext cx="381020" cy="387370"/>
          </a:xfrm>
          <a:prstGeom prst="rect">
            <a:avLst/>
          </a:prstGeom>
        </p:spPr>
      </p:pic>
    </p:spTree>
    <p:extLst>
      <p:ext uri="{BB962C8B-B14F-4D97-AF65-F5344CB8AC3E}">
        <p14:creationId xmlns:p14="http://schemas.microsoft.com/office/powerpoint/2010/main" val="413692084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76237" y="823395"/>
            <a:ext cx="8391525" cy="479609"/>
          </a:xfrm>
        </p:spPr>
        <p:txBody>
          <a:bodyPr/>
          <a:lstStyle/>
          <a:p>
            <a:r>
              <a:rPr lang="en-US" sz="1400" dirty="0"/>
              <a:t>Users (claim managers and/or adjusters) changing authority limits frequently</a:t>
            </a:r>
            <a:endParaRPr lang="en-US" dirty="0"/>
          </a:p>
        </p:txBody>
      </p:sp>
      <p:sp>
        <p:nvSpPr>
          <p:cNvPr id="3" name="Title 2"/>
          <p:cNvSpPr>
            <a:spLocks noGrp="1"/>
          </p:cNvSpPr>
          <p:nvPr>
            <p:ph type="title"/>
          </p:nvPr>
        </p:nvSpPr>
        <p:spPr>
          <a:xfrm>
            <a:off x="813916" y="413413"/>
            <a:ext cx="8391525" cy="334101"/>
          </a:xfrm>
        </p:spPr>
        <p:txBody>
          <a:bodyPr/>
          <a:lstStyle/>
          <a:p>
            <a:r>
              <a:rPr lang="en-US" dirty="0"/>
              <a:t>Fraud Scenarios</a:t>
            </a:r>
          </a:p>
        </p:txBody>
      </p:sp>
      <p:sp>
        <p:nvSpPr>
          <p:cNvPr id="9" name="Text Placeholder 8">
            <a:extLst>
              <a:ext uri="{FF2B5EF4-FFF2-40B4-BE49-F238E27FC236}">
                <a16:creationId xmlns:a16="http://schemas.microsoft.com/office/drawing/2014/main" id="{BDD1524D-1F7F-E640-97E9-08381C5DD6FF}"/>
              </a:ext>
            </a:extLst>
          </p:cNvPr>
          <p:cNvSpPr txBox="1">
            <a:spLocks/>
          </p:cNvSpPr>
          <p:nvPr/>
        </p:nvSpPr>
        <p:spPr>
          <a:xfrm>
            <a:off x="381960" y="1752519"/>
            <a:ext cx="8385802" cy="2358440"/>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Aft>
                <a:spcPts val="400"/>
              </a:spcAft>
              <a:tabLst>
                <a:tab pos="5029200" algn="r"/>
              </a:tabLst>
            </a:pPr>
            <a:r>
              <a:rPr lang="en-US" b="1" dirty="0"/>
              <a:t>Scenario Detail</a:t>
            </a:r>
          </a:p>
          <a:p>
            <a:pPr marL="171450" indent="-171450">
              <a:buFont typeface="Arial" panose="020B0604020202020204" pitchFamily="34" charset="0"/>
              <a:buChar char="•"/>
            </a:pPr>
            <a:r>
              <a:rPr lang="en-US" dirty="0"/>
              <a:t>A user (claim manager or adjuster) changes his/her authority limits frequently and uses that to make higher than expected claim payments</a:t>
            </a:r>
          </a:p>
          <a:p>
            <a:pPr>
              <a:spcAft>
                <a:spcPts val="400"/>
              </a:spcAft>
              <a:tabLst>
                <a:tab pos="5029200" algn="r"/>
              </a:tabLst>
            </a:pPr>
            <a:r>
              <a:rPr lang="en-US" b="1" dirty="0"/>
              <a:t>Method of Analysis</a:t>
            </a:r>
          </a:p>
          <a:p>
            <a:pPr marL="171450" indent="-171450">
              <a:buFont typeface="Arial" panose="020B0604020202020204" pitchFamily="34" charset="0"/>
              <a:buChar char="•"/>
            </a:pPr>
            <a:r>
              <a:rPr lang="en-US" dirty="0"/>
              <a:t>Identify users with role as Manager to change authority limits (i.e., Who has role 'User Admin' Assigned to them)</a:t>
            </a:r>
          </a:p>
          <a:p>
            <a:pPr marL="171450" indent="-171450">
              <a:buFont typeface="Arial" panose="020B0604020202020204" pitchFamily="34" charset="0"/>
              <a:buChar char="•"/>
            </a:pPr>
            <a:r>
              <a:rPr lang="en-US" dirty="0"/>
              <a:t>Observe those managers or claim adjusters with a higher frequency of changes in authority limits </a:t>
            </a:r>
          </a:p>
          <a:p>
            <a:pPr marL="171450" indent="-171450">
              <a:buFont typeface="Arial" panose="020B0604020202020204" pitchFamily="34" charset="0"/>
              <a:buChar char="•"/>
            </a:pPr>
            <a:r>
              <a:rPr lang="en-US" dirty="0"/>
              <a:t>Determine average payments made before and after authority limits were granted within a set time period (two weeks, a month, etc.) by adjuster.  Compare change in average payments by adjuster before and after authority limits changed</a:t>
            </a:r>
          </a:p>
        </p:txBody>
      </p:sp>
      <p:sp>
        <p:nvSpPr>
          <p:cNvPr id="10" name="Text Placeholder 8">
            <a:extLst>
              <a:ext uri="{FF2B5EF4-FFF2-40B4-BE49-F238E27FC236}">
                <a16:creationId xmlns:a16="http://schemas.microsoft.com/office/drawing/2014/main" id="{B86D322D-AF93-4948-B2E0-B8313D2020EB}"/>
              </a:ext>
            </a:extLst>
          </p:cNvPr>
          <p:cNvSpPr txBox="1">
            <a:spLocks/>
          </p:cNvSpPr>
          <p:nvPr/>
        </p:nvSpPr>
        <p:spPr>
          <a:xfrm>
            <a:off x="376238" y="5022850"/>
            <a:ext cx="4446606" cy="1600200"/>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Aft>
                <a:spcPts val="400"/>
              </a:spcAft>
              <a:tabLst>
                <a:tab pos="5029200" algn="r"/>
              </a:tabLst>
            </a:pPr>
            <a:r>
              <a:rPr lang="en-US" b="1" dirty="0"/>
              <a:t>Analysis Results</a:t>
            </a:r>
          </a:p>
        </p:txBody>
      </p:sp>
      <p:sp>
        <p:nvSpPr>
          <p:cNvPr id="11" name="Rectangle 10">
            <a:extLst>
              <a:ext uri="{FF2B5EF4-FFF2-40B4-BE49-F238E27FC236}">
                <a16:creationId xmlns:a16="http://schemas.microsoft.com/office/drawing/2014/main" id="{95879732-93EE-DE4C-AAF3-8267A45C79EA}"/>
              </a:ext>
            </a:extLst>
          </p:cNvPr>
          <p:cNvSpPr/>
          <p:nvPr/>
        </p:nvSpPr>
        <p:spPr>
          <a:xfrm>
            <a:off x="381960" y="1700213"/>
            <a:ext cx="838580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6" name="Rectangle 15">
            <a:extLst>
              <a:ext uri="{FF2B5EF4-FFF2-40B4-BE49-F238E27FC236}">
                <a16:creationId xmlns:a16="http://schemas.microsoft.com/office/drawing/2014/main" id="{9BE3B05E-30F1-2D4B-9D70-1734C02C1689}"/>
              </a:ext>
            </a:extLst>
          </p:cNvPr>
          <p:cNvSpPr/>
          <p:nvPr/>
        </p:nvSpPr>
        <p:spPr>
          <a:xfrm>
            <a:off x="362842" y="4949366"/>
            <a:ext cx="838580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pic>
        <p:nvPicPr>
          <p:cNvPr id="5" name="Picture 4">
            <a:extLst>
              <a:ext uri="{FF2B5EF4-FFF2-40B4-BE49-F238E27FC236}">
                <a16:creationId xmlns:a16="http://schemas.microsoft.com/office/drawing/2014/main" id="{B45BC9D7-769C-4C68-ADDB-52D74ADE0F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237" y="386496"/>
            <a:ext cx="381020" cy="387370"/>
          </a:xfrm>
          <a:prstGeom prst="rect">
            <a:avLst/>
          </a:prstGeom>
        </p:spPr>
      </p:pic>
    </p:spTree>
    <p:extLst>
      <p:ext uri="{BB962C8B-B14F-4D97-AF65-F5344CB8AC3E}">
        <p14:creationId xmlns:p14="http://schemas.microsoft.com/office/powerpoint/2010/main" val="191694696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C1141C3C-2858-4A68-B224-4EE1F34E013D}"/>
              </a:ext>
            </a:extLst>
          </p:cNvPr>
          <p:cNvSpPr>
            <a:spLocks noGrp="1"/>
          </p:cNvSpPr>
          <p:nvPr>
            <p:ph type="body" sz="quarter" idx="10"/>
          </p:nvPr>
        </p:nvSpPr>
        <p:spPr bwMode="gray">
          <a:xfrm>
            <a:off x="392473" y="5668886"/>
            <a:ext cx="5299217" cy="847471"/>
          </a:xfrm>
        </p:spPr>
        <p:txBody>
          <a:bodyPr/>
          <a:lstStyle/>
          <a:p>
            <a:pPr>
              <a:lnSpc>
                <a:spcPts val="900"/>
              </a:lnSpc>
            </a:pPr>
            <a:r>
              <a:rPr lang="en-US" sz="700" b="1" dirty="0"/>
              <a:t>About Deloitte</a:t>
            </a:r>
            <a:br>
              <a:rPr lang="en-US" sz="700" dirty="0"/>
            </a:br>
            <a:r>
              <a:rPr lang="en-US" sz="700" dirty="0"/>
              <a:t>Deloitte refers to one or more of Deloitte Touche Tohmatsu Limited, a UK private company limited by guarantee, and its network of member firms, each of which is a legally separate and independent entity. Please see www.deloitte.com/about for a detailed description of the legal structure of Deloitte Touche Tohmatsu Limited and its member firms. Please see www.deloitte.com/us/about for a detailed description of the legal structure of Deloitte LLP and its subsidiaries. Certain services may not be available to attest clients under the rules and regulations of public accounting.</a:t>
            </a:r>
          </a:p>
        </p:txBody>
      </p:sp>
    </p:spTree>
    <p:extLst>
      <p:ext uri="{BB962C8B-B14F-4D97-AF65-F5344CB8AC3E}">
        <p14:creationId xmlns:p14="http://schemas.microsoft.com/office/powerpoint/2010/main" val="350351460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76237" y="823395"/>
            <a:ext cx="8391525" cy="479609"/>
          </a:xfrm>
        </p:spPr>
        <p:txBody>
          <a:bodyPr/>
          <a:lstStyle/>
          <a:p>
            <a:r>
              <a:rPr lang="en-US" sz="1400" dirty="0"/>
              <a:t>Number of approvals that a claim goes through</a:t>
            </a:r>
            <a:endParaRPr lang="en-US" dirty="0"/>
          </a:p>
        </p:txBody>
      </p:sp>
      <p:sp>
        <p:nvSpPr>
          <p:cNvPr id="3" name="Title 2"/>
          <p:cNvSpPr>
            <a:spLocks noGrp="1"/>
          </p:cNvSpPr>
          <p:nvPr>
            <p:ph type="title"/>
          </p:nvPr>
        </p:nvSpPr>
        <p:spPr>
          <a:xfrm>
            <a:off x="813916" y="413413"/>
            <a:ext cx="8391525" cy="334101"/>
          </a:xfrm>
        </p:spPr>
        <p:txBody>
          <a:bodyPr/>
          <a:lstStyle/>
          <a:p>
            <a:r>
              <a:rPr lang="en-US" dirty="0"/>
              <a:t>Fraud Scenarios</a:t>
            </a:r>
          </a:p>
        </p:txBody>
      </p:sp>
      <p:sp>
        <p:nvSpPr>
          <p:cNvPr id="9" name="Text Placeholder 8">
            <a:extLst>
              <a:ext uri="{FF2B5EF4-FFF2-40B4-BE49-F238E27FC236}">
                <a16:creationId xmlns:a16="http://schemas.microsoft.com/office/drawing/2014/main" id="{BDD1524D-1F7F-E640-97E9-08381C5DD6FF}"/>
              </a:ext>
            </a:extLst>
          </p:cNvPr>
          <p:cNvSpPr txBox="1">
            <a:spLocks/>
          </p:cNvSpPr>
          <p:nvPr/>
        </p:nvSpPr>
        <p:spPr>
          <a:xfrm>
            <a:off x="381960" y="1752519"/>
            <a:ext cx="8385802" cy="2548314"/>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Aft>
                <a:spcPts val="400"/>
              </a:spcAft>
              <a:tabLst>
                <a:tab pos="5029200" algn="r"/>
              </a:tabLst>
            </a:pPr>
            <a:r>
              <a:rPr lang="en-US" b="1" dirty="0"/>
              <a:t>Scenario Detail</a:t>
            </a:r>
          </a:p>
          <a:p>
            <a:pPr marL="171450" indent="-171450">
              <a:buFont typeface="Arial" panose="020B0604020202020204" pitchFamily="34" charset="0"/>
              <a:buChar char="•"/>
            </a:pPr>
            <a:r>
              <a:rPr lang="en-US" dirty="0"/>
              <a:t>Summary of the # of approvals that a claim goes through along with the distribution of approvals in total and by claim handler</a:t>
            </a:r>
          </a:p>
          <a:p>
            <a:pPr>
              <a:spcAft>
                <a:spcPts val="400"/>
              </a:spcAft>
              <a:tabLst>
                <a:tab pos="5029200" algn="r"/>
              </a:tabLst>
            </a:pPr>
            <a:r>
              <a:rPr lang="en-US" b="1" dirty="0"/>
              <a:t>Method of Analysis</a:t>
            </a:r>
          </a:p>
          <a:p>
            <a:pPr marL="171450" indent="-171450">
              <a:spcAft>
                <a:spcPts val="400"/>
              </a:spcAft>
              <a:buFont typeface="Arial" panose="020B0604020202020204" pitchFamily="34" charset="0"/>
              <a:buChar char="•"/>
              <a:tabLst>
                <a:tab pos="5029200" algn="r"/>
              </a:tabLst>
            </a:pPr>
            <a:r>
              <a:rPr lang="en-US" dirty="0"/>
              <a:t>Find the # of approvals each claim has gone through and plot a pie chart of the same to see the distribution</a:t>
            </a:r>
          </a:p>
          <a:p>
            <a:pPr marL="171450" indent="-171450">
              <a:spcAft>
                <a:spcPts val="400"/>
              </a:spcAft>
              <a:buFont typeface="Arial" panose="020B0604020202020204" pitchFamily="34" charset="0"/>
              <a:buChar char="•"/>
              <a:tabLst>
                <a:tab pos="5029200" algn="r"/>
              </a:tabLst>
            </a:pPr>
            <a:r>
              <a:rPr lang="en-US" dirty="0"/>
              <a:t>Review average number of approvals by claim handler and compare to distribution to identify outliers</a:t>
            </a:r>
          </a:p>
          <a:p>
            <a:pPr marL="171450" indent="-171450">
              <a:spcAft>
                <a:spcPts val="400"/>
              </a:spcAft>
              <a:buFont typeface="Arial" panose="020B0604020202020204" pitchFamily="34" charset="0"/>
              <a:buChar char="•"/>
              <a:tabLst>
                <a:tab pos="5029200" algn="r"/>
              </a:tabLst>
            </a:pPr>
            <a:endParaRPr lang="en-US" dirty="0"/>
          </a:p>
          <a:p>
            <a:pPr>
              <a:spcAft>
                <a:spcPts val="400"/>
              </a:spcAft>
              <a:tabLst>
                <a:tab pos="5029200" algn="r"/>
              </a:tabLst>
            </a:pPr>
            <a:endParaRPr lang="en-US" dirty="0"/>
          </a:p>
        </p:txBody>
      </p:sp>
      <p:sp>
        <p:nvSpPr>
          <p:cNvPr id="10" name="Text Placeholder 8">
            <a:extLst>
              <a:ext uri="{FF2B5EF4-FFF2-40B4-BE49-F238E27FC236}">
                <a16:creationId xmlns:a16="http://schemas.microsoft.com/office/drawing/2014/main" id="{B86D322D-AF93-4948-B2E0-B8313D2020EB}"/>
              </a:ext>
            </a:extLst>
          </p:cNvPr>
          <p:cNvSpPr txBox="1">
            <a:spLocks/>
          </p:cNvSpPr>
          <p:nvPr/>
        </p:nvSpPr>
        <p:spPr>
          <a:xfrm>
            <a:off x="376237" y="3521855"/>
            <a:ext cx="5757863" cy="2704472"/>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Aft>
                <a:spcPts val="400"/>
              </a:spcAft>
              <a:tabLst>
                <a:tab pos="5029200" algn="r"/>
              </a:tabLst>
            </a:pPr>
            <a:r>
              <a:rPr lang="en-US" b="1" dirty="0"/>
              <a:t>Analysis Results</a:t>
            </a:r>
          </a:p>
          <a:p>
            <a:pPr marL="171450" indent="-171450">
              <a:spcAft>
                <a:spcPts val="400"/>
              </a:spcAft>
              <a:buFont typeface="Arial" panose="020B0604020202020204" pitchFamily="34" charset="0"/>
              <a:buChar char="•"/>
              <a:tabLst>
                <a:tab pos="5029200" algn="r"/>
              </a:tabLst>
            </a:pPr>
            <a:r>
              <a:rPr lang="en-US" dirty="0"/>
              <a:t>Maximum (~63%) of the claims go through 2 approvals.</a:t>
            </a:r>
          </a:p>
          <a:p>
            <a:pPr marL="171450" indent="-171450">
              <a:spcAft>
                <a:spcPts val="400"/>
              </a:spcAft>
              <a:buFont typeface="Arial" panose="020B0604020202020204" pitchFamily="34" charset="0"/>
              <a:buChar char="•"/>
              <a:tabLst>
                <a:tab pos="5029200" algn="r"/>
              </a:tabLst>
            </a:pPr>
            <a:r>
              <a:rPr lang="en-US" dirty="0"/>
              <a:t>22% go through directly by the assigned user/ adjuster.</a:t>
            </a:r>
          </a:p>
          <a:p>
            <a:pPr marL="171450" indent="-171450">
              <a:spcAft>
                <a:spcPts val="400"/>
              </a:spcAft>
              <a:buFont typeface="Arial" panose="020B0604020202020204" pitchFamily="34" charset="0"/>
              <a:buChar char="•"/>
              <a:tabLst>
                <a:tab pos="5029200" algn="r"/>
              </a:tabLst>
            </a:pPr>
            <a:r>
              <a:rPr lang="en-US" dirty="0"/>
              <a:t>The % of claims that go through 3 or more users is 2%</a:t>
            </a:r>
          </a:p>
        </p:txBody>
      </p:sp>
      <p:sp>
        <p:nvSpPr>
          <p:cNvPr id="11" name="Rectangle 10">
            <a:extLst>
              <a:ext uri="{FF2B5EF4-FFF2-40B4-BE49-F238E27FC236}">
                <a16:creationId xmlns:a16="http://schemas.microsoft.com/office/drawing/2014/main" id="{95879732-93EE-DE4C-AAF3-8267A45C79EA}"/>
              </a:ext>
            </a:extLst>
          </p:cNvPr>
          <p:cNvSpPr/>
          <p:nvPr/>
        </p:nvSpPr>
        <p:spPr>
          <a:xfrm>
            <a:off x="381960" y="1700213"/>
            <a:ext cx="838580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6" name="Rectangle 15">
            <a:extLst>
              <a:ext uri="{FF2B5EF4-FFF2-40B4-BE49-F238E27FC236}">
                <a16:creationId xmlns:a16="http://schemas.microsoft.com/office/drawing/2014/main" id="{9BE3B05E-30F1-2D4B-9D70-1734C02C1689}"/>
              </a:ext>
            </a:extLst>
          </p:cNvPr>
          <p:cNvSpPr/>
          <p:nvPr/>
        </p:nvSpPr>
        <p:spPr>
          <a:xfrm>
            <a:off x="376237" y="3419151"/>
            <a:ext cx="838580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pic>
        <p:nvPicPr>
          <p:cNvPr id="5" name="Picture 4">
            <a:extLst>
              <a:ext uri="{FF2B5EF4-FFF2-40B4-BE49-F238E27FC236}">
                <a16:creationId xmlns:a16="http://schemas.microsoft.com/office/drawing/2014/main" id="{B45BC9D7-769C-4C68-ADDB-52D74ADE0F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237" y="386496"/>
            <a:ext cx="381020" cy="387370"/>
          </a:xfrm>
          <a:prstGeom prst="rect">
            <a:avLst/>
          </a:prstGeom>
        </p:spPr>
      </p:pic>
      <p:pic>
        <p:nvPicPr>
          <p:cNvPr id="15" name="Picture 14">
            <a:extLst>
              <a:ext uri="{FF2B5EF4-FFF2-40B4-BE49-F238E27FC236}">
                <a16:creationId xmlns:a16="http://schemas.microsoft.com/office/drawing/2014/main" id="{F1055A33-4E85-41F1-8FF0-88F2425661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5079" y="3815255"/>
            <a:ext cx="2663531" cy="2663531"/>
          </a:xfrm>
          <a:prstGeom prst="rect">
            <a:avLst/>
          </a:prstGeom>
        </p:spPr>
      </p:pic>
    </p:spTree>
    <p:extLst>
      <p:ext uri="{BB962C8B-B14F-4D97-AF65-F5344CB8AC3E}">
        <p14:creationId xmlns:p14="http://schemas.microsoft.com/office/powerpoint/2010/main" val="95368367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76237" y="823395"/>
            <a:ext cx="8391525" cy="479609"/>
          </a:xfrm>
        </p:spPr>
        <p:txBody>
          <a:bodyPr/>
          <a:lstStyle/>
          <a:p>
            <a:r>
              <a:rPr lang="en-US" sz="1400" dirty="0"/>
              <a:t>Manual payments fraud</a:t>
            </a:r>
            <a:endParaRPr lang="en-US" dirty="0"/>
          </a:p>
        </p:txBody>
      </p:sp>
      <p:sp>
        <p:nvSpPr>
          <p:cNvPr id="3" name="Title 2"/>
          <p:cNvSpPr>
            <a:spLocks noGrp="1"/>
          </p:cNvSpPr>
          <p:nvPr>
            <p:ph type="title"/>
          </p:nvPr>
        </p:nvSpPr>
        <p:spPr>
          <a:xfrm>
            <a:off x="813916" y="413413"/>
            <a:ext cx="8391525" cy="334101"/>
          </a:xfrm>
        </p:spPr>
        <p:txBody>
          <a:bodyPr/>
          <a:lstStyle/>
          <a:p>
            <a:r>
              <a:rPr lang="en-US" dirty="0"/>
              <a:t>Fraud Scenarios</a:t>
            </a:r>
          </a:p>
        </p:txBody>
      </p:sp>
      <p:sp>
        <p:nvSpPr>
          <p:cNvPr id="9" name="Text Placeholder 8">
            <a:extLst>
              <a:ext uri="{FF2B5EF4-FFF2-40B4-BE49-F238E27FC236}">
                <a16:creationId xmlns:a16="http://schemas.microsoft.com/office/drawing/2014/main" id="{BDD1524D-1F7F-E640-97E9-08381C5DD6FF}"/>
              </a:ext>
            </a:extLst>
          </p:cNvPr>
          <p:cNvSpPr txBox="1">
            <a:spLocks/>
          </p:cNvSpPr>
          <p:nvPr/>
        </p:nvSpPr>
        <p:spPr>
          <a:xfrm>
            <a:off x="381960" y="1752518"/>
            <a:ext cx="8385802" cy="2552781"/>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Aft>
                <a:spcPts val="400"/>
              </a:spcAft>
              <a:tabLst>
                <a:tab pos="5029200" algn="r"/>
              </a:tabLst>
            </a:pPr>
            <a:r>
              <a:rPr lang="en-US" b="1" dirty="0"/>
              <a:t>Scenario Detail</a:t>
            </a:r>
          </a:p>
          <a:p>
            <a:pPr marL="171450" indent="-171450">
              <a:buFont typeface="Arial" panose="020B0604020202020204" pitchFamily="34" charset="0"/>
              <a:buChar char="•"/>
            </a:pPr>
            <a:r>
              <a:rPr lang="en-US" dirty="0"/>
              <a:t>Manual checks are made without any management approval or with limited approval/sign-off.</a:t>
            </a:r>
          </a:p>
          <a:p>
            <a:pPr marL="171450" indent="-171450">
              <a:buFont typeface="Arial" panose="020B0604020202020204" pitchFamily="34" charset="0"/>
              <a:buChar char="•"/>
            </a:pPr>
            <a:r>
              <a:rPr lang="en-US" dirty="0">
                <a:solidFill>
                  <a:srgbClr val="FF0000"/>
                </a:solidFill>
              </a:rPr>
              <a:t>Manual checks are deliberately made to the wrong parties or in excess of guidelines or approvals.</a:t>
            </a:r>
          </a:p>
          <a:p>
            <a:pPr>
              <a:spcAft>
                <a:spcPts val="400"/>
              </a:spcAft>
              <a:tabLst>
                <a:tab pos="5029200" algn="r"/>
              </a:tabLst>
            </a:pPr>
            <a:r>
              <a:rPr lang="en-US" b="1" dirty="0"/>
              <a:t>Method of Analysis</a:t>
            </a:r>
          </a:p>
          <a:p>
            <a:pPr marL="171450" indent="-171450">
              <a:spcAft>
                <a:spcPts val="400"/>
              </a:spcAft>
              <a:buFont typeface="Arial" panose="020B0604020202020204" pitchFamily="34" charset="0"/>
              <a:buChar char="•"/>
              <a:tabLst>
                <a:tab pos="5029200" algn="r"/>
              </a:tabLst>
            </a:pPr>
            <a:r>
              <a:rPr lang="en-US" dirty="0"/>
              <a:t>Transactions per claim handler – assuming a similar caseload, any noticeable changes in average transactions (i.e. checks cut) can raise a flag. </a:t>
            </a:r>
          </a:p>
          <a:p>
            <a:pPr marL="171450" indent="-171450">
              <a:spcAft>
                <a:spcPts val="400"/>
              </a:spcAft>
              <a:buFont typeface="Arial" panose="020B0604020202020204" pitchFamily="34" charset="0"/>
              <a:buChar char="•"/>
              <a:tabLst>
                <a:tab pos="5029200" algn="r"/>
              </a:tabLst>
            </a:pPr>
            <a:r>
              <a:rPr lang="en-US" dirty="0"/>
              <a:t>For every adjuster, compare the average per claim and volume of manual payments made against others for similar claim types / types of loss</a:t>
            </a:r>
          </a:p>
          <a:p>
            <a:pPr marL="171450" indent="-171450">
              <a:spcAft>
                <a:spcPts val="400"/>
              </a:spcAft>
              <a:buFont typeface="Arial" panose="020B0604020202020204" pitchFamily="34" charset="0"/>
              <a:buChar char="•"/>
              <a:tabLst>
                <a:tab pos="5029200" algn="r"/>
              </a:tabLst>
            </a:pPr>
            <a:r>
              <a:rPr lang="en-US" dirty="0"/>
              <a:t>Show distribution of number of manual payments in total and by adjuster </a:t>
            </a:r>
          </a:p>
          <a:p>
            <a:pPr marL="171450" indent="-171450">
              <a:spcAft>
                <a:spcPts val="400"/>
              </a:spcAft>
              <a:buFont typeface="Arial" panose="020B0604020202020204" pitchFamily="34" charset="0"/>
              <a:buChar char="•"/>
              <a:tabLst>
                <a:tab pos="5029200" algn="r"/>
              </a:tabLst>
            </a:pPr>
            <a:r>
              <a:rPr lang="en-US" dirty="0"/>
              <a:t>By adjuster, identify number of instances where named parties in checks and insured names do not match, and compare to total claim volume handled, manual checks, and total number of transactions</a:t>
            </a:r>
          </a:p>
          <a:p>
            <a:pPr marL="171450" indent="-171450">
              <a:spcAft>
                <a:spcPts val="400"/>
              </a:spcAft>
              <a:buFont typeface="Arial" panose="020B0604020202020204" pitchFamily="34" charset="0"/>
              <a:buChar char="•"/>
              <a:tabLst>
                <a:tab pos="5029200" algn="r"/>
              </a:tabLst>
            </a:pPr>
            <a:endParaRPr lang="en-US" dirty="0"/>
          </a:p>
          <a:p>
            <a:pPr>
              <a:spcAft>
                <a:spcPts val="400"/>
              </a:spcAft>
              <a:tabLst>
                <a:tab pos="5029200" algn="r"/>
              </a:tabLst>
            </a:pPr>
            <a:endParaRPr lang="en-US" dirty="0"/>
          </a:p>
        </p:txBody>
      </p:sp>
      <p:sp>
        <p:nvSpPr>
          <p:cNvPr id="10" name="Text Placeholder 8">
            <a:extLst>
              <a:ext uri="{FF2B5EF4-FFF2-40B4-BE49-F238E27FC236}">
                <a16:creationId xmlns:a16="http://schemas.microsoft.com/office/drawing/2014/main" id="{B86D322D-AF93-4948-B2E0-B8313D2020EB}"/>
              </a:ext>
            </a:extLst>
          </p:cNvPr>
          <p:cNvSpPr txBox="1">
            <a:spLocks/>
          </p:cNvSpPr>
          <p:nvPr/>
        </p:nvSpPr>
        <p:spPr>
          <a:xfrm>
            <a:off x="376238" y="4543223"/>
            <a:ext cx="4446606" cy="138040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Aft>
                <a:spcPts val="400"/>
              </a:spcAft>
              <a:tabLst>
                <a:tab pos="5029200" algn="r"/>
              </a:tabLst>
            </a:pPr>
            <a:r>
              <a:rPr lang="en-US" b="1" dirty="0"/>
              <a:t>Analysis Results</a:t>
            </a:r>
          </a:p>
          <a:p>
            <a:pPr marL="171450" indent="-171450">
              <a:spcAft>
                <a:spcPts val="400"/>
              </a:spcAft>
              <a:buFont typeface="Arial" panose="020B0604020202020204" pitchFamily="34" charset="0"/>
              <a:buChar char="•"/>
              <a:tabLst>
                <a:tab pos="5029200" algn="r"/>
              </a:tabLst>
            </a:pPr>
            <a:r>
              <a:rPr lang="en-US" dirty="0"/>
              <a:t>Only one adjuster in the test data had made manual payments</a:t>
            </a:r>
          </a:p>
          <a:p>
            <a:pPr marL="171450" indent="-171450">
              <a:spcAft>
                <a:spcPts val="400"/>
              </a:spcAft>
              <a:buFont typeface="Arial" panose="020B0604020202020204" pitchFamily="34" charset="0"/>
              <a:buChar char="•"/>
              <a:tabLst>
                <a:tab pos="5029200" algn="r"/>
              </a:tabLst>
            </a:pPr>
            <a:r>
              <a:rPr lang="en-US" dirty="0"/>
              <a:t>This manual payment was in the range of 10-15% of the total payments made from that adjuster</a:t>
            </a:r>
          </a:p>
        </p:txBody>
      </p:sp>
      <p:sp>
        <p:nvSpPr>
          <p:cNvPr id="11" name="Rectangle 10">
            <a:extLst>
              <a:ext uri="{FF2B5EF4-FFF2-40B4-BE49-F238E27FC236}">
                <a16:creationId xmlns:a16="http://schemas.microsoft.com/office/drawing/2014/main" id="{95879732-93EE-DE4C-AAF3-8267A45C79EA}"/>
              </a:ext>
            </a:extLst>
          </p:cNvPr>
          <p:cNvSpPr/>
          <p:nvPr/>
        </p:nvSpPr>
        <p:spPr>
          <a:xfrm>
            <a:off x="381960" y="1700213"/>
            <a:ext cx="838580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6" name="Rectangle 15">
            <a:extLst>
              <a:ext uri="{FF2B5EF4-FFF2-40B4-BE49-F238E27FC236}">
                <a16:creationId xmlns:a16="http://schemas.microsoft.com/office/drawing/2014/main" id="{9BE3B05E-30F1-2D4B-9D70-1734C02C1689}"/>
              </a:ext>
            </a:extLst>
          </p:cNvPr>
          <p:cNvSpPr/>
          <p:nvPr/>
        </p:nvSpPr>
        <p:spPr>
          <a:xfrm>
            <a:off x="395356" y="4384684"/>
            <a:ext cx="838580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pic>
        <p:nvPicPr>
          <p:cNvPr id="5" name="Picture 4">
            <a:extLst>
              <a:ext uri="{FF2B5EF4-FFF2-40B4-BE49-F238E27FC236}">
                <a16:creationId xmlns:a16="http://schemas.microsoft.com/office/drawing/2014/main" id="{B45BC9D7-769C-4C68-ADDB-52D74ADE0F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237" y="386496"/>
            <a:ext cx="381020" cy="387370"/>
          </a:xfrm>
          <a:prstGeom prst="rect">
            <a:avLst/>
          </a:prstGeom>
        </p:spPr>
      </p:pic>
      <p:graphicFrame>
        <p:nvGraphicFramePr>
          <p:cNvPr id="18" name="Chart 17">
            <a:extLst>
              <a:ext uri="{FF2B5EF4-FFF2-40B4-BE49-F238E27FC236}">
                <a16:creationId xmlns:a16="http://schemas.microsoft.com/office/drawing/2014/main" id="{8BD6C989-90F6-462D-ABD6-79C9CF521026}"/>
              </a:ext>
            </a:extLst>
          </p:cNvPr>
          <p:cNvGraphicFramePr>
            <a:graphicFrameLocks/>
          </p:cNvGraphicFramePr>
          <p:nvPr>
            <p:extLst>
              <p:ext uri="{D42A27DB-BD31-4B8C-83A1-F6EECF244321}">
                <p14:modId xmlns:p14="http://schemas.microsoft.com/office/powerpoint/2010/main" val="1270547009"/>
              </p:ext>
            </p:extLst>
          </p:nvPr>
        </p:nvGraphicFramePr>
        <p:xfrm>
          <a:off x="4822843" y="4404769"/>
          <a:ext cx="3889358" cy="231353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929960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76237" y="823395"/>
            <a:ext cx="8391525" cy="479609"/>
          </a:xfrm>
        </p:spPr>
        <p:txBody>
          <a:bodyPr/>
          <a:lstStyle/>
          <a:p>
            <a:r>
              <a:rPr lang="en-US" sz="1400" dirty="0"/>
              <a:t>Patterns of historical payments for each adjuster compared to the other adjusters (and this is done by experience level)</a:t>
            </a:r>
            <a:endParaRPr lang="en-US" dirty="0"/>
          </a:p>
        </p:txBody>
      </p:sp>
      <p:sp>
        <p:nvSpPr>
          <p:cNvPr id="3" name="Title 2"/>
          <p:cNvSpPr>
            <a:spLocks noGrp="1"/>
          </p:cNvSpPr>
          <p:nvPr>
            <p:ph type="title"/>
          </p:nvPr>
        </p:nvSpPr>
        <p:spPr>
          <a:xfrm>
            <a:off x="813916" y="413413"/>
            <a:ext cx="8391525" cy="334101"/>
          </a:xfrm>
        </p:spPr>
        <p:txBody>
          <a:bodyPr/>
          <a:lstStyle/>
          <a:p>
            <a:r>
              <a:rPr lang="en-US" dirty="0"/>
              <a:t>Fraud Scenarios</a:t>
            </a:r>
          </a:p>
        </p:txBody>
      </p:sp>
      <p:sp>
        <p:nvSpPr>
          <p:cNvPr id="9" name="Text Placeholder 8">
            <a:extLst>
              <a:ext uri="{FF2B5EF4-FFF2-40B4-BE49-F238E27FC236}">
                <a16:creationId xmlns:a16="http://schemas.microsoft.com/office/drawing/2014/main" id="{BDD1524D-1F7F-E640-97E9-08381C5DD6FF}"/>
              </a:ext>
            </a:extLst>
          </p:cNvPr>
          <p:cNvSpPr txBox="1">
            <a:spLocks/>
          </p:cNvSpPr>
          <p:nvPr/>
        </p:nvSpPr>
        <p:spPr>
          <a:xfrm>
            <a:off x="381960" y="1752519"/>
            <a:ext cx="8385802" cy="220225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Aft>
                <a:spcPts val="400"/>
              </a:spcAft>
              <a:tabLst>
                <a:tab pos="5029200" algn="r"/>
              </a:tabLst>
            </a:pPr>
            <a:r>
              <a:rPr lang="en-US" b="1" dirty="0"/>
              <a:t>Scenario Detail</a:t>
            </a:r>
          </a:p>
          <a:p>
            <a:pPr marL="171450" indent="-171450">
              <a:buFont typeface="Arial" panose="020B0604020202020204" pitchFamily="34" charset="0"/>
              <a:buChar char="•"/>
            </a:pPr>
            <a:r>
              <a:rPr lang="en-US" dirty="0"/>
              <a:t>In a non-catastrophe scenario, if one adjuster has made 100 payments of $150 each for a certain type of claim, while the average payment of all other adjusters for such an event is only $50, a flag is to be raised and investigated further.</a:t>
            </a:r>
          </a:p>
          <a:p>
            <a:pPr>
              <a:spcAft>
                <a:spcPts val="400"/>
              </a:spcAft>
              <a:tabLst>
                <a:tab pos="5029200" algn="r"/>
              </a:tabLst>
            </a:pPr>
            <a:r>
              <a:rPr lang="en-US" b="1" dirty="0"/>
              <a:t>Method of Analysis</a:t>
            </a:r>
          </a:p>
          <a:p>
            <a:pPr marL="171450" indent="-171450">
              <a:spcAft>
                <a:spcPts val="400"/>
              </a:spcAft>
              <a:buFont typeface="Arial" panose="020B0604020202020204" pitchFamily="34" charset="0"/>
              <a:buChar char="•"/>
              <a:tabLst>
                <a:tab pos="5029200" algn="r"/>
              </a:tabLst>
            </a:pPr>
            <a:r>
              <a:rPr lang="en-US" dirty="0"/>
              <a:t>Compare the average payments made by loss type for each adjuster by analyzing their payments distribution with the distribute of all adjusters in that cohort.</a:t>
            </a:r>
          </a:p>
          <a:p>
            <a:pPr marL="171450" indent="-171450">
              <a:spcAft>
                <a:spcPts val="400"/>
              </a:spcAft>
              <a:buFont typeface="Arial" panose="020B0604020202020204" pitchFamily="34" charset="0"/>
              <a:buChar char="•"/>
              <a:tabLst>
                <a:tab pos="5029200" algn="r"/>
              </a:tabLst>
            </a:pPr>
            <a:r>
              <a:rPr lang="en-US" dirty="0"/>
              <a:t>Flag outliers by reviewing distribution of payments above the threshold mean </a:t>
            </a:r>
          </a:p>
          <a:p>
            <a:pPr marL="171450" indent="-171450">
              <a:spcAft>
                <a:spcPts val="400"/>
              </a:spcAft>
              <a:buFont typeface="Arial" panose="020B0604020202020204" pitchFamily="34" charset="0"/>
              <a:buChar char="•"/>
              <a:tabLst>
                <a:tab pos="5029200" algn="r"/>
              </a:tabLst>
            </a:pPr>
            <a:r>
              <a:rPr lang="en-US" dirty="0"/>
              <a:t>(Experience level unavailable in the data hence done it overall)</a:t>
            </a:r>
          </a:p>
          <a:p>
            <a:pPr marL="171450" indent="-171450">
              <a:spcAft>
                <a:spcPts val="400"/>
              </a:spcAft>
              <a:buFont typeface="Arial" panose="020B0604020202020204" pitchFamily="34" charset="0"/>
              <a:buChar char="•"/>
              <a:tabLst>
                <a:tab pos="5029200" algn="r"/>
              </a:tabLst>
            </a:pPr>
            <a:endParaRPr lang="en-US" dirty="0"/>
          </a:p>
          <a:p>
            <a:pPr>
              <a:spcAft>
                <a:spcPts val="400"/>
              </a:spcAft>
              <a:tabLst>
                <a:tab pos="5029200" algn="r"/>
              </a:tabLst>
            </a:pPr>
            <a:endParaRPr lang="en-US" dirty="0"/>
          </a:p>
        </p:txBody>
      </p:sp>
      <p:sp>
        <p:nvSpPr>
          <p:cNvPr id="10" name="Text Placeholder 8">
            <a:extLst>
              <a:ext uri="{FF2B5EF4-FFF2-40B4-BE49-F238E27FC236}">
                <a16:creationId xmlns:a16="http://schemas.microsoft.com/office/drawing/2014/main" id="{B86D322D-AF93-4948-B2E0-B8313D2020EB}"/>
              </a:ext>
            </a:extLst>
          </p:cNvPr>
          <p:cNvSpPr txBox="1">
            <a:spLocks/>
          </p:cNvSpPr>
          <p:nvPr/>
        </p:nvSpPr>
        <p:spPr>
          <a:xfrm>
            <a:off x="376238" y="4030453"/>
            <a:ext cx="4446606" cy="183642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Aft>
                <a:spcPts val="400"/>
              </a:spcAft>
              <a:tabLst>
                <a:tab pos="5029200" algn="r"/>
              </a:tabLst>
            </a:pPr>
            <a:r>
              <a:rPr lang="en-US" b="1" dirty="0"/>
              <a:t>Analysis Results</a:t>
            </a:r>
          </a:p>
          <a:p>
            <a:pPr marL="171450" indent="-171450">
              <a:spcAft>
                <a:spcPts val="400"/>
              </a:spcAft>
              <a:buFont typeface="Arial" panose="020B0604020202020204" pitchFamily="34" charset="0"/>
              <a:buChar char="•"/>
              <a:tabLst>
                <a:tab pos="5029200" algn="r"/>
              </a:tabLst>
            </a:pPr>
            <a:r>
              <a:rPr lang="en-US" dirty="0"/>
              <a:t>Maximum payments by adjusters (above the threshold) have been made for cause of loss = ‘Explosion’ and ‘Burn or Scald’ </a:t>
            </a:r>
          </a:p>
          <a:p>
            <a:pPr marL="171450" indent="-171450">
              <a:spcAft>
                <a:spcPts val="400"/>
              </a:spcAft>
              <a:buFont typeface="Arial" panose="020B0604020202020204" pitchFamily="34" charset="0"/>
              <a:buChar char="•"/>
              <a:tabLst>
                <a:tab pos="5029200" algn="r"/>
              </a:tabLst>
            </a:pPr>
            <a:r>
              <a:rPr lang="en-US" dirty="0"/>
              <a:t>Further deep dive should be done on these as next steps</a:t>
            </a:r>
          </a:p>
        </p:txBody>
      </p:sp>
      <p:sp>
        <p:nvSpPr>
          <p:cNvPr id="11" name="Rectangle 10">
            <a:extLst>
              <a:ext uri="{FF2B5EF4-FFF2-40B4-BE49-F238E27FC236}">
                <a16:creationId xmlns:a16="http://schemas.microsoft.com/office/drawing/2014/main" id="{95879732-93EE-DE4C-AAF3-8267A45C79EA}"/>
              </a:ext>
            </a:extLst>
          </p:cNvPr>
          <p:cNvSpPr/>
          <p:nvPr/>
        </p:nvSpPr>
        <p:spPr>
          <a:xfrm>
            <a:off x="381960" y="1700213"/>
            <a:ext cx="838580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6" name="Rectangle 15">
            <a:extLst>
              <a:ext uri="{FF2B5EF4-FFF2-40B4-BE49-F238E27FC236}">
                <a16:creationId xmlns:a16="http://schemas.microsoft.com/office/drawing/2014/main" id="{9BE3B05E-30F1-2D4B-9D70-1734C02C1689}"/>
              </a:ext>
            </a:extLst>
          </p:cNvPr>
          <p:cNvSpPr/>
          <p:nvPr/>
        </p:nvSpPr>
        <p:spPr>
          <a:xfrm>
            <a:off x="326399" y="3877939"/>
            <a:ext cx="838580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pic>
        <p:nvPicPr>
          <p:cNvPr id="5" name="Picture 4">
            <a:extLst>
              <a:ext uri="{FF2B5EF4-FFF2-40B4-BE49-F238E27FC236}">
                <a16:creationId xmlns:a16="http://schemas.microsoft.com/office/drawing/2014/main" id="{B45BC9D7-769C-4C68-ADDB-52D74ADE0F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237" y="386496"/>
            <a:ext cx="381020" cy="387370"/>
          </a:xfrm>
          <a:prstGeom prst="rect">
            <a:avLst/>
          </a:prstGeom>
        </p:spPr>
      </p:pic>
      <p:graphicFrame>
        <p:nvGraphicFramePr>
          <p:cNvPr id="12" name="Chart 11">
            <a:extLst>
              <a:ext uri="{FF2B5EF4-FFF2-40B4-BE49-F238E27FC236}">
                <a16:creationId xmlns:a16="http://schemas.microsoft.com/office/drawing/2014/main" id="{94E82E67-3406-42BB-BA53-13E5E1CAB25A}"/>
              </a:ext>
            </a:extLst>
          </p:cNvPr>
          <p:cNvGraphicFramePr>
            <a:graphicFrameLocks/>
          </p:cNvGraphicFramePr>
          <p:nvPr>
            <p:extLst>
              <p:ext uri="{D42A27DB-BD31-4B8C-83A1-F6EECF244321}">
                <p14:modId xmlns:p14="http://schemas.microsoft.com/office/powerpoint/2010/main" val="443533611"/>
              </p:ext>
            </p:extLst>
          </p:nvPr>
        </p:nvGraphicFramePr>
        <p:xfrm>
          <a:off x="4878405" y="3930983"/>
          <a:ext cx="3902753" cy="286934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06096920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76237" y="823395"/>
            <a:ext cx="8391525" cy="479609"/>
          </a:xfrm>
        </p:spPr>
        <p:txBody>
          <a:bodyPr/>
          <a:lstStyle/>
          <a:p>
            <a:r>
              <a:rPr lang="en-US" sz="1400" dirty="0"/>
              <a:t>Multiple payments to same party/vendor</a:t>
            </a:r>
            <a:endParaRPr lang="en-US" dirty="0"/>
          </a:p>
        </p:txBody>
      </p:sp>
      <p:sp>
        <p:nvSpPr>
          <p:cNvPr id="3" name="Title 2"/>
          <p:cNvSpPr>
            <a:spLocks noGrp="1"/>
          </p:cNvSpPr>
          <p:nvPr>
            <p:ph type="title"/>
          </p:nvPr>
        </p:nvSpPr>
        <p:spPr>
          <a:xfrm>
            <a:off x="813916" y="413413"/>
            <a:ext cx="8391525" cy="334101"/>
          </a:xfrm>
        </p:spPr>
        <p:txBody>
          <a:bodyPr/>
          <a:lstStyle/>
          <a:p>
            <a:r>
              <a:rPr lang="en-US" dirty="0"/>
              <a:t>Fraud Scenarios</a:t>
            </a:r>
          </a:p>
        </p:txBody>
      </p:sp>
      <p:sp>
        <p:nvSpPr>
          <p:cNvPr id="9" name="Text Placeholder 8">
            <a:extLst>
              <a:ext uri="{FF2B5EF4-FFF2-40B4-BE49-F238E27FC236}">
                <a16:creationId xmlns:a16="http://schemas.microsoft.com/office/drawing/2014/main" id="{BDD1524D-1F7F-E640-97E9-08381C5DD6FF}"/>
              </a:ext>
            </a:extLst>
          </p:cNvPr>
          <p:cNvSpPr txBox="1">
            <a:spLocks/>
          </p:cNvSpPr>
          <p:nvPr/>
        </p:nvSpPr>
        <p:spPr>
          <a:xfrm>
            <a:off x="381960" y="1752518"/>
            <a:ext cx="8385802" cy="3740188"/>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Aft>
                <a:spcPts val="400"/>
              </a:spcAft>
              <a:tabLst>
                <a:tab pos="5029200" algn="r"/>
              </a:tabLst>
            </a:pPr>
            <a:r>
              <a:rPr lang="en-US" b="1" dirty="0"/>
              <a:t>Scenario Detail</a:t>
            </a:r>
          </a:p>
          <a:p>
            <a:pPr marL="171450" indent="-171450">
              <a:buFont typeface="Arial" panose="020B0604020202020204" pitchFamily="34" charset="0"/>
              <a:buChar char="•"/>
            </a:pPr>
            <a:r>
              <a:rPr lang="en-US" dirty="0"/>
              <a:t>Identify those adjuster and vendor combinations where there is a higher frequency/ severity of payments made (compared to others for the same adjuster for similar events/ causes)</a:t>
            </a:r>
          </a:p>
          <a:p>
            <a:pPr>
              <a:spcAft>
                <a:spcPts val="400"/>
              </a:spcAft>
              <a:tabLst>
                <a:tab pos="5029200" algn="r"/>
              </a:tabLst>
            </a:pPr>
            <a:r>
              <a:rPr lang="en-US" b="1" dirty="0"/>
              <a:t>Method of Analysis</a:t>
            </a:r>
          </a:p>
          <a:p>
            <a:pPr marL="171450" indent="-171450">
              <a:buFont typeface="Arial" panose="020B0604020202020204" pitchFamily="34" charset="0"/>
              <a:buChar char="•"/>
            </a:pPr>
            <a:r>
              <a:rPr lang="en-US" dirty="0"/>
              <a:t>We normalize the vendor names using Tax ID and fuzzy matching on names. </a:t>
            </a:r>
          </a:p>
          <a:p>
            <a:pPr marL="171450" indent="-171450">
              <a:buFont typeface="Arial" panose="020B0604020202020204" pitchFamily="34" charset="0"/>
              <a:buChar char="•"/>
            </a:pPr>
            <a:r>
              <a:rPr lang="en-US" dirty="0"/>
              <a:t>For each vendor we will see if there is any adjuster that captures a majority of all the payments that it receives. If so, that will be a probable pair of adjuster – vendor that we will want to deep dive in. Take </a:t>
            </a:r>
            <a:r>
              <a:rPr lang="en-US" dirty="0" err="1"/>
              <a:t>Mean+SD</a:t>
            </a:r>
            <a:r>
              <a:rPr lang="en-US" dirty="0"/>
              <a:t> as the threshold to flag those adjusters above the threshold as compared with the other adjusters. </a:t>
            </a:r>
          </a:p>
          <a:p>
            <a:pPr marL="171450" indent="-171450">
              <a:buFont typeface="Arial" panose="020B0604020202020204" pitchFamily="34" charset="0"/>
              <a:buChar char="•"/>
            </a:pPr>
            <a:r>
              <a:rPr lang="en-US" dirty="0"/>
              <a:t>To be performed by adjuster experience level cohort</a:t>
            </a:r>
          </a:p>
          <a:p>
            <a:pPr>
              <a:spcAft>
                <a:spcPts val="400"/>
              </a:spcAft>
              <a:tabLst>
                <a:tab pos="5029200" algn="r"/>
              </a:tabLst>
            </a:pPr>
            <a:endParaRPr lang="en-US" dirty="0"/>
          </a:p>
        </p:txBody>
      </p:sp>
      <p:sp>
        <p:nvSpPr>
          <p:cNvPr id="10" name="Text Placeholder 8">
            <a:extLst>
              <a:ext uri="{FF2B5EF4-FFF2-40B4-BE49-F238E27FC236}">
                <a16:creationId xmlns:a16="http://schemas.microsoft.com/office/drawing/2014/main" id="{B86D322D-AF93-4948-B2E0-B8313D2020EB}"/>
              </a:ext>
            </a:extLst>
          </p:cNvPr>
          <p:cNvSpPr txBox="1">
            <a:spLocks/>
          </p:cNvSpPr>
          <p:nvPr/>
        </p:nvSpPr>
        <p:spPr>
          <a:xfrm>
            <a:off x="376238" y="4492654"/>
            <a:ext cx="4446606" cy="1600200"/>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Aft>
                <a:spcPts val="400"/>
              </a:spcAft>
              <a:tabLst>
                <a:tab pos="5029200" algn="r"/>
              </a:tabLst>
            </a:pPr>
            <a:r>
              <a:rPr lang="en-US" b="1" dirty="0"/>
              <a:t>Analysis Results</a:t>
            </a:r>
          </a:p>
        </p:txBody>
      </p:sp>
      <p:sp>
        <p:nvSpPr>
          <p:cNvPr id="11" name="Rectangle 10">
            <a:extLst>
              <a:ext uri="{FF2B5EF4-FFF2-40B4-BE49-F238E27FC236}">
                <a16:creationId xmlns:a16="http://schemas.microsoft.com/office/drawing/2014/main" id="{95879732-93EE-DE4C-AAF3-8267A45C79EA}"/>
              </a:ext>
            </a:extLst>
          </p:cNvPr>
          <p:cNvSpPr/>
          <p:nvPr/>
        </p:nvSpPr>
        <p:spPr>
          <a:xfrm>
            <a:off x="381960" y="1700213"/>
            <a:ext cx="838580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6" name="Rectangle 15">
            <a:extLst>
              <a:ext uri="{FF2B5EF4-FFF2-40B4-BE49-F238E27FC236}">
                <a16:creationId xmlns:a16="http://schemas.microsoft.com/office/drawing/2014/main" id="{9BE3B05E-30F1-2D4B-9D70-1734C02C1689}"/>
              </a:ext>
            </a:extLst>
          </p:cNvPr>
          <p:cNvSpPr/>
          <p:nvPr/>
        </p:nvSpPr>
        <p:spPr>
          <a:xfrm>
            <a:off x="362842" y="4419170"/>
            <a:ext cx="838580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pic>
        <p:nvPicPr>
          <p:cNvPr id="5" name="Picture 4">
            <a:extLst>
              <a:ext uri="{FF2B5EF4-FFF2-40B4-BE49-F238E27FC236}">
                <a16:creationId xmlns:a16="http://schemas.microsoft.com/office/drawing/2014/main" id="{B45BC9D7-769C-4C68-ADDB-52D74ADE0F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237" y="386496"/>
            <a:ext cx="381020" cy="387370"/>
          </a:xfrm>
          <a:prstGeom prst="rect">
            <a:avLst/>
          </a:prstGeom>
        </p:spPr>
      </p:pic>
      <p:graphicFrame>
        <p:nvGraphicFramePr>
          <p:cNvPr id="12" name="Table 11">
            <a:extLst>
              <a:ext uri="{FF2B5EF4-FFF2-40B4-BE49-F238E27FC236}">
                <a16:creationId xmlns:a16="http://schemas.microsoft.com/office/drawing/2014/main" id="{BF9598DB-A8BC-45E5-889E-D05B916797EB}"/>
              </a:ext>
            </a:extLst>
          </p:cNvPr>
          <p:cNvGraphicFramePr>
            <a:graphicFrameLocks noGrp="1"/>
          </p:cNvGraphicFramePr>
          <p:nvPr>
            <p:extLst>
              <p:ext uri="{D42A27DB-BD31-4B8C-83A1-F6EECF244321}">
                <p14:modId xmlns:p14="http://schemas.microsoft.com/office/powerpoint/2010/main" val="2114743718"/>
              </p:ext>
            </p:extLst>
          </p:nvPr>
        </p:nvGraphicFramePr>
        <p:xfrm>
          <a:off x="2211770" y="4849921"/>
          <a:ext cx="6783754" cy="1097280"/>
        </p:xfrm>
        <a:graphic>
          <a:graphicData uri="http://schemas.openxmlformats.org/drawingml/2006/table">
            <a:tbl>
              <a:tblPr>
                <a:tableStyleId>{5C22544A-7EE6-4342-B048-85BDC9FD1C3A}</a:tableStyleId>
              </a:tblPr>
              <a:tblGrid>
                <a:gridCol w="6783754">
                  <a:extLst>
                    <a:ext uri="{9D8B030D-6E8A-4147-A177-3AD203B41FA5}">
                      <a16:colId xmlns:a16="http://schemas.microsoft.com/office/drawing/2014/main" val="1742267298"/>
                    </a:ext>
                  </a:extLst>
                </a:gridCol>
              </a:tblGrid>
              <a:tr h="182880">
                <a:tc>
                  <a:txBody>
                    <a:bodyPr/>
                    <a:lstStyle/>
                    <a:p>
                      <a:pPr algn="l" fontAlgn="b"/>
                      <a:r>
                        <a:rPr lang="en-US" sz="800" u="none" strike="noStrike" dirty="0">
                          <a:effectLst/>
                        </a:rPr>
                        <a:t>1. Fuzzy Match on PayTo Name</a:t>
                      </a:r>
                      <a:endParaRPr lang="en-US" sz="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14309736"/>
                  </a:ext>
                </a:extLst>
              </a:tr>
              <a:tr h="182880">
                <a:tc>
                  <a:txBody>
                    <a:bodyPr/>
                    <a:lstStyle/>
                    <a:p>
                      <a:pPr algn="l" fontAlgn="b"/>
                      <a:r>
                        <a:rPr lang="en-US" sz="800" u="none" strike="noStrike" dirty="0">
                          <a:effectLst/>
                        </a:rPr>
                        <a:t>2. Combined PayTo with a threshold</a:t>
                      </a:r>
                      <a:endParaRPr lang="en-US" sz="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3088914"/>
                  </a:ext>
                </a:extLst>
              </a:tr>
              <a:tr h="182880">
                <a:tc>
                  <a:txBody>
                    <a:bodyPr/>
                    <a:lstStyle/>
                    <a:p>
                      <a:pPr algn="l" fontAlgn="b"/>
                      <a:r>
                        <a:rPr lang="en-US" sz="800" u="none" strike="noStrike" dirty="0">
                          <a:effectLst/>
                        </a:rPr>
                        <a:t>3. For each loss cause and in each zip code, calculated  payment done by each adjustor to Receiver</a:t>
                      </a:r>
                    </a:p>
                  </a:txBody>
                  <a:tcPr marL="7620" marR="7620" marT="7620" marB="0" anchor="b"/>
                </a:tc>
                <a:extLst>
                  <a:ext uri="{0D108BD9-81ED-4DB2-BD59-A6C34878D82A}">
                    <a16:rowId xmlns:a16="http://schemas.microsoft.com/office/drawing/2014/main" val="3096172281"/>
                  </a:ext>
                </a:extLst>
              </a:tr>
              <a:tr h="18288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4. Calculated payment don to each receiver in that area for that particular cause</a:t>
                      </a:r>
                      <a:endParaRPr lang="en-US" sz="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12182045"/>
                  </a:ext>
                </a:extLst>
              </a:tr>
              <a:tr h="18288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5. Calculated the percentage in dollar and frequency for each vendor- receiver pair with the total payment done to receiver (Step4)</a:t>
                      </a:r>
                      <a:endParaRPr lang="en-US" sz="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37228703"/>
                  </a:ext>
                </a:extLst>
              </a:tr>
              <a:tr h="18288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6. Flag the receiver with skewed percentage for different adjustor</a:t>
                      </a:r>
                      <a:endParaRPr lang="en-US" sz="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6642024"/>
                  </a:ext>
                </a:extLst>
              </a:tr>
            </a:tbl>
          </a:graphicData>
        </a:graphic>
      </p:graphicFrame>
    </p:spTree>
    <p:extLst>
      <p:ext uri="{BB962C8B-B14F-4D97-AF65-F5344CB8AC3E}">
        <p14:creationId xmlns:p14="http://schemas.microsoft.com/office/powerpoint/2010/main" val="328355150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76237" y="823395"/>
            <a:ext cx="8391525" cy="479609"/>
          </a:xfrm>
        </p:spPr>
        <p:txBody>
          <a:bodyPr/>
          <a:lstStyle/>
          <a:p>
            <a:r>
              <a:rPr lang="en-US" sz="1400" dirty="0"/>
              <a:t>Multiple claims for the same type of loss</a:t>
            </a:r>
            <a:endParaRPr lang="en-US" dirty="0"/>
          </a:p>
        </p:txBody>
      </p:sp>
      <p:sp>
        <p:nvSpPr>
          <p:cNvPr id="3" name="Title 2"/>
          <p:cNvSpPr>
            <a:spLocks noGrp="1"/>
          </p:cNvSpPr>
          <p:nvPr>
            <p:ph type="title"/>
          </p:nvPr>
        </p:nvSpPr>
        <p:spPr>
          <a:xfrm>
            <a:off x="813916" y="413413"/>
            <a:ext cx="8391525" cy="334101"/>
          </a:xfrm>
        </p:spPr>
        <p:txBody>
          <a:bodyPr/>
          <a:lstStyle/>
          <a:p>
            <a:r>
              <a:rPr lang="en-US" dirty="0"/>
              <a:t>Fraud Scenarios</a:t>
            </a:r>
          </a:p>
        </p:txBody>
      </p:sp>
      <p:sp>
        <p:nvSpPr>
          <p:cNvPr id="9" name="Text Placeholder 8">
            <a:extLst>
              <a:ext uri="{FF2B5EF4-FFF2-40B4-BE49-F238E27FC236}">
                <a16:creationId xmlns:a16="http://schemas.microsoft.com/office/drawing/2014/main" id="{BDD1524D-1F7F-E640-97E9-08381C5DD6FF}"/>
              </a:ext>
            </a:extLst>
          </p:cNvPr>
          <p:cNvSpPr txBox="1">
            <a:spLocks/>
          </p:cNvSpPr>
          <p:nvPr/>
        </p:nvSpPr>
        <p:spPr>
          <a:xfrm>
            <a:off x="381960" y="1752518"/>
            <a:ext cx="8385802" cy="2552781"/>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Aft>
                <a:spcPts val="400"/>
              </a:spcAft>
              <a:tabLst>
                <a:tab pos="5029200" algn="r"/>
              </a:tabLst>
            </a:pPr>
            <a:r>
              <a:rPr lang="en-US" b="1" dirty="0"/>
              <a:t>Scenario Detail</a:t>
            </a:r>
          </a:p>
          <a:p>
            <a:pPr marL="171450" indent="-171450">
              <a:buFont typeface="Arial" panose="020B0604020202020204" pitchFamily="34" charset="0"/>
              <a:buChar char="•"/>
            </a:pPr>
            <a:r>
              <a:rPr lang="en-US" dirty="0"/>
              <a:t>An insured files a claim with one type of loss.  Months or 1-3 years later, the same insured files a claim with the same type of loss, handled by the same claim adjuster. </a:t>
            </a:r>
          </a:p>
          <a:p>
            <a:pPr>
              <a:spcAft>
                <a:spcPts val="400"/>
              </a:spcAft>
              <a:tabLst>
                <a:tab pos="5029200" algn="r"/>
              </a:tabLst>
            </a:pPr>
            <a:r>
              <a:rPr lang="en-US" b="1" dirty="0"/>
              <a:t>Method of Analysis</a:t>
            </a:r>
          </a:p>
          <a:p>
            <a:pPr marL="171450" indent="-171450">
              <a:buFont typeface="Arial" panose="020B0604020202020204" pitchFamily="34" charset="0"/>
              <a:buChar char="•"/>
            </a:pPr>
            <a:r>
              <a:rPr lang="en-US" dirty="0"/>
              <a:t>Identify instances of multiple claims filed from the same insured or same property address over time that are handled by the same claim adjuster.  Occurrences should not be common, so any unusual activity should be investigated further with a comparison of claim amounts, accident date, </a:t>
            </a:r>
            <a:r>
              <a:rPr lang="en-US"/>
              <a:t>and damage.</a:t>
            </a:r>
            <a:endParaRPr lang="en-US" dirty="0"/>
          </a:p>
          <a:p>
            <a:pPr marL="171450" indent="-171450">
              <a:buFont typeface="Arial" panose="020B0604020202020204" pitchFamily="34" charset="0"/>
              <a:buChar char="•"/>
            </a:pPr>
            <a:r>
              <a:rPr lang="en-US" dirty="0"/>
              <a:t>It’s possible that similar types of claims over time can be filed by the same insured, but a higher incidence of these types of occurrences within one adjuster, may raise a flag.</a:t>
            </a:r>
          </a:p>
        </p:txBody>
      </p:sp>
      <p:sp>
        <p:nvSpPr>
          <p:cNvPr id="10" name="Text Placeholder 8">
            <a:extLst>
              <a:ext uri="{FF2B5EF4-FFF2-40B4-BE49-F238E27FC236}">
                <a16:creationId xmlns:a16="http://schemas.microsoft.com/office/drawing/2014/main" id="{B86D322D-AF93-4948-B2E0-B8313D2020EB}"/>
              </a:ext>
            </a:extLst>
          </p:cNvPr>
          <p:cNvSpPr txBox="1">
            <a:spLocks/>
          </p:cNvSpPr>
          <p:nvPr/>
        </p:nvSpPr>
        <p:spPr>
          <a:xfrm>
            <a:off x="376238" y="4008562"/>
            <a:ext cx="4446606" cy="1600200"/>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Aft>
                <a:spcPts val="400"/>
              </a:spcAft>
              <a:tabLst>
                <a:tab pos="5029200" algn="r"/>
              </a:tabLst>
            </a:pPr>
            <a:r>
              <a:rPr lang="en-US" b="1" dirty="0"/>
              <a:t>Analysis Results</a:t>
            </a:r>
          </a:p>
        </p:txBody>
      </p:sp>
      <p:sp>
        <p:nvSpPr>
          <p:cNvPr id="11" name="Rectangle 10">
            <a:extLst>
              <a:ext uri="{FF2B5EF4-FFF2-40B4-BE49-F238E27FC236}">
                <a16:creationId xmlns:a16="http://schemas.microsoft.com/office/drawing/2014/main" id="{95879732-93EE-DE4C-AAF3-8267A45C79EA}"/>
              </a:ext>
            </a:extLst>
          </p:cNvPr>
          <p:cNvSpPr/>
          <p:nvPr/>
        </p:nvSpPr>
        <p:spPr>
          <a:xfrm>
            <a:off x="381960" y="1700213"/>
            <a:ext cx="838580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6" name="Rectangle 15">
            <a:extLst>
              <a:ext uri="{FF2B5EF4-FFF2-40B4-BE49-F238E27FC236}">
                <a16:creationId xmlns:a16="http://schemas.microsoft.com/office/drawing/2014/main" id="{9BE3B05E-30F1-2D4B-9D70-1734C02C1689}"/>
              </a:ext>
            </a:extLst>
          </p:cNvPr>
          <p:cNvSpPr/>
          <p:nvPr/>
        </p:nvSpPr>
        <p:spPr>
          <a:xfrm>
            <a:off x="362842" y="3935078"/>
            <a:ext cx="838580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pic>
        <p:nvPicPr>
          <p:cNvPr id="5" name="Picture 4">
            <a:extLst>
              <a:ext uri="{FF2B5EF4-FFF2-40B4-BE49-F238E27FC236}">
                <a16:creationId xmlns:a16="http://schemas.microsoft.com/office/drawing/2014/main" id="{B45BC9D7-769C-4C68-ADDB-52D74ADE0F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237" y="386496"/>
            <a:ext cx="381020" cy="387370"/>
          </a:xfrm>
          <a:prstGeom prst="rect">
            <a:avLst/>
          </a:prstGeom>
        </p:spPr>
      </p:pic>
      <p:sp>
        <p:nvSpPr>
          <p:cNvPr id="2" name="TextBox 1"/>
          <p:cNvSpPr txBox="1"/>
          <p:nvPr/>
        </p:nvSpPr>
        <p:spPr>
          <a:xfrm>
            <a:off x="7201688" y="386496"/>
            <a:ext cx="1141424" cy="369332"/>
          </a:xfrm>
          <a:prstGeom prst="rect">
            <a:avLst/>
          </a:prstGeom>
          <a:noFill/>
        </p:spPr>
        <p:txBody>
          <a:bodyPr vert="horz" wrap="square" lIns="0" tIns="0" rIns="0" bIns="0" rtlCol="0">
            <a:spAutoFit/>
          </a:bodyPr>
          <a:lstStyle/>
          <a:p>
            <a:pPr>
              <a:spcBef>
                <a:spcPts val="200"/>
              </a:spcBef>
              <a:buSzPct val="100000"/>
            </a:pPr>
            <a:r>
              <a:rPr lang="en-US" sz="1200" b="1" dirty="0">
                <a:solidFill>
                  <a:srgbClr val="FF0000"/>
                </a:solidFill>
              </a:rPr>
              <a:t>NEW SCENARIO</a:t>
            </a:r>
          </a:p>
        </p:txBody>
      </p:sp>
    </p:spTree>
    <p:extLst>
      <p:ext uri="{BB962C8B-B14F-4D97-AF65-F5344CB8AC3E}">
        <p14:creationId xmlns:p14="http://schemas.microsoft.com/office/powerpoint/2010/main" val="327757882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76237" y="823395"/>
            <a:ext cx="8391525" cy="479609"/>
          </a:xfrm>
        </p:spPr>
        <p:txBody>
          <a:bodyPr/>
          <a:lstStyle/>
          <a:p>
            <a:r>
              <a:rPr lang="en-US" sz="1400" dirty="0"/>
              <a:t>Advisory allowance fraud</a:t>
            </a:r>
            <a:endParaRPr lang="en-US" dirty="0"/>
          </a:p>
        </p:txBody>
      </p:sp>
      <p:sp>
        <p:nvSpPr>
          <p:cNvPr id="3" name="Title 2"/>
          <p:cNvSpPr>
            <a:spLocks noGrp="1"/>
          </p:cNvSpPr>
          <p:nvPr>
            <p:ph type="title"/>
          </p:nvPr>
        </p:nvSpPr>
        <p:spPr>
          <a:xfrm>
            <a:off x="813916" y="413413"/>
            <a:ext cx="8391525" cy="334101"/>
          </a:xfrm>
        </p:spPr>
        <p:txBody>
          <a:bodyPr/>
          <a:lstStyle/>
          <a:p>
            <a:r>
              <a:rPr lang="en-US" dirty="0"/>
              <a:t>Fraud Scenarios</a:t>
            </a:r>
          </a:p>
        </p:txBody>
      </p:sp>
      <p:sp>
        <p:nvSpPr>
          <p:cNvPr id="9" name="Text Placeholder 8">
            <a:extLst>
              <a:ext uri="{FF2B5EF4-FFF2-40B4-BE49-F238E27FC236}">
                <a16:creationId xmlns:a16="http://schemas.microsoft.com/office/drawing/2014/main" id="{BDD1524D-1F7F-E640-97E9-08381C5DD6FF}"/>
              </a:ext>
            </a:extLst>
          </p:cNvPr>
          <p:cNvSpPr txBox="1">
            <a:spLocks/>
          </p:cNvSpPr>
          <p:nvPr/>
        </p:nvSpPr>
        <p:spPr>
          <a:xfrm>
            <a:off x="381960" y="1752518"/>
            <a:ext cx="8385802" cy="2552781"/>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Aft>
                <a:spcPts val="400"/>
              </a:spcAft>
              <a:tabLst>
                <a:tab pos="5029200" algn="r"/>
              </a:tabLst>
            </a:pPr>
            <a:r>
              <a:rPr lang="en-US" b="1" dirty="0"/>
              <a:t>Scenario Detail</a:t>
            </a:r>
          </a:p>
          <a:p>
            <a:pPr marL="171450" indent="-171450">
              <a:buFont typeface="Arial" panose="020B0604020202020204" pitchFamily="34" charset="0"/>
              <a:buChar char="•"/>
            </a:pPr>
            <a:r>
              <a:rPr lang="en-US" dirty="0"/>
              <a:t>If the Insured is a general contractor who is working with 3-4 types of subcontractors, adjusters are allowed to bump the claim amount by a certain % as an advisory allowance. There is potential for abuse in these types of claims.</a:t>
            </a:r>
          </a:p>
          <a:p>
            <a:pPr>
              <a:spcAft>
                <a:spcPts val="400"/>
              </a:spcAft>
              <a:tabLst>
                <a:tab pos="5029200" algn="r"/>
              </a:tabLst>
            </a:pPr>
            <a:r>
              <a:rPr lang="en-US" b="1" dirty="0"/>
              <a:t>Method of Analysis</a:t>
            </a:r>
          </a:p>
          <a:p>
            <a:pPr marL="171450" indent="-171450">
              <a:buFont typeface="Arial" panose="020B0604020202020204" pitchFamily="34" charset="0"/>
              <a:buChar char="•"/>
            </a:pPr>
            <a:r>
              <a:rPr lang="en-US" dirty="0"/>
              <a:t>Identify if there a higher frequency of claims handled with advisory allowances present by adjuster. Review the percentage of claims handled by adjuster than include an advisory allowance, or if available, percentage of claims handled that involve sub-contractors that include an advisory allowance. </a:t>
            </a:r>
          </a:p>
          <a:p>
            <a:pPr marL="171450" indent="-171450">
              <a:buFont typeface="Arial" panose="020B0604020202020204" pitchFamily="34" charset="0"/>
              <a:buChar char="•"/>
            </a:pPr>
            <a:r>
              <a:rPr lang="en-US" dirty="0"/>
              <a:t>Also check for instances where there is a higher frequency of advisory allowances by adjuster for a specific insured, group of insureds or specific contractors</a:t>
            </a:r>
          </a:p>
        </p:txBody>
      </p:sp>
      <p:sp>
        <p:nvSpPr>
          <p:cNvPr id="10" name="Text Placeholder 8">
            <a:extLst>
              <a:ext uri="{FF2B5EF4-FFF2-40B4-BE49-F238E27FC236}">
                <a16:creationId xmlns:a16="http://schemas.microsoft.com/office/drawing/2014/main" id="{B86D322D-AF93-4948-B2E0-B8313D2020EB}"/>
              </a:ext>
            </a:extLst>
          </p:cNvPr>
          <p:cNvSpPr txBox="1">
            <a:spLocks/>
          </p:cNvSpPr>
          <p:nvPr/>
        </p:nvSpPr>
        <p:spPr>
          <a:xfrm>
            <a:off x="376238" y="5022850"/>
            <a:ext cx="4446606" cy="1600200"/>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Aft>
                <a:spcPts val="400"/>
              </a:spcAft>
              <a:tabLst>
                <a:tab pos="5029200" algn="r"/>
              </a:tabLst>
            </a:pPr>
            <a:r>
              <a:rPr lang="en-US" b="1" dirty="0"/>
              <a:t>Analysis Results</a:t>
            </a:r>
          </a:p>
        </p:txBody>
      </p:sp>
      <p:sp>
        <p:nvSpPr>
          <p:cNvPr id="11" name="Rectangle 10">
            <a:extLst>
              <a:ext uri="{FF2B5EF4-FFF2-40B4-BE49-F238E27FC236}">
                <a16:creationId xmlns:a16="http://schemas.microsoft.com/office/drawing/2014/main" id="{95879732-93EE-DE4C-AAF3-8267A45C79EA}"/>
              </a:ext>
            </a:extLst>
          </p:cNvPr>
          <p:cNvSpPr/>
          <p:nvPr/>
        </p:nvSpPr>
        <p:spPr>
          <a:xfrm>
            <a:off x="381960" y="1700213"/>
            <a:ext cx="838580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6" name="Rectangle 15">
            <a:extLst>
              <a:ext uri="{FF2B5EF4-FFF2-40B4-BE49-F238E27FC236}">
                <a16:creationId xmlns:a16="http://schemas.microsoft.com/office/drawing/2014/main" id="{9BE3B05E-30F1-2D4B-9D70-1734C02C1689}"/>
              </a:ext>
            </a:extLst>
          </p:cNvPr>
          <p:cNvSpPr/>
          <p:nvPr/>
        </p:nvSpPr>
        <p:spPr>
          <a:xfrm>
            <a:off x="362842" y="4949366"/>
            <a:ext cx="838580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pic>
        <p:nvPicPr>
          <p:cNvPr id="5" name="Picture 4">
            <a:extLst>
              <a:ext uri="{FF2B5EF4-FFF2-40B4-BE49-F238E27FC236}">
                <a16:creationId xmlns:a16="http://schemas.microsoft.com/office/drawing/2014/main" id="{B45BC9D7-769C-4C68-ADDB-52D74ADE0F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237" y="386496"/>
            <a:ext cx="381020" cy="387370"/>
          </a:xfrm>
          <a:prstGeom prst="rect">
            <a:avLst/>
          </a:prstGeom>
        </p:spPr>
      </p:pic>
    </p:spTree>
    <p:extLst>
      <p:ext uri="{BB962C8B-B14F-4D97-AF65-F5344CB8AC3E}">
        <p14:creationId xmlns:p14="http://schemas.microsoft.com/office/powerpoint/2010/main" val="121627180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76237" y="823395"/>
            <a:ext cx="8391525" cy="479609"/>
          </a:xfrm>
        </p:spPr>
        <p:txBody>
          <a:bodyPr/>
          <a:lstStyle/>
          <a:p>
            <a:r>
              <a:rPr lang="en-US" sz="1400" dirty="0"/>
              <a:t>Authority level fraud</a:t>
            </a:r>
            <a:endParaRPr lang="en-US" dirty="0"/>
          </a:p>
        </p:txBody>
      </p:sp>
      <p:sp>
        <p:nvSpPr>
          <p:cNvPr id="3" name="Title 2"/>
          <p:cNvSpPr>
            <a:spLocks noGrp="1"/>
          </p:cNvSpPr>
          <p:nvPr>
            <p:ph type="title"/>
          </p:nvPr>
        </p:nvSpPr>
        <p:spPr>
          <a:xfrm>
            <a:off x="813916" y="413413"/>
            <a:ext cx="8391525" cy="334101"/>
          </a:xfrm>
        </p:spPr>
        <p:txBody>
          <a:bodyPr/>
          <a:lstStyle/>
          <a:p>
            <a:r>
              <a:rPr lang="en-US" dirty="0"/>
              <a:t>Fraud Scenarios</a:t>
            </a:r>
          </a:p>
        </p:txBody>
      </p:sp>
      <p:sp>
        <p:nvSpPr>
          <p:cNvPr id="9" name="Text Placeholder 8">
            <a:extLst>
              <a:ext uri="{FF2B5EF4-FFF2-40B4-BE49-F238E27FC236}">
                <a16:creationId xmlns:a16="http://schemas.microsoft.com/office/drawing/2014/main" id="{BDD1524D-1F7F-E640-97E9-08381C5DD6FF}"/>
              </a:ext>
            </a:extLst>
          </p:cNvPr>
          <p:cNvSpPr txBox="1">
            <a:spLocks/>
          </p:cNvSpPr>
          <p:nvPr/>
        </p:nvSpPr>
        <p:spPr>
          <a:xfrm>
            <a:off x="381960" y="1752518"/>
            <a:ext cx="8385802" cy="2552781"/>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Aft>
                <a:spcPts val="400"/>
              </a:spcAft>
              <a:tabLst>
                <a:tab pos="5029200" algn="r"/>
              </a:tabLst>
            </a:pPr>
            <a:r>
              <a:rPr lang="en-US" b="1" dirty="0"/>
              <a:t>Scenario Detail</a:t>
            </a:r>
          </a:p>
          <a:p>
            <a:pPr marL="171450" indent="-171450">
              <a:buFont typeface="Arial" panose="020B0604020202020204" pitchFamily="34" charset="0"/>
              <a:buChar char="•"/>
            </a:pPr>
            <a:r>
              <a:rPr lang="en-US" dirty="0"/>
              <a:t>Some adjuster privileges are changed immediately following catastrophes (hurricanes, tornadoes, floods, etc.) that occurred.</a:t>
            </a:r>
          </a:p>
          <a:p>
            <a:pPr marL="171450" indent="-171450">
              <a:buFont typeface="Arial" panose="020B0604020202020204" pitchFamily="34" charset="0"/>
              <a:buChar char="•"/>
            </a:pPr>
            <a:r>
              <a:rPr lang="en-US" dirty="0"/>
              <a:t>Adjuster is behaving differently in handling catastrophe claims which he/she normally wouldn’t do.</a:t>
            </a:r>
          </a:p>
          <a:p>
            <a:pPr>
              <a:spcAft>
                <a:spcPts val="400"/>
              </a:spcAft>
              <a:tabLst>
                <a:tab pos="5029200" algn="r"/>
              </a:tabLst>
            </a:pPr>
            <a:r>
              <a:rPr lang="en-US" b="1" dirty="0"/>
              <a:t>Method of Analysis</a:t>
            </a:r>
          </a:p>
          <a:p>
            <a:pPr marL="171450" indent="-171450">
              <a:buFont typeface="Arial" panose="020B0604020202020204" pitchFamily="34" charset="0"/>
              <a:buChar char="•"/>
            </a:pPr>
            <a:r>
              <a:rPr lang="en-US" dirty="0"/>
              <a:t>Compare payment distribution of each adjuster against the other adjusters in that region impacted by the catastrophe, and observe any deviation from their allowance limit</a:t>
            </a:r>
          </a:p>
          <a:p>
            <a:pPr marL="171450" indent="-171450">
              <a:buFont typeface="Arial" panose="020B0604020202020204" pitchFamily="34" charset="0"/>
              <a:buChar char="•"/>
            </a:pPr>
            <a:r>
              <a:rPr lang="en-US" dirty="0"/>
              <a:t>Compare payment distribution by adjuster before and after catastrophe, or prior catastrophes (within a 1-3 year window)</a:t>
            </a:r>
          </a:p>
          <a:p>
            <a:pPr>
              <a:spcAft>
                <a:spcPts val="400"/>
              </a:spcAft>
              <a:tabLst>
                <a:tab pos="5029200" algn="r"/>
              </a:tabLst>
            </a:pPr>
            <a:endParaRPr lang="en-US" dirty="0"/>
          </a:p>
        </p:txBody>
      </p:sp>
      <p:sp>
        <p:nvSpPr>
          <p:cNvPr id="10" name="Text Placeholder 8">
            <a:extLst>
              <a:ext uri="{FF2B5EF4-FFF2-40B4-BE49-F238E27FC236}">
                <a16:creationId xmlns:a16="http://schemas.microsoft.com/office/drawing/2014/main" id="{B86D322D-AF93-4948-B2E0-B8313D2020EB}"/>
              </a:ext>
            </a:extLst>
          </p:cNvPr>
          <p:cNvSpPr txBox="1">
            <a:spLocks/>
          </p:cNvSpPr>
          <p:nvPr/>
        </p:nvSpPr>
        <p:spPr>
          <a:xfrm>
            <a:off x="376238" y="5022850"/>
            <a:ext cx="4446606" cy="1600200"/>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Aft>
                <a:spcPts val="400"/>
              </a:spcAft>
              <a:tabLst>
                <a:tab pos="5029200" algn="r"/>
              </a:tabLst>
            </a:pPr>
            <a:r>
              <a:rPr lang="en-US" b="1" dirty="0"/>
              <a:t>Analysis Results</a:t>
            </a:r>
          </a:p>
        </p:txBody>
      </p:sp>
      <p:sp>
        <p:nvSpPr>
          <p:cNvPr id="11" name="Rectangle 10">
            <a:extLst>
              <a:ext uri="{FF2B5EF4-FFF2-40B4-BE49-F238E27FC236}">
                <a16:creationId xmlns:a16="http://schemas.microsoft.com/office/drawing/2014/main" id="{95879732-93EE-DE4C-AAF3-8267A45C79EA}"/>
              </a:ext>
            </a:extLst>
          </p:cNvPr>
          <p:cNvSpPr/>
          <p:nvPr/>
        </p:nvSpPr>
        <p:spPr>
          <a:xfrm>
            <a:off x="381960" y="1700213"/>
            <a:ext cx="838580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6" name="Rectangle 15">
            <a:extLst>
              <a:ext uri="{FF2B5EF4-FFF2-40B4-BE49-F238E27FC236}">
                <a16:creationId xmlns:a16="http://schemas.microsoft.com/office/drawing/2014/main" id="{9BE3B05E-30F1-2D4B-9D70-1734C02C1689}"/>
              </a:ext>
            </a:extLst>
          </p:cNvPr>
          <p:cNvSpPr/>
          <p:nvPr/>
        </p:nvSpPr>
        <p:spPr>
          <a:xfrm>
            <a:off x="362842" y="4949366"/>
            <a:ext cx="838580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pic>
        <p:nvPicPr>
          <p:cNvPr id="5" name="Picture 4">
            <a:extLst>
              <a:ext uri="{FF2B5EF4-FFF2-40B4-BE49-F238E27FC236}">
                <a16:creationId xmlns:a16="http://schemas.microsoft.com/office/drawing/2014/main" id="{B45BC9D7-769C-4C68-ADDB-52D74ADE0F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237" y="386496"/>
            <a:ext cx="381020" cy="387370"/>
          </a:xfrm>
          <a:prstGeom prst="rect">
            <a:avLst/>
          </a:prstGeom>
        </p:spPr>
      </p:pic>
      <p:graphicFrame>
        <p:nvGraphicFramePr>
          <p:cNvPr id="12" name="Table 11">
            <a:extLst>
              <a:ext uri="{FF2B5EF4-FFF2-40B4-BE49-F238E27FC236}">
                <a16:creationId xmlns:a16="http://schemas.microsoft.com/office/drawing/2014/main" id="{FE3BCEF3-3DDF-4356-BFB6-D61CB6AE7B4A}"/>
              </a:ext>
            </a:extLst>
          </p:cNvPr>
          <p:cNvGraphicFramePr>
            <a:graphicFrameLocks noGrp="1"/>
          </p:cNvGraphicFramePr>
          <p:nvPr>
            <p:extLst>
              <p:ext uri="{D42A27DB-BD31-4B8C-83A1-F6EECF244321}">
                <p14:modId xmlns:p14="http://schemas.microsoft.com/office/powerpoint/2010/main" val="295918719"/>
              </p:ext>
            </p:extLst>
          </p:nvPr>
        </p:nvGraphicFramePr>
        <p:xfrm>
          <a:off x="1508369" y="4189670"/>
          <a:ext cx="6783754" cy="548640"/>
        </p:xfrm>
        <a:graphic>
          <a:graphicData uri="http://schemas.openxmlformats.org/drawingml/2006/table">
            <a:tbl>
              <a:tblPr>
                <a:tableStyleId>{5C22544A-7EE6-4342-B048-85BDC9FD1C3A}</a:tableStyleId>
              </a:tblPr>
              <a:tblGrid>
                <a:gridCol w="6783754">
                  <a:extLst>
                    <a:ext uri="{9D8B030D-6E8A-4147-A177-3AD203B41FA5}">
                      <a16:colId xmlns:a16="http://schemas.microsoft.com/office/drawing/2014/main" val="1742267298"/>
                    </a:ext>
                  </a:extLst>
                </a:gridCol>
              </a:tblGrid>
              <a:tr h="182880">
                <a:tc>
                  <a:txBody>
                    <a:bodyPr/>
                    <a:lstStyle/>
                    <a:p>
                      <a:pPr algn="l" fontAlgn="b"/>
                      <a:r>
                        <a:rPr lang="en-US" sz="1100" u="none" strike="noStrike">
                          <a:effectLst/>
                        </a:rPr>
                        <a:t>1. Filtered out the catastrophe claims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14309736"/>
                  </a:ext>
                </a:extLst>
              </a:tr>
              <a:tr h="182880">
                <a:tc>
                  <a:txBody>
                    <a:bodyPr/>
                    <a:lstStyle/>
                    <a:p>
                      <a:pPr algn="l" fontAlgn="b"/>
                      <a:r>
                        <a:rPr lang="en-US" sz="1100" u="none" strike="noStrike">
                          <a:effectLst/>
                        </a:rPr>
                        <a:t>2. For each Loss cause and catastrophe, calculated mean payment</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3088914"/>
                  </a:ext>
                </a:extLst>
              </a:tr>
              <a:tr h="182880">
                <a:tc>
                  <a:txBody>
                    <a:bodyPr/>
                    <a:lstStyle/>
                    <a:p>
                      <a:pPr algn="l" fontAlgn="b"/>
                      <a:r>
                        <a:rPr lang="en-US" sz="1100" u="none" strike="noStrike" dirty="0">
                          <a:effectLst/>
                        </a:rPr>
                        <a:t>3. Marked payments done more than a threshold</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96172281"/>
                  </a:ext>
                </a:extLst>
              </a:tr>
            </a:tbl>
          </a:graphicData>
        </a:graphic>
      </p:graphicFrame>
    </p:spTree>
    <p:extLst>
      <p:ext uri="{BB962C8B-B14F-4D97-AF65-F5344CB8AC3E}">
        <p14:creationId xmlns:p14="http://schemas.microsoft.com/office/powerpoint/2010/main" val="171942359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76237" y="823395"/>
            <a:ext cx="8391525" cy="479609"/>
          </a:xfrm>
        </p:spPr>
        <p:txBody>
          <a:bodyPr/>
          <a:lstStyle/>
          <a:p>
            <a:r>
              <a:rPr lang="en-US" sz="1400" dirty="0"/>
              <a:t>Adjuster overpaying the insured more than the approved amount (but staying within their authorization limit)</a:t>
            </a:r>
            <a:endParaRPr lang="en-US" dirty="0"/>
          </a:p>
        </p:txBody>
      </p:sp>
      <p:sp>
        <p:nvSpPr>
          <p:cNvPr id="3" name="Title 2"/>
          <p:cNvSpPr>
            <a:spLocks noGrp="1"/>
          </p:cNvSpPr>
          <p:nvPr>
            <p:ph type="title"/>
          </p:nvPr>
        </p:nvSpPr>
        <p:spPr>
          <a:xfrm>
            <a:off x="813916" y="413413"/>
            <a:ext cx="8391525" cy="334101"/>
          </a:xfrm>
        </p:spPr>
        <p:txBody>
          <a:bodyPr/>
          <a:lstStyle/>
          <a:p>
            <a:r>
              <a:rPr lang="en-US" dirty="0"/>
              <a:t>Fraud Scenarios</a:t>
            </a:r>
          </a:p>
        </p:txBody>
      </p:sp>
      <p:sp>
        <p:nvSpPr>
          <p:cNvPr id="9" name="Text Placeholder 8">
            <a:extLst>
              <a:ext uri="{FF2B5EF4-FFF2-40B4-BE49-F238E27FC236}">
                <a16:creationId xmlns:a16="http://schemas.microsoft.com/office/drawing/2014/main" id="{BDD1524D-1F7F-E640-97E9-08381C5DD6FF}"/>
              </a:ext>
            </a:extLst>
          </p:cNvPr>
          <p:cNvSpPr txBox="1">
            <a:spLocks/>
          </p:cNvSpPr>
          <p:nvPr/>
        </p:nvSpPr>
        <p:spPr>
          <a:xfrm>
            <a:off x="381960" y="1752518"/>
            <a:ext cx="8385802" cy="2552781"/>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Aft>
                <a:spcPts val="400"/>
              </a:spcAft>
              <a:tabLst>
                <a:tab pos="5029200" algn="r"/>
              </a:tabLst>
            </a:pPr>
            <a:r>
              <a:rPr lang="en-US" b="1" dirty="0"/>
              <a:t>Scenario Detail</a:t>
            </a:r>
          </a:p>
          <a:p>
            <a:pPr marL="171450" indent="-171450">
              <a:buFont typeface="Arial" panose="020B0604020202020204" pitchFamily="34" charset="0"/>
              <a:buChar char="•"/>
            </a:pPr>
            <a:r>
              <a:rPr lang="en-US" dirty="0"/>
              <a:t>If an adjuster has a limit of $500 and an insured claims $300 in damages, there could be a situation where the adjuster approves a payment of $450 with fraudulent intent. </a:t>
            </a:r>
          </a:p>
          <a:p>
            <a:pPr>
              <a:spcAft>
                <a:spcPts val="400"/>
              </a:spcAft>
              <a:tabLst>
                <a:tab pos="5029200" algn="r"/>
              </a:tabLst>
            </a:pPr>
            <a:r>
              <a:rPr lang="en-US" b="1" dirty="0"/>
              <a:t>Method of Analysis</a:t>
            </a:r>
          </a:p>
          <a:p>
            <a:pPr marL="171450" indent="-171450">
              <a:buFont typeface="Arial" panose="020B0604020202020204" pitchFamily="34" charset="0"/>
              <a:buChar char="•"/>
            </a:pPr>
            <a:r>
              <a:rPr lang="en-US" dirty="0"/>
              <a:t>Identify frequency of occurrences where differences exist between the claimed and paid amounts for claims made below the authorization limit for each claim</a:t>
            </a:r>
          </a:p>
          <a:p>
            <a:pPr marL="171450" indent="-171450">
              <a:buFont typeface="Arial" panose="020B0604020202020204" pitchFamily="34" charset="0"/>
              <a:buChar char="•"/>
            </a:pPr>
            <a:r>
              <a:rPr lang="en-US" dirty="0"/>
              <a:t>Assume that the claimed amount is equal to the first case reserve set-up as the proxy to test this scenario</a:t>
            </a:r>
          </a:p>
        </p:txBody>
      </p:sp>
      <p:sp>
        <p:nvSpPr>
          <p:cNvPr id="10" name="Text Placeholder 8">
            <a:extLst>
              <a:ext uri="{FF2B5EF4-FFF2-40B4-BE49-F238E27FC236}">
                <a16:creationId xmlns:a16="http://schemas.microsoft.com/office/drawing/2014/main" id="{B86D322D-AF93-4948-B2E0-B8313D2020EB}"/>
              </a:ext>
            </a:extLst>
          </p:cNvPr>
          <p:cNvSpPr txBox="1">
            <a:spLocks/>
          </p:cNvSpPr>
          <p:nvPr/>
        </p:nvSpPr>
        <p:spPr>
          <a:xfrm>
            <a:off x="376238" y="5022850"/>
            <a:ext cx="4446606" cy="1600200"/>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lang="en-US" sz="1200" b="0" kern="1200" noProof="0" dirty="0" smtClean="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noProof="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baseline="0" noProof="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b="0" kern="1200" baseline="0" noProof="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Aft>
                <a:spcPts val="400"/>
              </a:spcAft>
              <a:tabLst>
                <a:tab pos="5029200" algn="r"/>
              </a:tabLst>
            </a:pPr>
            <a:r>
              <a:rPr lang="en-US" b="1" dirty="0"/>
              <a:t>Analysis Results</a:t>
            </a:r>
          </a:p>
        </p:txBody>
      </p:sp>
      <p:sp>
        <p:nvSpPr>
          <p:cNvPr id="11" name="Rectangle 10">
            <a:extLst>
              <a:ext uri="{FF2B5EF4-FFF2-40B4-BE49-F238E27FC236}">
                <a16:creationId xmlns:a16="http://schemas.microsoft.com/office/drawing/2014/main" id="{95879732-93EE-DE4C-AAF3-8267A45C79EA}"/>
              </a:ext>
            </a:extLst>
          </p:cNvPr>
          <p:cNvSpPr/>
          <p:nvPr/>
        </p:nvSpPr>
        <p:spPr>
          <a:xfrm>
            <a:off x="381960" y="1700213"/>
            <a:ext cx="838580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3" name="Picture Placeholder 29">
            <a:extLst>
              <a:ext uri="{FF2B5EF4-FFF2-40B4-BE49-F238E27FC236}">
                <a16:creationId xmlns:a16="http://schemas.microsoft.com/office/drawing/2014/main" id="{BF8DCE52-C7D7-BA45-8273-21FDFBAC65EF}"/>
              </a:ext>
            </a:extLst>
          </p:cNvPr>
          <p:cNvSpPr txBox="1">
            <a:spLocks/>
          </p:cNvSpPr>
          <p:nvPr/>
        </p:nvSpPr>
        <p:spPr>
          <a:xfrm>
            <a:off x="7848037" y="1852727"/>
            <a:ext cx="933121" cy="549275"/>
          </a:xfrm>
          <a:prstGeom prst="rect">
            <a:avLst/>
          </a:prstGeo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Bef>
                <a:spcPct val="0"/>
              </a:spcBef>
            </a:pPr>
            <a:r>
              <a:rPr lang="en-US" sz="1200" dirty="0">
                <a:solidFill>
                  <a:schemeClr val="bg1"/>
                </a:solidFill>
              </a:rPr>
              <a:t>Co-brand</a:t>
            </a:r>
            <a:br>
              <a:rPr lang="en-US" sz="1200" dirty="0">
                <a:solidFill>
                  <a:schemeClr val="bg1"/>
                </a:solidFill>
              </a:rPr>
            </a:br>
            <a:r>
              <a:rPr lang="en-US" sz="1200" dirty="0">
                <a:solidFill>
                  <a:schemeClr val="bg1"/>
                </a:solidFill>
              </a:rPr>
              <a:t>Logo</a:t>
            </a:r>
          </a:p>
          <a:p>
            <a:endParaRPr lang="en-US" dirty="0"/>
          </a:p>
        </p:txBody>
      </p:sp>
      <p:sp>
        <p:nvSpPr>
          <p:cNvPr id="16" name="Rectangle 15">
            <a:extLst>
              <a:ext uri="{FF2B5EF4-FFF2-40B4-BE49-F238E27FC236}">
                <a16:creationId xmlns:a16="http://schemas.microsoft.com/office/drawing/2014/main" id="{9BE3B05E-30F1-2D4B-9D70-1734C02C1689}"/>
              </a:ext>
            </a:extLst>
          </p:cNvPr>
          <p:cNvSpPr/>
          <p:nvPr/>
        </p:nvSpPr>
        <p:spPr>
          <a:xfrm>
            <a:off x="362842" y="4949366"/>
            <a:ext cx="838580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pic>
        <p:nvPicPr>
          <p:cNvPr id="5" name="Picture 4">
            <a:extLst>
              <a:ext uri="{FF2B5EF4-FFF2-40B4-BE49-F238E27FC236}">
                <a16:creationId xmlns:a16="http://schemas.microsoft.com/office/drawing/2014/main" id="{B45BC9D7-769C-4C68-ADDB-52D74ADE0F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237" y="386496"/>
            <a:ext cx="381020" cy="387370"/>
          </a:xfrm>
          <a:prstGeom prst="rect">
            <a:avLst/>
          </a:prstGeom>
        </p:spPr>
      </p:pic>
      <p:graphicFrame>
        <p:nvGraphicFramePr>
          <p:cNvPr id="2" name="Table 1">
            <a:extLst>
              <a:ext uri="{FF2B5EF4-FFF2-40B4-BE49-F238E27FC236}">
                <a16:creationId xmlns:a16="http://schemas.microsoft.com/office/drawing/2014/main" id="{B0B4019F-CEBE-4C7D-84E7-696A47EF7ADE}"/>
              </a:ext>
            </a:extLst>
          </p:cNvPr>
          <p:cNvGraphicFramePr>
            <a:graphicFrameLocks noGrp="1"/>
          </p:cNvGraphicFramePr>
          <p:nvPr>
            <p:extLst>
              <p:ext uri="{D42A27DB-BD31-4B8C-83A1-F6EECF244321}">
                <p14:modId xmlns:p14="http://schemas.microsoft.com/office/powerpoint/2010/main" val="307017014"/>
              </p:ext>
            </p:extLst>
          </p:nvPr>
        </p:nvGraphicFramePr>
        <p:xfrm>
          <a:off x="1147891" y="3943623"/>
          <a:ext cx="7166706" cy="731520"/>
        </p:xfrm>
        <a:graphic>
          <a:graphicData uri="http://schemas.openxmlformats.org/drawingml/2006/table">
            <a:tbl>
              <a:tblPr>
                <a:tableStyleId>{5C22544A-7EE6-4342-B048-85BDC9FD1C3A}</a:tableStyleId>
              </a:tblPr>
              <a:tblGrid>
                <a:gridCol w="7166706">
                  <a:extLst>
                    <a:ext uri="{9D8B030D-6E8A-4147-A177-3AD203B41FA5}">
                      <a16:colId xmlns:a16="http://schemas.microsoft.com/office/drawing/2014/main" val="2345224497"/>
                    </a:ext>
                  </a:extLst>
                </a:gridCol>
              </a:tblGrid>
              <a:tr h="182880">
                <a:tc>
                  <a:txBody>
                    <a:bodyPr/>
                    <a:lstStyle/>
                    <a:p>
                      <a:pPr algn="l" fontAlgn="b"/>
                      <a:r>
                        <a:rPr lang="en-US" sz="1100" u="none" strike="noStrike">
                          <a:effectLst/>
                        </a:rPr>
                        <a:t>1. Sorted the reserve created using CREATETIME and taken the first onceas proxy</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01456347"/>
                  </a:ext>
                </a:extLst>
              </a:tr>
              <a:tr h="182880">
                <a:tc>
                  <a:txBody>
                    <a:bodyPr/>
                    <a:lstStyle/>
                    <a:p>
                      <a:pPr algn="l" fontAlgn="b"/>
                      <a:r>
                        <a:rPr lang="en-US" sz="1100" u="none" strike="noStrike">
                          <a:effectLst/>
                        </a:rPr>
                        <a:t>2. Checked for the total payment done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11166028"/>
                  </a:ext>
                </a:extLst>
              </a:tr>
              <a:tr h="182880">
                <a:tc>
                  <a:txBody>
                    <a:bodyPr/>
                    <a:lstStyle/>
                    <a:p>
                      <a:pPr algn="l" fontAlgn="b"/>
                      <a:r>
                        <a:rPr lang="en-US" sz="1100" u="none" strike="noStrike">
                          <a:effectLst/>
                        </a:rPr>
                        <a:t>3. Filtered out where overpayment is done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39132013"/>
                  </a:ext>
                </a:extLst>
              </a:tr>
              <a:tr h="182880">
                <a:tc>
                  <a:txBody>
                    <a:bodyPr/>
                    <a:lstStyle/>
                    <a:p>
                      <a:pPr algn="l" fontAlgn="b"/>
                      <a:r>
                        <a:rPr lang="en-US" sz="1100" u="none" strike="noStrike" dirty="0">
                          <a:effectLst/>
                        </a:rPr>
                        <a:t>4. For each adjustor, calculated the amount and frequency of this over payment</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73483261"/>
                  </a:ext>
                </a:extLst>
              </a:tr>
            </a:tbl>
          </a:graphicData>
        </a:graphic>
      </p:graphicFrame>
    </p:spTree>
    <p:extLst>
      <p:ext uri="{BB962C8B-B14F-4D97-AF65-F5344CB8AC3E}">
        <p14:creationId xmlns:p14="http://schemas.microsoft.com/office/powerpoint/2010/main" val="13774143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Deloitte 16_9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1" id="{11ACAC10-E114-437A-8A81-234CDA58E235}" vid="{34F66B37-322D-49DC-BBD6-F427F1E32194}"/>
    </a:ext>
  </a:extLst>
</a:theme>
</file>

<file path=ppt/theme/theme2.xml><?xml version="1.0" encoding="utf-8"?>
<a:theme xmlns:a="http://schemas.openxmlformats.org/drawingml/2006/main" name="2_US Consulting Report Template_R1.5V_0109">
  <a:themeElements>
    <a:clrScheme name="">
      <a:dk1>
        <a:srgbClr val="000000"/>
      </a:dk1>
      <a:lt1>
        <a:srgbClr val="FFFFFF"/>
      </a:lt1>
      <a:dk2>
        <a:srgbClr val="4066B2"/>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US Consulting Report Template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tx2"/>
        </a:solidFill>
        <a:ln w="12700" cap="rnd" algn="ctr">
          <a:noFill/>
          <a:miter lim="800000"/>
          <a:headEnd/>
          <a:tailEnd/>
        </a:ln>
      </a:spPr>
      <a:bodyPr lIns="182880" anchor="ctr" anchorCtr="1"/>
      <a:lstStyle>
        <a:defPPr algn="ctr" eaLnBrk="0" hangingPunct="0">
          <a:lnSpc>
            <a:spcPct val="106000"/>
          </a:lnSpc>
          <a:defRPr b="1">
            <a:solidFill>
              <a:schemeClr val="bg1"/>
            </a:solidFill>
          </a:defRPr>
        </a:defPPr>
      </a:lstStyle>
    </a:spDef>
    <a:lnDef>
      <a:spPr bwMode="auto">
        <a:xfrm>
          <a:off x="0" y="0"/>
          <a:ext cx="1" cy="1"/>
        </a:xfrm>
        <a:custGeom>
          <a:avLst/>
          <a:gdLst/>
          <a:ahLst/>
          <a:cxnLst/>
          <a:rect l="0" t="0" r="0" b="0"/>
          <a:pathLst/>
        </a:custGeom>
        <a:solidFill>
          <a:schemeClr val="accent2"/>
        </a:solidFill>
        <a:ln w="12700" cap="flat" cmpd="sng" algn="ctr">
          <a:solidFill>
            <a:schemeClr val="accent1"/>
          </a:solidFill>
          <a:prstDash val="solid"/>
          <a:round/>
          <a:headEnd type="none" w="med" len="med"/>
          <a:tailEnd type="none" w="med" len="med"/>
        </a:ln>
        <a:effectLst/>
      </a:spPr>
      <a:bodyPr vert="horz" wrap="square" lIns="73152" tIns="73152" rIns="73152" bIns="73152" numCol="1" anchor="t" anchorCtr="0" compatLnSpc="1">
        <a:prstTxWarp prst="textNoShape">
          <a:avLst/>
        </a:prstTxWarp>
      </a:bodyPr>
      <a:lstStyle>
        <a:defPPr marL="0" marR="0" indent="0" algn="l" defTabSz="914400" rtl="0" eaLnBrk="0" fontAlgn="base" latinLnBrk="0" hangingPunct="0">
          <a:lnSpc>
            <a:spcPct val="106000"/>
          </a:lnSpc>
          <a:spcBef>
            <a:spcPct val="50000"/>
          </a:spcBef>
          <a:spcAft>
            <a:spcPct val="0"/>
          </a:spcAft>
          <a:buClrTx/>
          <a:buSzPct val="100000"/>
          <a:buFont typeface="Wingdings 2" pitchFamily="18" charset="2"/>
          <a:buNone/>
          <a:tabLst/>
          <a:defRPr kumimoji="0" lang="en-US" sz="1100" b="0" i="0" u="none" strike="noStrike" cap="none" normalizeH="0" baseline="0" smtClean="0">
            <a:ln>
              <a:noFill/>
            </a:ln>
            <a:solidFill>
              <a:schemeClr val="tx1"/>
            </a:solidFill>
            <a:effectLst/>
            <a:latin typeface="Arial" charset="0"/>
          </a:defRPr>
        </a:defPPr>
      </a:lstStyle>
    </a:lnDef>
    <a:txDef>
      <a:spPr/>
      <a:bodyPr/>
      <a:lstStyle>
        <a:defPPr marL="169863" indent="-168275" algn="l" rtl="0" fontAlgn="base">
          <a:lnSpc>
            <a:spcPct val="106000"/>
          </a:lnSpc>
          <a:spcBef>
            <a:spcPct val="80000"/>
          </a:spcBef>
          <a:spcAft>
            <a:spcPct val="0"/>
          </a:spcAft>
          <a:buClr>
            <a:srgbClr val="000000"/>
          </a:buClr>
          <a:buFont typeface="Wingdings 2" pitchFamily="18" charset="2"/>
          <a:buChar char="¡"/>
          <a:defRPr sz="1100" kern="1200" dirty="0">
            <a:solidFill>
              <a:srgbClr val="000000"/>
            </a:solidFill>
            <a:latin typeface="Arial"/>
            <a:ea typeface="+mn-ea"/>
            <a:cs typeface="Arial" charset="0"/>
          </a:defRPr>
        </a:defPPr>
      </a:lstStyle>
    </a:txDef>
  </a:objectDefaults>
  <a:extraClrSchemeLst>
    <a:extraClrScheme>
      <a:clrScheme name="US Consulting Report Template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Report Template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Report Template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Report Template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Report Template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Report Template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Report Template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Report Template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Report Template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Report Template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Deloitte 16_9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1" id="{11ACAC10-E114-437A-8A81-234CDA58E235}" vid="{34F66B37-322D-49DC-BBD6-F427F1E32194}"/>
    </a:ext>
  </a:extLst>
</a:theme>
</file>

<file path=ppt/theme/theme4.xml><?xml version="1.0" encoding="utf-8"?>
<a:theme xmlns:a="http://schemas.openxmlformats.org/drawingml/2006/main" name="13_US Consulting Report Template_R1.5V_0310">
  <a:themeElements>
    <a:clrScheme name="Deloitte Standard Colors">
      <a:dk1>
        <a:srgbClr val="000000"/>
      </a:dk1>
      <a:lt1>
        <a:srgbClr val="FFFFFF"/>
      </a:lt1>
      <a:dk2>
        <a:srgbClr val="4066B2"/>
      </a:dk2>
      <a:lt2>
        <a:srgbClr val="009999"/>
      </a:lt2>
      <a:accent1>
        <a:srgbClr val="003399"/>
      </a:accent1>
      <a:accent2>
        <a:srgbClr val="8099CC"/>
      </a:accent2>
      <a:accent3>
        <a:srgbClr val="6666FF"/>
      </a:accent3>
      <a:accent4>
        <a:srgbClr val="009999"/>
      </a:accent4>
      <a:accent5>
        <a:srgbClr val="003399"/>
      </a:accent5>
      <a:accent6>
        <a:srgbClr val="99CC33"/>
      </a:accent6>
      <a:hlink>
        <a:srgbClr val="000066"/>
      </a:hlink>
      <a:folHlink>
        <a:srgbClr val="4066B2"/>
      </a:folHlink>
    </a:clrScheme>
    <a:fontScheme name="US Consulting Report Template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tx2"/>
        </a:solidFill>
        <a:ln w="12700" cap="rnd" algn="ctr">
          <a:noFill/>
          <a:miter lim="800000"/>
          <a:headEnd/>
          <a:tailEnd/>
        </a:ln>
      </a:spPr>
      <a:bodyPr lIns="182880" anchor="ctr" anchorCtr="1"/>
      <a:lstStyle>
        <a:defPPr algn="ctr" eaLnBrk="0" hangingPunct="0">
          <a:lnSpc>
            <a:spcPct val="106000"/>
          </a:lnSpc>
          <a:defRPr b="1">
            <a:solidFill>
              <a:schemeClr val="bg1"/>
            </a:solidFill>
          </a:defRPr>
        </a:defPPr>
      </a:lstStyle>
    </a:spDef>
    <a:lnDef>
      <a:spPr bwMode="auto">
        <a:xfrm>
          <a:off x="0" y="0"/>
          <a:ext cx="1" cy="1"/>
        </a:xfrm>
        <a:custGeom>
          <a:avLst/>
          <a:gdLst/>
          <a:ahLst/>
          <a:cxnLst/>
          <a:rect l="0" t="0" r="0" b="0"/>
          <a:pathLst/>
        </a:custGeom>
        <a:solidFill>
          <a:schemeClr val="accent2"/>
        </a:solidFill>
        <a:ln w="12700" cap="flat" cmpd="sng" algn="ctr">
          <a:solidFill>
            <a:schemeClr val="accent1"/>
          </a:solidFill>
          <a:prstDash val="solid"/>
          <a:round/>
          <a:headEnd type="none" w="med" len="med"/>
          <a:tailEnd type="none" w="med" len="med"/>
        </a:ln>
        <a:effectLst/>
      </a:spPr>
      <a:bodyPr vert="horz" wrap="square" lIns="73152" tIns="73152" rIns="73152" bIns="73152" numCol="1" anchor="t" anchorCtr="0" compatLnSpc="1">
        <a:prstTxWarp prst="textNoShape">
          <a:avLst/>
        </a:prstTxWarp>
      </a:bodyPr>
      <a:lstStyle>
        <a:defPPr marL="0" marR="0" indent="0" algn="l" defTabSz="914400" rtl="0" eaLnBrk="0" fontAlgn="base" latinLnBrk="0" hangingPunct="0">
          <a:lnSpc>
            <a:spcPct val="106000"/>
          </a:lnSpc>
          <a:spcBef>
            <a:spcPct val="50000"/>
          </a:spcBef>
          <a:spcAft>
            <a:spcPct val="0"/>
          </a:spcAft>
          <a:buClrTx/>
          <a:buSzPct val="100000"/>
          <a:buFont typeface="Wingdings 2" pitchFamily="18" charset="2"/>
          <a:buNone/>
          <a:tabLst/>
          <a:defRPr kumimoji="0" lang="en-US" sz="1100" b="0" i="0" u="none" strike="noStrike" cap="none" normalizeH="0" baseline="0" smtClean="0">
            <a:ln>
              <a:noFill/>
            </a:ln>
            <a:solidFill>
              <a:schemeClr val="tx1"/>
            </a:solidFill>
            <a:effectLst/>
            <a:latin typeface="Arial" charset="0"/>
          </a:defRPr>
        </a:defPPr>
      </a:lstStyle>
    </a:lnDef>
    <a:txDef>
      <a:spPr/>
      <a:bodyPr/>
      <a:lstStyle>
        <a:defPPr marL="169863" indent="-168275" algn="l" rtl="0" fontAlgn="base">
          <a:lnSpc>
            <a:spcPct val="106000"/>
          </a:lnSpc>
          <a:spcBef>
            <a:spcPct val="80000"/>
          </a:spcBef>
          <a:spcAft>
            <a:spcPct val="0"/>
          </a:spcAft>
          <a:buClr>
            <a:srgbClr val="000000"/>
          </a:buClr>
          <a:buFont typeface="Wingdings 2" pitchFamily="18" charset="2"/>
          <a:buChar char="¡"/>
          <a:defRPr sz="1100" kern="1200" dirty="0">
            <a:solidFill>
              <a:srgbClr val="000000"/>
            </a:solidFill>
            <a:latin typeface="Arial"/>
            <a:ea typeface="+mn-ea"/>
            <a:cs typeface="Arial" charset="0"/>
          </a:defRPr>
        </a:defPPr>
      </a:lstStyle>
    </a:txDef>
  </a:objectDefaults>
  <a:extraClrSchemeLst>
    <a:extraClrScheme>
      <a:clrScheme name="US Consulting Report Template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Report Template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Report Template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Report Template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Report Template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Report Template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Report Template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Report Template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Report Template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Report Template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U.S. Consulting Report Template_022307">
  <a:themeElements>
    <a:clrScheme name="">
      <a:dk1>
        <a:srgbClr val="000000"/>
      </a:dk1>
      <a:lt1>
        <a:srgbClr val="FFFFFF"/>
      </a:lt1>
      <a:dk2>
        <a:srgbClr val="99CC00"/>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U.S. Consulting Report Template_0223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a:noFill/>
        </a:ln>
        <a:effectLst/>
        <a:extLst>
          <a:ext uri="{91240B29-F687-4F45-9708-019B960494DF}">
            <a14:hiddenLine xmlns:a14="http://schemas.microsoft.com/office/drawing/2010/main" w="12700" cap="flat" cmpd="sng" algn="ctr">
              <a:solidFill>
                <a:schemeClr val="accent1"/>
              </a:solidFill>
              <a:prstDash val="solid"/>
              <a:round/>
              <a:headEnd type="none" w="med" len="med"/>
              <a:tailEnd type="none" w="med" len="med"/>
            </a14:hiddenLine>
          </a:ext>
          <a:ext uri="{AF507438-7753-43E0-B8FC-AC1667EBCBE1}">
            <a14:hiddenEffects xmlns:a14="http://schemas.microsoft.com/office/drawing/2010/main">
              <a:effectLst>
                <a:outerShdw dist="89803" dir="2700000" algn="ctr" rotWithShape="0">
                  <a:schemeClr val="bg2"/>
                </a:outerShdw>
              </a:effectLst>
            </a14:hiddenEffects>
          </a:ext>
        </a:extLst>
      </a:spPr>
      <a:bodyPr vert="horz" wrap="square" lIns="73152" tIns="73152" rIns="73152" bIns="73152" numCol="1" anchor="ctr" anchorCtr="1" compatLnSpc="1">
        <a:prstTxWarp prst="textNoShape">
          <a:avLst/>
        </a:prstTxWarp>
      </a:bodyPr>
      <a:lstStyle>
        <a:defPPr marL="0" marR="0" indent="0" algn="ctr" defTabSz="914400" rtl="0" eaLnBrk="0" fontAlgn="base" latinLnBrk="0" hangingPunct="0">
          <a:lnSpc>
            <a:spcPct val="106000"/>
          </a:lnSpc>
          <a:spcBef>
            <a:spcPct val="0"/>
          </a:spcBef>
          <a:spcAft>
            <a:spcPct val="0"/>
          </a:spcAft>
          <a:buClrTx/>
          <a:buSzTx/>
          <a:buFontTx/>
          <a:buNone/>
          <a:tabLst/>
          <a:defRPr kumimoji="0" lang="en-US" sz="11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2"/>
        </a:solidFill>
        <a:ln>
          <a:noFill/>
        </a:ln>
        <a:effectLst/>
        <a:extLst>
          <a:ext uri="{91240B29-F687-4F45-9708-019B960494DF}">
            <a14:hiddenLine xmlns:a14="http://schemas.microsoft.com/office/drawing/2010/main" w="12700" cap="flat" cmpd="sng" algn="ctr">
              <a:solidFill>
                <a:schemeClr val="accent1"/>
              </a:solidFill>
              <a:prstDash val="solid"/>
              <a:round/>
              <a:headEnd type="none" w="med" len="med"/>
              <a:tailEnd type="none" w="med" len="med"/>
            </a14:hiddenLine>
          </a:ext>
          <a:ext uri="{AF507438-7753-43E0-B8FC-AC1667EBCBE1}">
            <a14:hiddenEffects xmlns:a14="http://schemas.microsoft.com/office/drawing/2010/main">
              <a:effectLst>
                <a:outerShdw dist="89803" dir="2700000" algn="ctr" rotWithShape="0">
                  <a:schemeClr val="bg2"/>
                </a:outerShdw>
              </a:effectLst>
            </a14:hiddenEffects>
          </a:ext>
        </a:extLst>
      </a:spPr>
      <a:bodyPr vert="horz" wrap="square" lIns="73152" tIns="73152" rIns="73152" bIns="73152" numCol="1" anchor="ctr" anchorCtr="1" compatLnSpc="1">
        <a:prstTxWarp prst="textNoShape">
          <a:avLst/>
        </a:prstTxWarp>
      </a:bodyPr>
      <a:lstStyle>
        <a:defPPr marL="0" marR="0" indent="0" algn="ctr" defTabSz="914400" rtl="0" eaLnBrk="0" fontAlgn="base" latinLnBrk="0" hangingPunct="0">
          <a:lnSpc>
            <a:spcPct val="106000"/>
          </a:lnSpc>
          <a:spcBef>
            <a:spcPct val="0"/>
          </a:spcBef>
          <a:spcAft>
            <a:spcPct val="0"/>
          </a:spcAft>
          <a:buClrTx/>
          <a:buSzTx/>
          <a:buFontTx/>
          <a:buNone/>
          <a:tabLst/>
          <a:defRPr kumimoji="0" lang="en-US" sz="11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U.S. Consulting Report Template_02230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02230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Report Template_02230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Report Template_02230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Report Template_02230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Report Template_02230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Report Template_02230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022307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Report Template_022307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Report Template_022307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022307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022307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022307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022307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Report Template_022307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Report Template_022307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Deloitte 16_9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1" id="{11ACAC10-E114-437A-8A81-234CDA58E235}" vid="{34F66B37-322D-49DC-BBD6-F427F1E32194}"/>
    </a:ext>
  </a:extLst>
</a:theme>
</file>

<file path=ppt/theme/theme7.xml><?xml version="1.0" encoding="utf-8"?>
<a:theme xmlns:a="http://schemas.openxmlformats.org/drawingml/2006/main" name="4_Deloitte 16_9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1" id="{11ACAC10-E114-437A-8A81-234CDA58E235}" vid="{34F66B37-322D-49DC-BBD6-F427F1E32194}"/>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28290</TotalTime>
  <Words>1682</Words>
  <Application>Microsoft Office PowerPoint</Application>
  <PresentationFormat>On-screen Show (4:3)</PresentationFormat>
  <Paragraphs>131</Paragraphs>
  <Slides>13</Slides>
  <Notes>12</Notes>
  <HiddenSlides>0</HiddenSlides>
  <MMClips>0</MMClips>
  <ScaleCrop>false</ScaleCrop>
  <HeadingPairs>
    <vt:vector size="8" baseType="variant">
      <vt:variant>
        <vt:lpstr>Fonts Used</vt:lpstr>
      </vt:variant>
      <vt:variant>
        <vt:i4>6</vt:i4>
      </vt:variant>
      <vt:variant>
        <vt:lpstr>Theme</vt:lpstr>
      </vt:variant>
      <vt:variant>
        <vt:i4>7</vt:i4>
      </vt:variant>
      <vt:variant>
        <vt:lpstr>Embedded OLE Servers</vt:lpstr>
      </vt:variant>
      <vt:variant>
        <vt:i4>1</vt:i4>
      </vt:variant>
      <vt:variant>
        <vt:lpstr>Slide Titles</vt:lpstr>
      </vt:variant>
      <vt:variant>
        <vt:i4>13</vt:i4>
      </vt:variant>
    </vt:vector>
  </HeadingPairs>
  <TitlesOfParts>
    <vt:vector size="27" baseType="lpstr">
      <vt:lpstr>Arial</vt:lpstr>
      <vt:lpstr>Calibri</vt:lpstr>
      <vt:lpstr>Open Sans</vt:lpstr>
      <vt:lpstr>Verdana</vt:lpstr>
      <vt:lpstr>Wingdings</vt:lpstr>
      <vt:lpstr>Wingdings 2</vt:lpstr>
      <vt:lpstr>1_Deloitte 16_9 onscreen</vt:lpstr>
      <vt:lpstr>2_US Consulting Report Template_R1.5V_0109</vt:lpstr>
      <vt:lpstr>2_Deloitte 16_9 onscreen</vt:lpstr>
      <vt:lpstr>13_US Consulting Report Template_R1.5V_0310</vt:lpstr>
      <vt:lpstr>U.S. Consulting Report Template_022307</vt:lpstr>
      <vt:lpstr>3_Deloitte 16_9 onscreen</vt:lpstr>
      <vt:lpstr>4_Deloitte 16_9 onscreen</vt:lpstr>
      <vt:lpstr>think-cell Slide</vt:lpstr>
      <vt:lpstr>PowerPoint Presentation</vt:lpstr>
      <vt:lpstr>Fraud Scenarios</vt:lpstr>
      <vt:lpstr>Fraud Scenarios</vt:lpstr>
      <vt:lpstr>Fraud Scenarios</vt:lpstr>
      <vt:lpstr>Fraud Scenarios</vt:lpstr>
      <vt:lpstr>Fraud Scenarios</vt:lpstr>
      <vt:lpstr>Fraud Scenarios</vt:lpstr>
      <vt:lpstr>Fraud Scenarios</vt:lpstr>
      <vt:lpstr>Fraud Scenarios</vt:lpstr>
      <vt:lpstr>Fraud Scenarios</vt:lpstr>
      <vt:lpstr>Fraud Scenarios</vt:lpstr>
      <vt:lpstr>Fraud Scenarios</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Sangana, Vinod</dc:creator>
  <cp:lastModifiedBy>Administrator</cp:lastModifiedBy>
  <cp:revision>2198</cp:revision>
  <cp:lastPrinted>2018-09-18T14:45:03Z</cp:lastPrinted>
  <dcterms:created xsi:type="dcterms:W3CDTF">2016-07-06T10:19:13Z</dcterms:created>
  <dcterms:modified xsi:type="dcterms:W3CDTF">2018-10-18T12:44:19Z</dcterms:modified>
</cp:coreProperties>
</file>