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7"/>
  </p:notesMasterIdLst>
  <p:sldIdLst>
    <p:sldId id="265" r:id="rId2"/>
    <p:sldId id="275" r:id="rId3"/>
    <p:sldId id="274" r:id="rId4"/>
    <p:sldId id="276" r:id="rId5"/>
    <p:sldId id="27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  <p15:guide id="3" pos="347">
          <p15:clr>
            <a:srgbClr val="A4A3A4"/>
          </p15:clr>
        </p15:guide>
        <p15:guide id="4" pos="7265">
          <p15:clr>
            <a:srgbClr val="A4A3A4"/>
          </p15:clr>
        </p15:guide>
        <p15:guide id="5" orient="horz" pos="4042">
          <p15:clr>
            <a:srgbClr val="A4A3A4"/>
          </p15:clr>
        </p15:guide>
        <p15:guide id="6" pos="56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A37"/>
    <a:srgbClr val="0E0E0C"/>
    <a:srgbClr val="677C85"/>
    <a:srgbClr val="B5C3C5"/>
    <a:srgbClr val="CCD2D6"/>
    <a:srgbClr val="B4CFDA"/>
    <a:srgbClr val="E0E0DF"/>
    <a:srgbClr val="E3E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42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879" y="36"/>
      </p:cViewPr>
      <p:guideLst>
        <p:guide orient="horz" pos="2137"/>
        <p:guide pos="3840"/>
        <p:guide pos="347"/>
        <p:guide pos="7265"/>
        <p:guide orient="horz" pos="4042"/>
        <p:guide pos="560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9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1FC0F-A35B-4A80-8A8A-7732B30A4CC4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1048800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801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0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0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A712A-A5F8-4CC1-B76C-4DA37C7FF5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712A-A5F8-4CC1-B76C-4DA37C7FF5D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8446B-273E-4E2C-ABA5-2341C48FC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625DCF-6786-4595-BB97-344587E82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BDEC00-8786-437E-B453-BE504F01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73AC-532D-4F52-A1D0-26134F3197CD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BFEE0-A19B-42B2-91A9-A14947A2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329FF-B6F3-403C-AB57-4925FAD9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08D3-DD8E-4F5D-A5F6-73FA0FC06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45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A02E5-D511-4932-A6DF-8349ED9E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995438-D6E7-4E0F-9FD6-F87C2B83A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258FAE-325E-401C-8639-095411D5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73AC-532D-4F52-A1D0-26134F3197CD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AFF637-10CE-4008-9E4A-EAF48911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B1E96-4DD6-42D5-9984-559815F6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08D3-DD8E-4F5D-A5F6-73FA0FC06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7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216687-9E20-4DD1-B827-D4630C9D0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A8230D-1026-44FA-B0CA-C6ECD844C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A5862E-27E7-4204-841C-1638DADB2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73AC-532D-4F52-A1D0-26134F3197CD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3F52E6-31DD-44E9-866F-3D16B2952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F70C6F-E103-4D5A-97B4-B3821051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08D3-DD8E-4F5D-A5F6-73FA0FC06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812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0907A-D7E0-4C8C-AA86-8CA22504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AF6F2B-9597-4D7D-AD4C-EB5D686C0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C2CA07-6F45-41E0-BB37-66A5701B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73AC-532D-4F52-A1D0-26134F3197CD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7D84A-C746-4E0B-A765-8062E0BA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09D07-142C-4EA9-824E-EC26571C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08D3-DD8E-4F5D-A5F6-73FA0FC06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6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10E9C-2CFF-4756-A49A-00CE3D73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B137B9-1955-4236-BAA7-664CADDF3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4EC504-5292-4E74-A614-DB873EA8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73AC-532D-4F52-A1D0-26134F3197CD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D2222-A025-4A08-8ED4-46F99747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70FD46-ABF1-4E12-88B9-8A4A992B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08D3-DD8E-4F5D-A5F6-73FA0FC06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76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4A9DD-BA7B-4ADF-84EA-9FB7F992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69CB1-F172-4CBF-8889-4C8D8BAC6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F13224-63B4-4E1D-A91B-BF776DCDD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DAB17-6AD1-4B1E-92DB-C3376E83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73AC-532D-4F52-A1D0-26134F3197CD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EF207A-BB95-4850-A63E-4A16084A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D52C59-7F8D-401A-89AD-D2FED28B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08D3-DD8E-4F5D-A5F6-73FA0FC06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35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B163C-41F1-4C73-9BE2-776EC712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BF9619-2D07-4FB0-9BD3-3B80B55AD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5CEFF8-2596-4D87-9048-83B95AF47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6B0F93-FC1F-4655-8EF4-3CA5D9963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C86DA2-3877-416E-ADB1-954D834BE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351F51-4C67-4149-AC56-F8B84542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73AC-532D-4F52-A1D0-26134F3197CD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9F6DA7-488A-4F6B-BE1B-5C68E8D9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8A2358-CFF8-41A5-8DD7-79BC1DD2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08D3-DD8E-4F5D-A5F6-73FA0FC06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31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FA0BA-299E-4719-BB8C-A0B461AF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325CFA-9161-42A0-8419-9A7D62F8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73AC-532D-4F52-A1D0-26134F3197CD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FB7DA6-0B13-40A8-8401-A823E223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575152-9D7C-432B-884A-EC2A4048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08D3-DD8E-4F5D-A5F6-73FA0FC06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03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8C8E95-D8EF-4A0D-AF7F-9CC27141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73AC-532D-4F52-A1D0-26134F3197CD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810793-D143-45CC-9CFA-BF58EB9B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EAF80C-F879-4CC1-8D0E-BC8B3A0B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08D3-DD8E-4F5D-A5F6-73FA0FC06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72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683F6-9EC2-4222-BFAC-17AC0E1A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BB8A2-CE16-4F45-9277-6FB73F0A8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841086-B1E4-4725-9E32-EA93C7292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1853E4-DA75-41EC-AD40-0FAE9DBE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73AC-532D-4F52-A1D0-26134F3197CD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07E857-8723-4882-935B-66661CB9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C6F3FF-B467-4F66-9499-1F1F4F23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08D3-DD8E-4F5D-A5F6-73FA0FC06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74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7B686-4B5F-4683-A605-5AE7EFEB7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AB12F2-2339-43F1-8BF8-19FA3E943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85696D-D1E2-4EF2-9CBB-DBC54C8A0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C89111-BD4B-4933-A84D-ECC6F386F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73AC-532D-4F52-A1D0-26134F3197CD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030B79-B46D-4340-B541-E3B4770C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D886A3-B620-4A76-B217-797D4735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08D3-DD8E-4F5D-A5F6-73FA0FC06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36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220266-E55C-49E0-A28C-6E21F4F3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DFA7C2-FC93-4B5B-9456-445DC6494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7CD6B-4E67-4C13-833B-62A6AF21D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573AC-532D-4F52-A1D0-26134F3197CD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A2E231-DD9A-418D-8A7A-4957BAC9F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35F112-6D9D-4A8C-A1A1-EC63F7160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B08D3-DD8E-4F5D-A5F6-73FA0FC06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9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650" r:id="rId12"/>
    <p:sldLayoutId id="214748365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Rectangle 14" descr="e7d195523061f1c01d60fa9f1cfcbfb3d7dea265119d71e15FBB43640B43E9A75E03FE54C774D5D4779ED45933E78901D3CB0E69E39D04A9E1E9B25CF060C4BCA4D072860494D0D8E683C2FE58414E159AE804DD9B70DB041DC1ACA0EBCE4199549284F3A2910107F3F389C484B57BF3EDAE091BE0601339FCCAEACBADEB54867414D56E926B05F0"/>
          <p:cNvSpPr/>
          <p:nvPr/>
        </p:nvSpPr>
        <p:spPr>
          <a:xfrm>
            <a:off x="9243157" y="4270808"/>
            <a:ext cx="2085007" cy="958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D9CFB7-BC0B-43AB-B9F2-26CEFA7AF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3544053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7345095-43A5-4D1A-A3E1-D40272259090}"/>
              </a:ext>
            </a:extLst>
          </p:cNvPr>
          <p:cNvSpPr txBox="1"/>
          <p:nvPr/>
        </p:nvSpPr>
        <p:spPr>
          <a:xfrm>
            <a:off x="3042878" y="875980"/>
            <a:ext cx="416474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</a:rPr>
              <a:t>Explore beyond the earth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1">
            <a:extLst>
              <a:ext uri="{FF2B5EF4-FFF2-40B4-BE49-F238E27FC236}">
                <a16:creationId xmlns:a16="http://schemas.microsoft.com/office/drawing/2014/main" id="{16E8458A-F8BD-4D56-B276-A43EE10C8EF0}"/>
              </a:ext>
            </a:extLst>
          </p:cNvPr>
          <p:cNvSpPr/>
          <p:nvPr/>
        </p:nvSpPr>
        <p:spPr>
          <a:xfrm>
            <a:off x="5779452" y="-1"/>
            <a:ext cx="4583748" cy="6858000"/>
          </a:xfrm>
          <a:prstGeom prst="rect">
            <a:avLst/>
          </a:prstGeom>
          <a:gradFill>
            <a:gsLst>
              <a:gs pos="0">
                <a:srgbClr val="E0E0DF"/>
              </a:gs>
              <a:gs pos="43000">
                <a:srgbClr val="B4CFDA"/>
              </a:gs>
              <a:gs pos="100000">
                <a:srgbClr val="CCD2D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017E2A-F0A2-4F28-BE51-D91B08CDA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33436" cy="285077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7B42D4C-A136-4DB4-919B-56DFFA12CFC5}"/>
              </a:ext>
            </a:extLst>
          </p:cNvPr>
          <p:cNvSpPr txBox="1"/>
          <p:nvPr/>
        </p:nvSpPr>
        <p:spPr>
          <a:xfrm>
            <a:off x="4191640" y="1612596"/>
            <a:ext cx="256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Curiosity</a:t>
            </a:r>
            <a:endParaRPr lang="zh-CN" altLang="en-US" sz="3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DE8006-4203-4516-B53F-253050BC31D1}"/>
              </a:ext>
            </a:extLst>
          </p:cNvPr>
          <p:cNvSpPr txBox="1"/>
          <p:nvPr/>
        </p:nvSpPr>
        <p:spPr>
          <a:xfrm>
            <a:off x="4191640" y="2981404"/>
            <a:ext cx="4694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Spirit of adventure </a:t>
            </a:r>
            <a:endParaRPr lang="zh-CN" altLang="en-US" sz="3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E198B3B-C3AA-427F-8A9A-F1B34D002C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1"/>
            <a:ext cx="1828800" cy="18288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8326CED-D8F2-45D3-B5EF-333CA21828D4}"/>
              </a:ext>
            </a:extLst>
          </p:cNvPr>
          <p:cNvSpPr txBox="1"/>
          <p:nvPr/>
        </p:nvSpPr>
        <p:spPr>
          <a:xfrm>
            <a:off x="4191640" y="4673377"/>
            <a:ext cx="5301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Out of human nature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570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1">
            <a:extLst>
              <a:ext uri="{FF2B5EF4-FFF2-40B4-BE49-F238E27FC236}">
                <a16:creationId xmlns:a16="http://schemas.microsoft.com/office/drawing/2014/main" id="{67FAB7A2-DFCB-47BB-9D7B-1316F43C3D4F}"/>
              </a:ext>
            </a:extLst>
          </p:cNvPr>
          <p:cNvSpPr/>
          <p:nvPr/>
        </p:nvSpPr>
        <p:spPr>
          <a:xfrm>
            <a:off x="6949440" y="0"/>
            <a:ext cx="4583748" cy="6858000"/>
          </a:xfrm>
          <a:prstGeom prst="rect">
            <a:avLst/>
          </a:prstGeom>
          <a:gradFill>
            <a:gsLst>
              <a:gs pos="0">
                <a:srgbClr val="E0E0DF"/>
              </a:gs>
              <a:gs pos="43000">
                <a:srgbClr val="B4CFDA"/>
              </a:gs>
              <a:gs pos="100000">
                <a:srgbClr val="CCD2D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C565D0-4ECB-49BF-ADC0-CBEAFEFD6E47}"/>
              </a:ext>
            </a:extLst>
          </p:cNvPr>
          <p:cNvSpPr txBox="1"/>
          <p:nvPr/>
        </p:nvSpPr>
        <p:spPr>
          <a:xfrm>
            <a:off x="5581168" y="3808180"/>
            <a:ext cx="62215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effectLst/>
                <a:latin typeface="-apple-system"/>
              </a:rPr>
              <a:t>In the last few millennia we have made the most astonishing and unexpected discoveries about the Cosmos and our place within it, explorations that are exhilarating to consider.</a:t>
            </a:r>
            <a:endParaRPr lang="zh-CN" altLang="en-US" sz="28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616A1B8-0183-41F8-8BE3-FDDD873613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246" y="0"/>
            <a:ext cx="2213003" cy="331950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4339F98-9E9C-4ADE-9510-976B5A452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336" y="3319504"/>
            <a:ext cx="2297526" cy="340321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B08E3AE-CE7B-4511-960B-CDBCE5A0E43F}"/>
              </a:ext>
            </a:extLst>
          </p:cNvPr>
          <p:cNvSpPr txBox="1"/>
          <p:nvPr/>
        </p:nvSpPr>
        <p:spPr>
          <a:xfrm>
            <a:off x="5278930" y="1006608"/>
            <a:ext cx="43722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FF0000"/>
                </a:solidFill>
              </a:rPr>
              <a:t>They have lots of fans</a:t>
            </a:r>
            <a:endParaRPr lang="zh-CN" altLang="en-US" sz="5400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3BF87E-4982-4A2A-8C2D-55EB134146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56" y="0"/>
            <a:ext cx="2213002" cy="345608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4B9AB1B-1BF8-4113-AF47-419851F4B8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56" y="3319504"/>
            <a:ext cx="2843092" cy="33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1">
            <a:extLst>
              <a:ext uri="{FF2B5EF4-FFF2-40B4-BE49-F238E27FC236}">
                <a16:creationId xmlns:a16="http://schemas.microsoft.com/office/drawing/2014/main" id="{87D02466-3FF3-4B2F-907B-A61845F8F4F4}"/>
              </a:ext>
            </a:extLst>
          </p:cNvPr>
          <p:cNvSpPr/>
          <p:nvPr/>
        </p:nvSpPr>
        <p:spPr>
          <a:xfrm>
            <a:off x="6949440" y="0"/>
            <a:ext cx="4583748" cy="6858000"/>
          </a:xfrm>
          <a:prstGeom prst="rect">
            <a:avLst/>
          </a:prstGeom>
          <a:gradFill>
            <a:gsLst>
              <a:gs pos="0">
                <a:srgbClr val="E0E0DF"/>
              </a:gs>
              <a:gs pos="43000">
                <a:srgbClr val="B4CFDA"/>
              </a:gs>
              <a:gs pos="100000">
                <a:srgbClr val="CCD2D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9DCA48-629F-46E9-9477-B963C2765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38750" cy="29432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1BB0681-1B64-422A-92E1-CCDFAE7D8C6C}"/>
              </a:ext>
            </a:extLst>
          </p:cNvPr>
          <p:cNvSpPr txBox="1"/>
          <p:nvPr/>
        </p:nvSpPr>
        <p:spPr>
          <a:xfrm>
            <a:off x="5684423" y="806823"/>
            <a:ext cx="4911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What if…</a:t>
            </a:r>
            <a:endParaRPr lang="zh-CN" altLang="en-US" sz="7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91CC40-89FB-4B58-813F-AED11EF94A9C}"/>
              </a:ext>
            </a:extLst>
          </p:cNvPr>
          <p:cNvSpPr txBox="1"/>
          <p:nvPr/>
        </p:nvSpPr>
        <p:spPr>
          <a:xfrm>
            <a:off x="709491" y="3429000"/>
            <a:ext cx="57066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effectLst/>
                <a:latin typeface="-apple-system"/>
              </a:rPr>
              <a:t>The known is finite, the unknown infinite; intellectually we stand on an islet in the midst of an illimitable ocean of inexplicability. </a:t>
            </a:r>
            <a:r>
              <a:rPr lang="en-US" altLang="zh-CN" sz="2800" b="0" i="0" dirty="0">
                <a:solidFill>
                  <a:srgbClr val="FF0000"/>
                </a:solidFill>
                <a:effectLst/>
                <a:latin typeface="-apple-system"/>
              </a:rPr>
              <a:t>Our business in every generation is to reclaim a little more land.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D4C074-0EB6-424A-AAF7-23F69D4D4B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1" y="3362932"/>
            <a:ext cx="5242560" cy="349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9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1">
            <a:extLst>
              <a:ext uri="{FF2B5EF4-FFF2-40B4-BE49-F238E27FC236}">
                <a16:creationId xmlns:a16="http://schemas.microsoft.com/office/drawing/2014/main" id="{A1456CA7-9ACD-40D4-A336-8BB27714EB65}"/>
              </a:ext>
            </a:extLst>
          </p:cNvPr>
          <p:cNvSpPr/>
          <p:nvPr/>
        </p:nvSpPr>
        <p:spPr>
          <a:xfrm>
            <a:off x="6949440" y="0"/>
            <a:ext cx="4583748" cy="6858000"/>
          </a:xfrm>
          <a:prstGeom prst="rect">
            <a:avLst/>
          </a:prstGeom>
          <a:gradFill>
            <a:gsLst>
              <a:gs pos="0">
                <a:srgbClr val="E0E0DF"/>
              </a:gs>
              <a:gs pos="43000">
                <a:srgbClr val="B4CFDA"/>
              </a:gs>
              <a:gs pos="100000">
                <a:srgbClr val="CCD2D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4BEF56-1E08-46BF-A9F7-E85336D37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3446461" cy="2067877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3D4EF97-4651-4180-9525-A81829CB0DF8}"/>
              </a:ext>
            </a:extLst>
          </p:cNvPr>
          <p:cNvCxnSpPr>
            <a:cxnSpLocks/>
          </p:cNvCxnSpPr>
          <p:nvPr/>
        </p:nvCxnSpPr>
        <p:spPr>
          <a:xfrm>
            <a:off x="1626455" y="2234408"/>
            <a:ext cx="781766" cy="173140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D8A255C5-C5E5-4FD5-9D49-7818B9AFC9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79" y="4089721"/>
            <a:ext cx="3349616" cy="2093509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C78D85A-EEE8-4BF1-9E78-AA88BE28210B}"/>
              </a:ext>
            </a:extLst>
          </p:cNvPr>
          <p:cNvCxnSpPr>
            <a:cxnSpLocks/>
          </p:cNvCxnSpPr>
          <p:nvPr/>
        </p:nvCxnSpPr>
        <p:spPr>
          <a:xfrm flipV="1">
            <a:off x="4281036" y="5071285"/>
            <a:ext cx="2568648" cy="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ECEC3D4-07AC-44F7-B3F2-92600F1176D9}"/>
              </a:ext>
            </a:extLst>
          </p:cNvPr>
          <p:cNvSpPr txBox="1"/>
          <p:nvPr/>
        </p:nvSpPr>
        <p:spPr>
          <a:xfrm>
            <a:off x="3446460" y="2226489"/>
            <a:ext cx="8265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Waiting for us to explore</a:t>
            </a:r>
            <a:endParaRPr lang="zh-CN" altLang="en-US" sz="4800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01FA77FA-5544-4398-AE16-19869E62DF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326" y="3959343"/>
            <a:ext cx="3558219" cy="222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80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94</Words>
  <Application>Microsoft Office PowerPoint</Application>
  <PresentationFormat>宽屏</PresentationFormat>
  <Paragraphs>10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-apple-system</vt:lpstr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</dc:creator>
  <cp:lastModifiedBy>delong hong</cp:lastModifiedBy>
  <cp:revision>14</cp:revision>
  <dcterms:created xsi:type="dcterms:W3CDTF">2022-09-28T15:45:42Z</dcterms:created>
  <dcterms:modified xsi:type="dcterms:W3CDTF">2023-10-30T12:14:46Z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cb9c7d2915cc421c9a74ed98d459826c_22</vt:lpwstr>
  </property>
</Properties>
</file>