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2"/>
  </p:notesMasterIdLst>
  <p:sldIdLst>
    <p:sldId id="257" r:id="rId2"/>
    <p:sldId id="256" r:id="rId3"/>
    <p:sldId id="296" r:id="rId4"/>
    <p:sldId id="297" r:id="rId5"/>
    <p:sldId id="304" r:id="rId6"/>
    <p:sldId id="305" r:id="rId7"/>
    <p:sldId id="306" r:id="rId8"/>
    <p:sldId id="307" r:id="rId9"/>
    <p:sldId id="308" r:id="rId10"/>
    <p:sldId id="309" r:id="rId11"/>
    <p:sldId id="310" r:id="rId12"/>
    <p:sldId id="311" r:id="rId13"/>
    <p:sldId id="312" r:id="rId14"/>
    <p:sldId id="313" r:id="rId15"/>
    <p:sldId id="314" r:id="rId16"/>
    <p:sldId id="316" r:id="rId17"/>
    <p:sldId id="275" r:id="rId18"/>
    <p:sldId id="276" r:id="rId19"/>
    <p:sldId id="278" r:id="rId20"/>
    <p:sldId id="279" r:id="rId21"/>
    <p:sldId id="277" r:id="rId22"/>
    <p:sldId id="280" r:id="rId23"/>
    <p:sldId id="282" r:id="rId24"/>
    <p:sldId id="281" r:id="rId25"/>
    <p:sldId id="284" r:id="rId26"/>
    <p:sldId id="285" r:id="rId27"/>
    <p:sldId id="283" r:id="rId28"/>
    <p:sldId id="287" r:id="rId29"/>
    <p:sldId id="288"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5" d="100"/>
          <a:sy n="85" d="100"/>
        </p:scale>
        <p:origin x="216"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54AE2E-416F-4CFF-A85A-B9D8FDD65A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FA8006E-F4F2-4D78-980B-767B84D6F32C}">
      <dgm:prSet/>
      <dgm:spPr/>
      <dgm:t>
        <a:bodyPr/>
        <a:lstStyle/>
        <a:p>
          <a:r>
            <a:rPr lang="en-GB" b="1" dirty="0"/>
            <a:t>Non functional requirement </a:t>
          </a:r>
          <a:r>
            <a:rPr lang="en-GB" dirty="0"/>
            <a:t>– in system engineering, a software requirement describing not what the SW can do, but </a:t>
          </a:r>
          <a:r>
            <a:rPr lang="en-GB" u="sng" dirty="0"/>
            <a:t>how</a:t>
          </a:r>
          <a:r>
            <a:rPr lang="en-GB" dirty="0"/>
            <a:t> SW will do it, example: - Performance – SW interface – Design limitation – SW quality attributes. </a:t>
          </a:r>
          <a:endParaRPr lang="en-US" dirty="0"/>
        </a:p>
      </dgm:t>
    </dgm:pt>
    <dgm:pt modelId="{57334DAC-BE20-44EC-9B3C-500CD44A7C1E}" type="parTrans" cxnId="{3BB974FD-2C12-4374-A949-A42ACC606B1B}">
      <dgm:prSet/>
      <dgm:spPr/>
      <dgm:t>
        <a:bodyPr/>
        <a:lstStyle/>
        <a:p>
          <a:endParaRPr lang="en-US"/>
        </a:p>
      </dgm:t>
    </dgm:pt>
    <dgm:pt modelId="{A076C8AA-EB7C-4E9B-8FF6-ED1B2D0D6CF8}" type="sibTrans" cxnId="{3BB974FD-2C12-4374-A949-A42ACC606B1B}">
      <dgm:prSet/>
      <dgm:spPr/>
      <dgm:t>
        <a:bodyPr/>
        <a:lstStyle/>
        <a:p>
          <a:endParaRPr lang="en-US"/>
        </a:p>
      </dgm:t>
    </dgm:pt>
    <dgm:pt modelId="{ADFF0A17-D984-49F4-923E-A2488CD2C335}">
      <dgm:prSet/>
      <dgm:spPr/>
      <dgm:t>
        <a:bodyPr/>
        <a:lstStyle/>
        <a:p>
          <a:r>
            <a:rPr lang="en-GB" b="1" dirty="0"/>
            <a:t>Non functional requirement </a:t>
          </a:r>
          <a:r>
            <a:rPr lang="en-GB" u="sng" dirty="0"/>
            <a:t>is hard to test</a:t>
          </a:r>
          <a:r>
            <a:rPr lang="en-GB" dirty="0"/>
            <a:t>; so the evaluation is subjective.</a:t>
          </a:r>
          <a:endParaRPr lang="en-US" dirty="0"/>
        </a:p>
      </dgm:t>
    </dgm:pt>
    <dgm:pt modelId="{0DC4A562-341A-4A0D-957B-143FDC6F1396}" type="parTrans" cxnId="{49F3E518-761D-4742-88ED-C19493593773}">
      <dgm:prSet/>
      <dgm:spPr/>
      <dgm:t>
        <a:bodyPr/>
        <a:lstStyle/>
        <a:p>
          <a:endParaRPr lang="en-US"/>
        </a:p>
      </dgm:t>
    </dgm:pt>
    <dgm:pt modelId="{29D6F41D-D65D-4E4F-B7F1-7F2782E4968C}" type="sibTrans" cxnId="{49F3E518-761D-4742-88ED-C19493593773}">
      <dgm:prSet/>
      <dgm:spPr/>
      <dgm:t>
        <a:bodyPr/>
        <a:lstStyle/>
        <a:p>
          <a:endParaRPr lang="en-US"/>
        </a:p>
      </dgm:t>
    </dgm:pt>
    <dgm:pt modelId="{00901C76-F683-4108-BA4A-F866503338A4}">
      <dgm:prSet/>
      <dgm:spPr/>
      <dgm:t>
        <a:bodyPr/>
        <a:lstStyle/>
        <a:p>
          <a:r>
            <a:rPr lang="en-GB" b="1" dirty="0"/>
            <a:t>Non functional requirement </a:t>
          </a:r>
          <a:r>
            <a:rPr lang="en-GB" dirty="0"/>
            <a:t>– </a:t>
          </a:r>
          <a:r>
            <a:rPr lang="en-US" dirty="0"/>
            <a:t>generally stated informally, difficult to implement during the PL development process and need to be evaluated before delivery to consumers</a:t>
          </a:r>
          <a:r>
            <a:rPr lang="en-GB" dirty="0"/>
            <a:t>. </a:t>
          </a:r>
          <a:endParaRPr lang="en-US" dirty="0"/>
        </a:p>
      </dgm:t>
    </dgm:pt>
    <dgm:pt modelId="{9F886EFA-A3E0-4B63-B164-B5583A7A0379}" type="parTrans" cxnId="{33D43E1E-C521-4F0D-8D53-BC11635C9FC6}">
      <dgm:prSet/>
      <dgm:spPr/>
      <dgm:t>
        <a:bodyPr/>
        <a:lstStyle/>
        <a:p>
          <a:endParaRPr lang="en-US"/>
        </a:p>
      </dgm:t>
    </dgm:pt>
    <dgm:pt modelId="{B009BD74-E47D-4C36-B679-C6DCDAB4BD51}" type="sibTrans" cxnId="{33D43E1E-C521-4F0D-8D53-BC11635C9FC6}">
      <dgm:prSet/>
      <dgm:spPr/>
      <dgm:t>
        <a:bodyPr/>
        <a:lstStyle/>
        <a:p>
          <a:endParaRPr lang="en-US"/>
        </a:p>
      </dgm:t>
    </dgm:pt>
    <dgm:pt modelId="{5F5D9708-C86C-4582-B739-839C0A7B706F}" type="pres">
      <dgm:prSet presAssocID="{3A54AE2E-416F-4CFF-A85A-B9D8FDD65A09}" presName="root" presStyleCnt="0">
        <dgm:presLayoutVars>
          <dgm:dir/>
          <dgm:resizeHandles val="exact"/>
        </dgm:presLayoutVars>
      </dgm:prSet>
      <dgm:spPr/>
    </dgm:pt>
    <dgm:pt modelId="{45B0D883-54AE-4C87-BB75-5BEF861C4020}" type="pres">
      <dgm:prSet presAssocID="{8FA8006E-F4F2-4D78-980B-767B84D6F32C}" presName="compNode" presStyleCnt="0"/>
      <dgm:spPr/>
    </dgm:pt>
    <dgm:pt modelId="{87C6AEEC-B0BA-4346-B812-11BBCBA4B86F}" type="pres">
      <dgm:prSet presAssocID="{8FA8006E-F4F2-4D78-980B-767B84D6F32C}" presName="bgRect" presStyleLbl="bgShp" presStyleIdx="0" presStyleCnt="3"/>
      <dgm:spPr/>
    </dgm:pt>
    <dgm:pt modelId="{A038B9DF-E63E-4DF8-9C03-F590DF80A6B5}" type="pres">
      <dgm:prSet presAssocID="{8FA8006E-F4F2-4D78-980B-767B84D6F3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yramid with Levels"/>
        </a:ext>
      </dgm:extLst>
    </dgm:pt>
    <dgm:pt modelId="{56BFB1EF-3185-47A6-9B7E-8154DE494858}" type="pres">
      <dgm:prSet presAssocID="{8FA8006E-F4F2-4D78-980B-767B84D6F32C}" presName="spaceRect" presStyleCnt="0"/>
      <dgm:spPr/>
    </dgm:pt>
    <dgm:pt modelId="{A042822E-B7D7-42A1-B9E9-0F67C1FB1847}" type="pres">
      <dgm:prSet presAssocID="{8FA8006E-F4F2-4D78-980B-767B84D6F32C}" presName="parTx" presStyleLbl="revTx" presStyleIdx="0" presStyleCnt="3">
        <dgm:presLayoutVars>
          <dgm:chMax val="0"/>
          <dgm:chPref val="0"/>
        </dgm:presLayoutVars>
      </dgm:prSet>
      <dgm:spPr/>
    </dgm:pt>
    <dgm:pt modelId="{4C68E742-9A88-4168-91C1-AAA0D431DEE6}" type="pres">
      <dgm:prSet presAssocID="{A076C8AA-EB7C-4E9B-8FF6-ED1B2D0D6CF8}" presName="sibTrans" presStyleCnt="0"/>
      <dgm:spPr/>
    </dgm:pt>
    <dgm:pt modelId="{A9DA2DFC-1AEE-4FE1-9A6C-E4CD1AE39A56}" type="pres">
      <dgm:prSet presAssocID="{ADFF0A17-D984-49F4-923E-A2488CD2C335}" presName="compNode" presStyleCnt="0"/>
      <dgm:spPr/>
    </dgm:pt>
    <dgm:pt modelId="{2C204993-09B8-4149-9548-88A340D9CBBA}" type="pres">
      <dgm:prSet presAssocID="{ADFF0A17-D984-49F4-923E-A2488CD2C335}" presName="bgRect" presStyleLbl="bgShp" presStyleIdx="1" presStyleCnt="3"/>
      <dgm:spPr/>
    </dgm:pt>
    <dgm:pt modelId="{D8B1DB53-5409-4C39-AF1B-DDA947D26C3C}" type="pres">
      <dgm:prSet presAssocID="{ADFF0A17-D984-49F4-923E-A2488CD2C3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s"/>
        </a:ext>
      </dgm:extLst>
    </dgm:pt>
    <dgm:pt modelId="{F330B462-7FFD-4760-AA68-99427AB33CEC}" type="pres">
      <dgm:prSet presAssocID="{ADFF0A17-D984-49F4-923E-A2488CD2C335}" presName="spaceRect" presStyleCnt="0"/>
      <dgm:spPr/>
    </dgm:pt>
    <dgm:pt modelId="{67FFA654-015D-4180-BD99-BFFDCF2C9FDA}" type="pres">
      <dgm:prSet presAssocID="{ADFF0A17-D984-49F4-923E-A2488CD2C335}" presName="parTx" presStyleLbl="revTx" presStyleIdx="1" presStyleCnt="3">
        <dgm:presLayoutVars>
          <dgm:chMax val="0"/>
          <dgm:chPref val="0"/>
        </dgm:presLayoutVars>
      </dgm:prSet>
      <dgm:spPr/>
    </dgm:pt>
    <dgm:pt modelId="{F5100B44-DF71-4250-BCEB-8E6E6E4E517D}" type="pres">
      <dgm:prSet presAssocID="{29D6F41D-D65D-4E4F-B7F1-7F2782E4968C}" presName="sibTrans" presStyleCnt="0"/>
      <dgm:spPr/>
    </dgm:pt>
    <dgm:pt modelId="{ACDD2F56-31ED-4EC8-91B0-A31DE762D8E0}" type="pres">
      <dgm:prSet presAssocID="{00901C76-F683-4108-BA4A-F866503338A4}" presName="compNode" presStyleCnt="0"/>
      <dgm:spPr/>
    </dgm:pt>
    <dgm:pt modelId="{25631899-5D88-4BE6-A83D-9F2F11F80D29}" type="pres">
      <dgm:prSet presAssocID="{00901C76-F683-4108-BA4A-F866503338A4}" presName="bgRect" presStyleLbl="bgShp" presStyleIdx="2" presStyleCnt="3"/>
      <dgm:spPr/>
    </dgm:pt>
    <dgm:pt modelId="{CC1BC9C5-5AD8-4C71-B5C6-66AEE6EEA880}" type="pres">
      <dgm:prSet presAssocID="{00901C76-F683-4108-BA4A-F866503338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A3C24FD-03FC-4CD4-85DF-5AF17BD3FC06}" type="pres">
      <dgm:prSet presAssocID="{00901C76-F683-4108-BA4A-F866503338A4}" presName="spaceRect" presStyleCnt="0"/>
      <dgm:spPr/>
    </dgm:pt>
    <dgm:pt modelId="{3717F546-53EC-4DA3-90D8-8683AD4BC6F4}" type="pres">
      <dgm:prSet presAssocID="{00901C76-F683-4108-BA4A-F866503338A4}" presName="parTx" presStyleLbl="revTx" presStyleIdx="2" presStyleCnt="3">
        <dgm:presLayoutVars>
          <dgm:chMax val="0"/>
          <dgm:chPref val="0"/>
        </dgm:presLayoutVars>
      </dgm:prSet>
      <dgm:spPr/>
    </dgm:pt>
  </dgm:ptLst>
  <dgm:cxnLst>
    <dgm:cxn modelId="{679C3016-3D0B-41F0-8212-D12C0B32EAC7}" type="presOf" srcId="{ADFF0A17-D984-49F4-923E-A2488CD2C335}" destId="{67FFA654-015D-4180-BD99-BFFDCF2C9FDA}" srcOrd="0" destOrd="0" presId="urn:microsoft.com/office/officeart/2018/2/layout/IconVerticalSolidList"/>
    <dgm:cxn modelId="{49F3E518-761D-4742-88ED-C19493593773}" srcId="{3A54AE2E-416F-4CFF-A85A-B9D8FDD65A09}" destId="{ADFF0A17-D984-49F4-923E-A2488CD2C335}" srcOrd="1" destOrd="0" parTransId="{0DC4A562-341A-4A0D-957B-143FDC6F1396}" sibTransId="{29D6F41D-D65D-4E4F-B7F1-7F2782E4968C}"/>
    <dgm:cxn modelId="{33D43E1E-C521-4F0D-8D53-BC11635C9FC6}" srcId="{3A54AE2E-416F-4CFF-A85A-B9D8FDD65A09}" destId="{00901C76-F683-4108-BA4A-F866503338A4}" srcOrd="2" destOrd="0" parTransId="{9F886EFA-A3E0-4B63-B164-B5583A7A0379}" sibTransId="{B009BD74-E47D-4C36-B679-C6DCDAB4BD51}"/>
    <dgm:cxn modelId="{B1955B30-8F7D-49F4-8759-A3300AA1649C}" type="presOf" srcId="{3A54AE2E-416F-4CFF-A85A-B9D8FDD65A09}" destId="{5F5D9708-C86C-4582-B739-839C0A7B706F}" srcOrd="0" destOrd="0" presId="urn:microsoft.com/office/officeart/2018/2/layout/IconVerticalSolidList"/>
    <dgm:cxn modelId="{E1393A8D-09DB-491B-8044-B76318545DD1}" type="presOf" srcId="{00901C76-F683-4108-BA4A-F866503338A4}" destId="{3717F546-53EC-4DA3-90D8-8683AD4BC6F4}" srcOrd="0" destOrd="0" presId="urn:microsoft.com/office/officeart/2018/2/layout/IconVerticalSolidList"/>
    <dgm:cxn modelId="{80DA79B5-ACDC-4CF0-91E5-E94392440E20}" type="presOf" srcId="{8FA8006E-F4F2-4D78-980B-767B84D6F32C}" destId="{A042822E-B7D7-42A1-B9E9-0F67C1FB1847}" srcOrd="0" destOrd="0" presId="urn:microsoft.com/office/officeart/2018/2/layout/IconVerticalSolidList"/>
    <dgm:cxn modelId="{3BB974FD-2C12-4374-A949-A42ACC606B1B}" srcId="{3A54AE2E-416F-4CFF-A85A-B9D8FDD65A09}" destId="{8FA8006E-F4F2-4D78-980B-767B84D6F32C}" srcOrd="0" destOrd="0" parTransId="{57334DAC-BE20-44EC-9B3C-500CD44A7C1E}" sibTransId="{A076C8AA-EB7C-4E9B-8FF6-ED1B2D0D6CF8}"/>
    <dgm:cxn modelId="{93E9A895-70A2-4C9D-9413-9D4AD9E0699F}" type="presParOf" srcId="{5F5D9708-C86C-4582-B739-839C0A7B706F}" destId="{45B0D883-54AE-4C87-BB75-5BEF861C4020}" srcOrd="0" destOrd="0" presId="urn:microsoft.com/office/officeart/2018/2/layout/IconVerticalSolidList"/>
    <dgm:cxn modelId="{CFE4DA61-E487-46AA-B6EC-DCDA2E2C3900}" type="presParOf" srcId="{45B0D883-54AE-4C87-BB75-5BEF861C4020}" destId="{87C6AEEC-B0BA-4346-B812-11BBCBA4B86F}" srcOrd="0" destOrd="0" presId="urn:microsoft.com/office/officeart/2018/2/layout/IconVerticalSolidList"/>
    <dgm:cxn modelId="{D1FD6601-CE7C-422E-B7C0-3AF5C801DE87}" type="presParOf" srcId="{45B0D883-54AE-4C87-BB75-5BEF861C4020}" destId="{A038B9DF-E63E-4DF8-9C03-F590DF80A6B5}" srcOrd="1" destOrd="0" presId="urn:microsoft.com/office/officeart/2018/2/layout/IconVerticalSolidList"/>
    <dgm:cxn modelId="{2E5F81F3-5157-4081-8802-2072C8C4CB67}" type="presParOf" srcId="{45B0D883-54AE-4C87-BB75-5BEF861C4020}" destId="{56BFB1EF-3185-47A6-9B7E-8154DE494858}" srcOrd="2" destOrd="0" presId="urn:microsoft.com/office/officeart/2018/2/layout/IconVerticalSolidList"/>
    <dgm:cxn modelId="{0CFBEEB7-9604-4A47-9C9A-EA7BF0E67C4A}" type="presParOf" srcId="{45B0D883-54AE-4C87-BB75-5BEF861C4020}" destId="{A042822E-B7D7-42A1-B9E9-0F67C1FB1847}" srcOrd="3" destOrd="0" presId="urn:microsoft.com/office/officeart/2018/2/layout/IconVerticalSolidList"/>
    <dgm:cxn modelId="{8D2BC36A-8682-4BFA-8696-83763C7C7D14}" type="presParOf" srcId="{5F5D9708-C86C-4582-B739-839C0A7B706F}" destId="{4C68E742-9A88-4168-91C1-AAA0D431DEE6}" srcOrd="1" destOrd="0" presId="urn:microsoft.com/office/officeart/2018/2/layout/IconVerticalSolidList"/>
    <dgm:cxn modelId="{5EBB18F1-1DEF-4E3E-9296-048625D20942}" type="presParOf" srcId="{5F5D9708-C86C-4582-B739-839C0A7B706F}" destId="{A9DA2DFC-1AEE-4FE1-9A6C-E4CD1AE39A56}" srcOrd="2" destOrd="0" presId="urn:microsoft.com/office/officeart/2018/2/layout/IconVerticalSolidList"/>
    <dgm:cxn modelId="{BB68FDAB-46EE-4290-9EEE-168BA1918A3E}" type="presParOf" srcId="{A9DA2DFC-1AEE-4FE1-9A6C-E4CD1AE39A56}" destId="{2C204993-09B8-4149-9548-88A340D9CBBA}" srcOrd="0" destOrd="0" presId="urn:microsoft.com/office/officeart/2018/2/layout/IconVerticalSolidList"/>
    <dgm:cxn modelId="{B803C7FC-292E-482D-BEA7-46F94A0568F6}" type="presParOf" srcId="{A9DA2DFC-1AEE-4FE1-9A6C-E4CD1AE39A56}" destId="{D8B1DB53-5409-4C39-AF1B-DDA947D26C3C}" srcOrd="1" destOrd="0" presId="urn:microsoft.com/office/officeart/2018/2/layout/IconVerticalSolidList"/>
    <dgm:cxn modelId="{D1200572-D797-4825-97A5-6371D106BA21}" type="presParOf" srcId="{A9DA2DFC-1AEE-4FE1-9A6C-E4CD1AE39A56}" destId="{F330B462-7FFD-4760-AA68-99427AB33CEC}" srcOrd="2" destOrd="0" presId="urn:microsoft.com/office/officeart/2018/2/layout/IconVerticalSolidList"/>
    <dgm:cxn modelId="{0DB77BDD-6E82-4069-B925-BBE31417851E}" type="presParOf" srcId="{A9DA2DFC-1AEE-4FE1-9A6C-E4CD1AE39A56}" destId="{67FFA654-015D-4180-BD99-BFFDCF2C9FDA}" srcOrd="3" destOrd="0" presId="urn:microsoft.com/office/officeart/2018/2/layout/IconVerticalSolidList"/>
    <dgm:cxn modelId="{4AFEDAD2-84F4-4567-B8A2-2D8719351343}" type="presParOf" srcId="{5F5D9708-C86C-4582-B739-839C0A7B706F}" destId="{F5100B44-DF71-4250-BCEB-8E6E6E4E517D}" srcOrd="3" destOrd="0" presId="urn:microsoft.com/office/officeart/2018/2/layout/IconVerticalSolidList"/>
    <dgm:cxn modelId="{AFCFB96A-3999-4361-B5F5-D4BB83290E84}" type="presParOf" srcId="{5F5D9708-C86C-4582-B739-839C0A7B706F}" destId="{ACDD2F56-31ED-4EC8-91B0-A31DE762D8E0}" srcOrd="4" destOrd="0" presId="urn:microsoft.com/office/officeart/2018/2/layout/IconVerticalSolidList"/>
    <dgm:cxn modelId="{2D175851-3982-4DF5-BDEB-E393C7CD097E}" type="presParOf" srcId="{ACDD2F56-31ED-4EC8-91B0-A31DE762D8E0}" destId="{25631899-5D88-4BE6-A83D-9F2F11F80D29}" srcOrd="0" destOrd="0" presId="urn:microsoft.com/office/officeart/2018/2/layout/IconVerticalSolidList"/>
    <dgm:cxn modelId="{1A75F407-4F25-410C-A152-355CA2AA557C}" type="presParOf" srcId="{ACDD2F56-31ED-4EC8-91B0-A31DE762D8E0}" destId="{CC1BC9C5-5AD8-4C71-B5C6-66AEE6EEA880}" srcOrd="1" destOrd="0" presId="urn:microsoft.com/office/officeart/2018/2/layout/IconVerticalSolidList"/>
    <dgm:cxn modelId="{D7F8C9CD-4B56-4077-8084-EA2CAF12A772}" type="presParOf" srcId="{ACDD2F56-31ED-4EC8-91B0-A31DE762D8E0}" destId="{1A3C24FD-03FC-4CD4-85DF-5AF17BD3FC06}" srcOrd="2" destOrd="0" presId="urn:microsoft.com/office/officeart/2018/2/layout/IconVerticalSolidList"/>
    <dgm:cxn modelId="{4D3260EC-10B9-42DE-8E72-E1DA31EF645C}" type="presParOf" srcId="{ACDD2F56-31ED-4EC8-91B0-A31DE762D8E0}" destId="{3717F546-53EC-4DA3-90D8-8683AD4BC6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E718F-EC4E-4081-8DA2-5345BE94DCBD}" type="doc">
      <dgm:prSet loTypeId="urn:microsoft.com/office/officeart/2008/layout/SquareAccentList" loCatId="list" qsTypeId="urn:microsoft.com/office/officeart/2005/8/quickstyle/simple1" qsCatId="simple" csTypeId="urn:microsoft.com/office/officeart/2005/8/colors/colorful5" csCatId="colorful" phldr="1"/>
      <dgm:spPr/>
      <dgm:t>
        <a:bodyPr/>
        <a:lstStyle/>
        <a:p>
          <a:endParaRPr lang="en-GB"/>
        </a:p>
      </dgm:t>
    </dgm:pt>
    <dgm:pt modelId="{EF12D5A5-D156-4F58-BE3C-25E5515DE422}">
      <dgm:prSet phldrT="[Text]"/>
      <dgm:spPr/>
      <dgm:t>
        <a:bodyPr/>
        <a:lstStyle/>
        <a:p>
          <a:r>
            <a:rPr lang="en-GB" dirty="0"/>
            <a:t>Product oriented</a:t>
          </a:r>
        </a:p>
      </dgm:t>
    </dgm:pt>
    <dgm:pt modelId="{3329D1F9-0A54-4134-B773-996022AD6CCE}" type="parTrans" cxnId="{CD53F83A-C8B5-48AB-8CA9-41DE652498E5}">
      <dgm:prSet/>
      <dgm:spPr/>
      <dgm:t>
        <a:bodyPr/>
        <a:lstStyle/>
        <a:p>
          <a:endParaRPr lang="en-GB"/>
        </a:p>
      </dgm:t>
    </dgm:pt>
    <dgm:pt modelId="{99236C57-A446-43C2-A61C-EBE7BAA817DF}" type="sibTrans" cxnId="{CD53F83A-C8B5-48AB-8CA9-41DE652498E5}">
      <dgm:prSet/>
      <dgm:spPr/>
      <dgm:t>
        <a:bodyPr/>
        <a:lstStyle/>
        <a:p>
          <a:endParaRPr lang="en-GB"/>
        </a:p>
      </dgm:t>
    </dgm:pt>
    <dgm:pt modelId="{44112D8B-AEB2-464E-A1C6-C53A8EDD2466}">
      <dgm:prSet phldrT="[Text]"/>
      <dgm:spPr/>
      <dgm:t>
        <a:bodyPr/>
        <a:lstStyle/>
        <a:p>
          <a:r>
            <a:rPr lang="en-US" dirty="0"/>
            <a:t>Focus on system quality</a:t>
          </a:r>
          <a:endParaRPr lang="en-GB" dirty="0"/>
        </a:p>
      </dgm:t>
    </dgm:pt>
    <dgm:pt modelId="{39D3CB9F-889E-4E13-9AB6-54A1D988B3BA}" type="parTrans" cxnId="{87CA74BC-0051-45FE-939F-04DCA1B29ED8}">
      <dgm:prSet/>
      <dgm:spPr/>
      <dgm:t>
        <a:bodyPr/>
        <a:lstStyle/>
        <a:p>
          <a:endParaRPr lang="en-GB"/>
        </a:p>
      </dgm:t>
    </dgm:pt>
    <dgm:pt modelId="{6A3859CA-F408-4B36-BD43-F0D84650BEA9}" type="sibTrans" cxnId="{87CA74BC-0051-45FE-939F-04DCA1B29ED8}">
      <dgm:prSet/>
      <dgm:spPr/>
      <dgm:t>
        <a:bodyPr/>
        <a:lstStyle/>
        <a:p>
          <a:endParaRPr lang="en-GB"/>
        </a:p>
      </dgm:t>
    </dgm:pt>
    <dgm:pt modelId="{809A7504-EF13-4DD0-AB44-5CA909CB6404}">
      <dgm:prSet phldrT="[Text]"/>
      <dgm:spPr/>
      <dgm:t>
        <a:bodyPr/>
        <a:lstStyle/>
        <a:p>
          <a:r>
            <a:rPr lang="en-GB" dirty="0"/>
            <a:t>Process oriented</a:t>
          </a:r>
        </a:p>
      </dgm:t>
    </dgm:pt>
    <dgm:pt modelId="{6D84F21E-FFB2-4206-83E0-A4160D34078C}" type="parTrans" cxnId="{97F6E746-3A4A-4F05-8FF3-8C530B0B8D6D}">
      <dgm:prSet/>
      <dgm:spPr/>
      <dgm:t>
        <a:bodyPr/>
        <a:lstStyle/>
        <a:p>
          <a:endParaRPr lang="en-GB"/>
        </a:p>
      </dgm:t>
    </dgm:pt>
    <dgm:pt modelId="{88EDF9CD-A8D9-42D5-AF23-0E5623AA487C}" type="sibTrans" cxnId="{97F6E746-3A4A-4F05-8FF3-8C530B0B8D6D}">
      <dgm:prSet/>
      <dgm:spPr/>
      <dgm:t>
        <a:bodyPr/>
        <a:lstStyle/>
        <a:p>
          <a:endParaRPr lang="en-GB"/>
        </a:p>
      </dgm:t>
    </dgm:pt>
    <dgm:pt modelId="{7AD780E7-04A9-49D9-ADB7-0837FDD1221C}">
      <dgm:prSet phldrT="[Text]"/>
      <dgm:spPr/>
      <dgm:t>
        <a:bodyPr/>
        <a:lstStyle/>
        <a:p>
          <a:r>
            <a:rPr lang="en-US" dirty="0"/>
            <a:t>Focuses on how NFR can be used in the design process</a:t>
          </a:r>
          <a:endParaRPr lang="en-GB" dirty="0"/>
        </a:p>
      </dgm:t>
    </dgm:pt>
    <dgm:pt modelId="{BBCE313D-21DC-495F-8EFA-608B0182EF30}" type="parTrans" cxnId="{A7664851-A527-4971-8B44-35A8CA89FAF0}">
      <dgm:prSet/>
      <dgm:spPr/>
      <dgm:t>
        <a:bodyPr/>
        <a:lstStyle/>
        <a:p>
          <a:endParaRPr lang="en-GB"/>
        </a:p>
      </dgm:t>
    </dgm:pt>
    <dgm:pt modelId="{55193326-3A9C-4681-95A9-14FA02A8FB5F}" type="sibTrans" cxnId="{A7664851-A527-4971-8B44-35A8CA89FAF0}">
      <dgm:prSet/>
      <dgm:spPr/>
      <dgm:t>
        <a:bodyPr/>
        <a:lstStyle/>
        <a:p>
          <a:endParaRPr lang="en-GB"/>
        </a:p>
      </dgm:t>
    </dgm:pt>
    <dgm:pt modelId="{DADA1D67-5519-4C95-BE6A-023D6AD4F0C1}">
      <dgm:prSet phldrT="[Text]"/>
      <dgm:spPr/>
      <dgm:t>
        <a:bodyPr/>
        <a:lstStyle/>
        <a:p>
          <a:r>
            <a:rPr lang="en-US"/>
            <a:t>The goal is that quality can be measured when the system is complete</a:t>
          </a:r>
          <a:endParaRPr lang="en-GB" dirty="0"/>
        </a:p>
      </dgm:t>
    </dgm:pt>
    <dgm:pt modelId="{FE9368D4-A1AD-408D-857D-93E5952C09F8}" type="parTrans" cxnId="{7CB712A5-0B46-4306-A968-76FB47E9C999}">
      <dgm:prSet/>
      <dgm:spPr/>
      <dgm:t>
        <a:bodyPr/>
        <a:lstStyle/>
        <a:p>
          <a:endParaRPr lang="en-ID"/>
        </a:p>
      </dgm:t>
    </dgm:pt>
    <dgm:pt modelId="{5B8D2EB1-2C94-482F-9EBB-A7507DC360C1}" type="sibTrans" cxnId="{7CB712A5-0B46-4306-A968-76FB47E9C999}">
      <dgm:prSet/>
      <dgm:spPr/>
      <dgm:t>
        <a:bodyPr/>
        <a:lstStyle/>
        <a:p>
          <a:endParaRPr lang="en-ID"/>
        </a:p>
      </dgm:t>
    </dgm:pt>
    <dgm:pt modelId="{43809727-3F54-4EEC-8DC5-8321D6C41F4F}">
      <dgm:prSet phldrT="[Text]"/>
      <dgm:spPr/>
      <dgm:t>
        <a:bodyPr/>
        <a:lstStyle/>
        <a:p>
          <a:r>
            <a:rPr lang="en-US"/>
            <a:t>The </a:t>
          </a:r>
          <a:r>
            <a:rPr lang="en-US" dirty="0"/>
            <a:t>goal is to make the right design decisions</a:t>
          </a:r>
          <a:endParaRPr lang="en-GB" dirty="0"/>
        </a:p>
      </dgm:t>
    </dgm:pt>
    <dgm:pt modelId="{B2A69AB7-BCDB-4CFB-B9A8-2409A687B348}" type="parTrans" cxnId="{A75ACDF6-EDC2-4F7A-AD34-D847422E8D8B}">
      <dgm:prSet/>
      <dgm:spPr/>
      <dgm:t>
        <a:bodyPr/>
        <a:lstStyle/>
        <a:p>
          <a:endParaRPr lang="en-ID"/>
        </a:p>
      </dgm:t>
    </dgm:pt>
    <dgm:pt modelId="{5F527841-91CA-473A-9E8E-E7089A93D2FF}" type="sibTrans" cxnId="{A75ACDF6-EDC2-4F7A-AD34-D847422E8D8B}">
      <dgm:prSet/>
      <dgm:spPr/>
      <dgm:t>
        <a:bodyPr/>
        <a:lstStyle/>
        <a:p>
          <a:endParaRPr lang="en-ID"/>
        </a:p>
      </dgm:t>
    </dgm:pt>
    <dgm:pt modelId="{7B392513-360A-476B-A6D1-02AADE12FF9F}" type="pres">
      <dgm:prSet presAssocID="{547E718F-EC4E-4081-8DA2-5345BE94DCBD}" presName="layout" presStyleCnt="0">
        <dgm:presLayoutVars>
          <dgm:chMax/>
          <dgm:chPref/>
          <dgm:dir/>
          <dgm:resizeHandles/>
        </dgm:presLayoutVars>
      </dgm:prSet>
      <dgm:spPr/>
    </dgm:pt>
    <dgm:pt modelId="{488F464B-7398-445F-BBE6-7BCB5EA4953D}" type="pres">
      <dgm:prSet presAssocID="{EF12D5A5-D156-4F58-BE3C-25E5515DE422}" presName="root" presStyleCnt="0">
        <dgm:presLayoutVars>
          <dgm:chMax/>
          <dgm:chPref/>
        </dgm:presLayoutVars>
      </dgm:prSet>
      <dgm:spPr/>
    </dgm:pt>
    <dgm:pt modelId="{61D0C7F9-9018-4A75-A380-9C64330C7C56}" type="pres">
      <dgm:prSet presAssocID="{EF12D5A5-D156-4F58-BE3C-25E5515DE422}" presName="rootComposite" presStyleCnt="0">
        <dgm:presLayoutVars/>
      </dgm:prSet>
      <dgm:spPr/>
    </dgm:pt>
    <dgm:pt modelId="{7D91F6C9-2EA0-47A4-BAF6-028E36917652}" type="pres">
      <dgm:prSet presAssocID="{EF12D5A5-D156-4F58-BE3C-25E5515DE422}" presName="ParentAccent" presStyleLbl="alignNode1" presStyleIdx="0" presStyleCnt="2"/>
      <dgm:spPr/>
    </dgm:pt>
    <dgm:pt modelId="{691AD74E-3E73-4CF6-B4AC-417704C2260C}" type="pres">
      <dgm:prSet presAssocID="{EF12D5A5-D156-4F58-BE3C-25E5515DE422}" presName="ParentSmallAccent" presStyleLbl="fgAcc1" presStyleIdx="0" presStyleCnt="2"/>
      <dgm:spPr/>
    </dgm:pt>
    <dgm:pt modelId="{0FBE4567-E14A-433F-B189-AEA37F5332DC}" type="pres">
      <dgm:prSet presAssocID="{EF12D5A5-D156-4F58-BE3C-25E5515DE422}" presName="Parent" presStyleLbl="revTx" presStyleIdx="0" presStyleCnt="6">
        <dgm:presLayoutVars>
          <dgm:chMax/>
          <dgm:chPref val="4"/>
          <dgm:bulletEnabled val="1"/>
        </dgm:presLayoutVars>
      </dgm:prSet>
      <dgm:spPr/>
    </dgm:pt>
    <dgm:pt modelId="{AEF24A1F-94D0-4645-AEA9-8E1D1B6F030A}" type="pres">
      <dgm:prSet presAssocID="{EF12D5A5-D156-4F58-BE3C-25E5515DE422}" presName="childShape" presStyleCnt="0">
        <dgm:presLayoutVars>
          <dgm:chMax val="0"/>
          <dgm:chPref val="0"/>
        </dgm:presLayoutVars>
      </dgm:prSet>
      <dgm:spPr/>
    </dgm:pt>
    <dgm:pt modelId="{95A96328-8A42-4BB2-ABBA-CE3D3D8F7166}" type="pres">
      <dgm:prSet presAssocID="{44112D8B-AEB2-464E-A1C6-C53A8EDD2466}" presName="childComposite" presStyleCnt="0">
        <dgm:presLayoutVars>
          <dgm:chMax val="0"/>
          <dgm:chPref val="0"/>
        </dgm:presLayoutVars>
      </dgm:prSet>
      <dgm:spPr/>
    </dgm:pt>
    <dgm:pt modelId="{CCDE36C0-3F79-4220-8969-8CB9F49A6718}" type="pres">
      <dgm:prSet presAssocID="{44112D8B-AEB2-464E-A1C6-C53A8EDD2466}" presName="ChildAccent" presStyleLbl="solidFgAcc1" presStyleIdx="0" presStyleCnt="4"/>
      <dgm:spPr/>
    </dgm:pt>
    <dgm:pt modelId="{A6F9950F-2BC8-4D09-9982-76F7F242DA66}" type="pres">
      <dgm:prSet presAssocID="{44112D8B-AEB2-464E-A1C6-C53A8EDD2466}" presName="Child" presStyleLbl="revTx" presStyleIdx="1" presStyleCnt="6">
        <dgm:presLayoutVars>
          <dgm:chMax val="0"/>
          <dgm:chPref val="0"/>
          <dgm:bulletEnabled val="1"/>
        </dgm:presLayoutVars>
      </dgm:prSet>
      <dgm:spPr/>
    </dgm:pt>
    <dgm:pt modelId="{CFC9BAAC-548B-4A1B-9C10-F39F99C7EE8E}" type="pres">
      <dgm:prSet presAssocID="{DADA1D67-5519-4C95-BE6A-023D6AD4F0C1}" presName="childComposite" presStyleCnt="0">
        <dgm:presLayoutVars>
          <dgm:chMax val="0"/>
          <dgm:chPref val="0"/>
        </dgm:presLayoutVars>
      </dgm:prSet>
      <dgm:spPr/>
    </dgm:pt>
    <dgm:pt modelId="{4F8CB911-DE7C-41F4-A557-E7449E81417B}" type="pres">
      <dgm:prSet presAssocID="{DADA1D67-5519-4C95-BE6A-023D6AD4F0C1}" presName="ChildAccent" presStyleLbl="solidFgAcc1" presStyleIdx="1" presStyleCnt="4"/>
      <dgm:spPr/>
    </dgm:pt>
    <dgm:pt modelId="{A0F2B466-CEFF-4827-A53E-4D37C9058DE6}" type="pres">
      <dgm:prSet presAssocID="{DADA1D67-5519-4C95-BE6A-023D6AD4F0C1}" presName="Child" presStyleLbl="revTx" presStyleIdx="2" presStyleCnt="6">
        <dgm:presLayoutVars>
          <dgm:chMax val="0"/>
          <dgm:chPref val="0"/>
          <dgm:bulletEnabled val="1"/>
        </dgm:presLayoutVars>
      </dgm:prSet>
      <dgm:spPr/>
    </dgm:pt>
    <dgm:pt modelId="{F492E5DF-D01F-4496-A2CD-051CDB5DBEF2}" type="pres">
      <dgm:prSet presAssocID="{809A7504-EF13-4DD0-AB44-5CA909CB6404}" presName="root" presStyleCnt="0">
        <dgm:presLayoutVars>
          <dgm:chMax/>
          <dgm:chPref/>
        </dgm:presLayoutVars>
      </dgm:prSet>
      <dgm:spPr/>
    </dgm:pt>
    <dgm:pt modelId="{CF4B53DF-4F81-4889-838E-107B81B05931}" type="pres">
      <dgm:prSet presAssocID="{809A7504-EF13-4DD0-AB44-5CA909CB6404}" presName="rootComposite" presStyleCnt="0">
        <dgm:presLayoutVars/>
      </dgm:prSet>
      <dgm:spPr/>
    </dgm:pt>
    <dgm:pt modelId="{06BBE42A-7236-4FD5-BA59-8DF97833D912}" type="pres">
      <dgm:prSet presAssocID="{809A7504-EF13-4DD0-AB44-5CA909CB6404}" presName="ParentAccent" presStyleLbl="alignNode1" presStyleIdx="1" presStyleCnt="2"/>
      <dgm:spPr/>
    </dgm:pt>
    <dgm:pt modelId="{361812EC-3122-42E4-BA50-DB3A7A04FC0E}" type="pres">
      <dgm:prSet presAssocID="{809A7504-EF13-4DD0-AB44-5CA909CB6404}" presName="ParentSmallAccent" presStyleLbl="fgAcc1" presStyleIdx="1" presStyleCnt="2"/>
      <dgm:spPr/>
    </dgm:pt>
    <dgm:pt modelId="{C5641900-86C0-40FD-BC49-02FAA5607139}" type="pres">
      <dgm:prSet presAssocID="{809A7504-EF13-4DD0-AB44-5CA909CB6404}" presName="Parent" presStyleLbl="revTx" presStyleIdx="3" presStyleCnt="6">
        <dgm:presLayoutVars>
          <dgm:chMax/>
          <dgm:chPref val="4"/>
          <dgm:bulletEnabled val="1"/>
        </dgm:presLayoutVars>
      </dgm:prSet>
      <dgm:spPr/>
    </dgm:pt>
    <dgm:pt modelId="{F0A6340E-496B-4F23-8552-C17D950C6D3F}" type="pres">
      <dgm:prSet presAssocID="{809A7504-EF13-4DD0-AB44-5CA909CB6404}" presName="childShape" presStyleCnt="0">
        <dgm:presLayoutVars>
          <dgm:chMax val="0"/>
          <dgm:chPref val="0"/>
        </dgm:presLayoutVars>
      </dgm:prSet>
      <dgm:spPr/>
    </dgm:pt>
    <dgm:pt modelId="{FD0D52F3-51BC-4E15-82CC-51434B8AC478}" type="pres">
      <dgm:prSet presAssocID="{7AD780E7-04A9-49D9-ADB7-0837FDD1221C}" presName="childComposite" presStyleCnt="0">
        <dgm:presLayoutVars>
          <dgm:chMax val="0"/>
          <dgm:chPref val="0"/>
        </dgm:presLayoutVars>
      </dgm:prSet>
      <dgm:spPr/>
    </dgm:pt>
    <dgm:pt modelId="{661EFAAD-2A9D-4C85-A4D2-9057F5D855C1}" type="pres">
      <dgm:prSet presAssocID="{7AD780E7-04A9-49D9-ADB7-0837FDD1221C}" presName="ChildAccent" presStyleLbl="solidFgAcc1" presStyleIdx="2" presStyleCnt="4"/>
      <dgm:spPr/>
    </dgm:pt>
    <dgm:pt modelId="{29FCCD62-66A2-4AD5-9CC8-31CC475016AD}" type="pres">
      <dgm:prSet presAssocID="{7AD780E7-04A9-49D9-ADB7-0837FDD1221C}" presName="Child" presStyleLbl="revTx" presStyleIdx="4" presStyleCnt="6">
        <dgm:presLayoutVars>
          <dgm:chMax val="0"/>
          <dgm:chPref val="0"/>
          <dgm:bulletEnabled val="1"/>
        </dgm:presLayoutVars>
      </dgm:prSet>
      <dgm:spPr/>
    </dgm:pt>
    <dgm:pt modelId="{E1BC0D3C-9C12-4DFB-80B6-81FFE52E0668}" type="pres">
      <dgm:prSet presAssocID="{43809727-3F54-4EEC-8DC5-8321D6C41F4F}" presName="childComposite" presStyleCnt="0">
        <dgm:presLayoutVars>
          <dgm:chMax val="0"/>
          <dgm:chPref val="0"/>
        </dgm:presLayoutVars>
      </dgm:prSet>
      <dgm:spPr/>
    </dgm:pt>
    <dgm:pt modelId="{087797C3-326F-42ED-83D5-83C4F7410326}" type="pres">
      <dgm:prSet presAssocID="{43809727-3F54-4EEC-8DC5-8321D6C41F4F}" presName="ChildAccent" presStyleLbl="solidFgAcc1" presStyleIdx="3" presStyleCnt="4"/>
      <dgm:spPr/>
    </dgm:pt>
    <dgm:pt modelId="{3B5BF244-BAD2-413A-9757-5EE4FE770A6A}" type="pres">
      <dgm:prSet presAssocID="{43809727-3F54-4EEC-8DC5-8321D6C41F4F}" presName="Child" presStyleLbl="revTx" presStyleIdx="5" presStyleCnt="6">
        <dgm:presLayoutVars>
          <dgm:chMax val="0"/>
          <dgm:chPref val="0"/>
          <dgm:bulletEnabled val="1"/>
        </dgm:presLayoutVars>
      </dgm:prSet>
      <dgm:spPr/>
    </dgm:pt>
  </dgm:ptLst>
  <dgm:cxnLst>
    <dgm:cxn modelId="{CD53F83A-C8B5-48AB-8CA9-41DE652498E5}" srcId="{547E718F-EC4E-4081-8DA2-5345BE94DCBD}" destId="{EF12D5A5-D156-4F58-BE3C-25E5515DE422}" srcOrd="0" destOrd="0" parTransId="{3329D1F9-0A54-4134-B773-996022AD6CCE}" sibTransId="{99236C57-A446-43C2-A61C-EBE7BAA817DF}"/>
    <dgm:cxn modelId="{B4D9DE3B-4F87-4EC8-9169-1F2638C2E6FA}" type="presOf" srcId="{44112D8B-AEB2-464E-A1C6-C53A8EDD2466}" destId="{A6F9950F-2BC8-4D09-9982-76F7F242DA66}" srcOrd="0" destOrd="0" presId="urn:microsoft.com/office/officeart/2008/layout/SquareAccentList"/>
    <dgm:cxn modelId="{D13B475C-83ED-4870-B637-5F9DAB7FA95D}" type="presOf" srcId="{EF12D5A5-D156-4F58-BE3C-25E5515DE422}" destId="{0FBE4567-E14A-433F-B189-AEA37F5332DC}" srcOrd="0" destOrd="0" presId="urn:microsoft.com/office/officeart/2008/layout/SquareAccentList"/>
    <dgm:cxn modelId="{97F6E746-3A4A-4F05-8FF3-8C530B0B8D6D}" srcId="{547E718F-EC4E-4081-8DA2-5345BE94DCBD}" destId="{809A7504-EF13-4DD0-AB44-5CA909CB6404}" srcOrd="1" destOrd="0" parTransId="{6D84F21E-FFB2-4206-83E0-A4160D34078C}" sibTransId="{88EDF9CD-A8D9-42D5-AF23-0E5623AA487C}"/>
    <dgm:cxn modelId="{A7664851-A527-4971-8B44-35A8CA89FAF0}" srcId="{809A7504-EF13-4DD0-AB44-5CA909CB6404}" destId="{7AD780E7-04A9-49D9-ADB7-0837FDD1221C}" srcOrd="0" destOrd="0" parTransId="{BBCE313D-21DC-495F-8EFA-608B0182EF30}" sibTransId="{55193326-3A9C-4681-95A9-14FA02A8FB5F}"/>
    <dgm:cxn modelId="{8B489C73-18E2-4AEA-BDA1-181CF8798873}" type="presOf" srcId="{DADA1D67-5519-4C95-BE6A-023D6AD4F0C1}" destId="{A0F2B466-CEFF-4827-A53E-4D37C9058DE6}" srcOrd="0" destOrd="0" presId="urn:microsoft.com/office/officeart/2008/layout/SquareAccentList"/>
    <dgm:cxn modelId="{9325537A-BD70-4C3F-A533-5D9DCDEBEF5B}" type="presOf" srcId="{809A7504-EF13-4DD0-AB44-5CA909CB6404}" destId="{C5641900-86C0-40FD-BC49-02FAA5607139}" srcOrd="0" destOrd="0" presId="urn:microsoft.com/office/officeart/2008/layout/SquareAccentList"/>
    <dgm:cxn modelId="{7CB712A5-0B46-4306-A968-76FB47E9C999}" srcId="{EF12D5A5-D156-4F58-BE3C-25E5515DE422}" destId="{DADA1D67-5519-4C95-BE6A-023D6AD4F0C1}" srcOrd="1" destOrd="0" parTransId="{FE9368D4-A1AD-408D-857D-93E5952C09F8}" sibTransId="{5B8D2EB1-2C94-482F-9EBB-A7507DC360C1}"/>
    <dgm:cxn modelId="{CE0CE5B4-2448-40F0-A34E-A145D1FA5AEE}" type="presOf" srcId="{547E718F-EC4E-4081-8DA2-5345BE94DCBD}" destId="{7B392513-360A-476B-A6D1-02AADE12FF9F}" srcOrd="0" destOrd="0" presId="urn:microsoft.com/office/officeart/2008/layout/SquareAccentList"/>
    <dgm:cxn modelId="{87CA74BC-0051-45FE-939F-04DCA1B29ED8}" srcId="{EF12D5A5-D156-4F58-BE3C-25E5515DE422}" destId="{44112D8B-AEB2-464E-A1C6-C53A8EDD2466}" srcOrd="0" destOrd="0" parTransId="{39D3CB9F-889E-4E13-9AB6-54A1D988B3BA}" sibTransId="{6A3859CA-F408-4B36-BD43-F0D84650BEA9}"/>
    <dgm:cxn modelId="{B9ABC3C4-74C6-4525-B562-2656C6B3F662}" type="presOf" srcId="{7AD780E7-04A9-49D9-ADB7-0837FDD1221C}" destId="{29FCCD62-66A2-4AD5-9CC8-31CC475016AD}" srcOrd="0" destOrd="0" presId="urn:microsoft.com/office/officeart/2008/layout/SquareAccentList"/>
    <dgm:cxn modelId="{38DF69DC-27D6-4303-8655-4B3F88CD741E}" type="presOf" srcId="{43809727-3F54-4EEC-8DC5-8321D6C41F4F}" destId="{3B5BF244-BAD2-413A-9757-5EE4FE770A6A}" srcOrd="0" destOrd="0" presId="urn:microsoft.com/office/officeart/2008/layout/SquareAccentList"/>
    <dgm:cxn modelId="{A75ACDF6-EDC2-4F7A-AD34-D847422E8D8B}" srcId="{809A7504-EF13-4DD0-AB44-5CA909CB6404}" destId="{43809727-3F54-4EEC-8DC5-8321D6C41F4F}" srcOrd="1" destOrd="0" parTransId="{B2A69AB7-BCDB-4CFB-B9A8-2409A687B348}" sibTransId="{5F527841-91CA-473A-9E8E-E7089A93D2FF}"/>
    <dgm:cxn modelId="{B30AE749-235A-42E0-90BB-C836665C9803}" type="presParOf" srcId="{7B392513-360A-476B-A6D1-02AADE12FF9F}" destId="{488F464B-7398-445F-BBE6-7BCB5EA4953D}" srcOrd="0" destOrd="0" presId="urn:microsoft.com/office/officeart/2008/layout/SquareAccentList"/>
    <dgm:cxn modelId="{9BEEF710-0CD7-4EA3-8F37-4BB27FD800A4}" type="presParOf" srcId="{488F464B-7398-445F-BBE6-7BCB5EA4953D}" destId="{61D0C7F9-9018-4A75-A380-9C64330C7C56}" srcOrd="0" destOrd="0" presId="urn:microsoft.com/office/officeart/2008/layout/SquareAccentList"/>
    <dgm:cxn modelId="{6820F31C-7080-4BA7-A809-31A0C88F3033}" type="presParOf" srcId="{61D0C7F9-9018-4A75-A380-9C64330C7C56}" destId="{7D91F6C9-2EA0-47A4-BAF6-028E36917652}" srcOrd="0" destOrd="0" presId="urn:microsoft.com/office/officeart/2008/layout/SquareAccentList"/>
    <dgm:cxn modelId="{01F924BD-8FFE-4CA9-99D5-0D9C3B7B2BD7}" type="presParOf" srcId="{61D0C7F9-9018-4A75-A380-9C64330C7C56}" destId="{691AD74E-3E73-4CF6-B4AC-417704C2260C}" srcOrd="1" destOrd="0" presId="urn:microsoft.com/office/officeart/2008/layout/SquareAccentList"/>
    <dgm:cxn modelId="{95527A60-2EA8-4F66-971D-9D18FD72C465}" type="presParOf" srcId="{61D0C7F9-9018-4A75-A380-9C64330C7C56}" destId="{0FBE4567-E14A-433F-B189-AEA37F5332DC}" srcOrd="2" destOrd="0" presId="urn:microsoft.com/office/officeart/2008/layout/SquareAccentList"/>
    <dgm:cxn modelId="{1197E518-7B99-47FF-B03C-89C21E299758}" type="presParOf" srcId="{488F464B-7398-445F-BBE6-7BCB5EA4953D}" destId="{AEF24A1F-94D0-4645-AEA9-8E1D1B6F030A}" srcOrd="1" destOrd="0" presId="urn:microsoft.com/office/officeart/2008/layout/SquareAccentList"/>
    <dgm:cxn modelId="{53AFE422-06DB-44FC-897D-E241540CA3FB}" type="presParOf" srcId="{AEF24A1F-94D0-4645-AEA9-8E1D1B6F030A}" destId="{95A96328-8A42-4BB2-ABBA-CE3D3D8F7166}" srcOrd="0" destOrd="0" presId="urn:microsoft.com/office/officeart/2008/layout/SquareAccentList"/>
    <dgm:cxn modelId="{1C2A7C6E-1823-4F29-9DDA-A57E531B9663}" type="presParOf" srcId="{95A96328-8A42-4BB2-ABBA-CE3D3D8F7166}" destId="{CCDE36C0-3F79-4220-8969-8CB9F49A6718}" srcOrd="0" destOrd="0" presId="urn:microsoft.com/office/officeart/2008/layout/SquareAccentList"/>
    <dgm:cxn modelId="{9A3A193D-7485-4C6E-A0F9-D621141793D2}" type="presParOf" srcId="{95A96328-8A42-4BB2-ABBA-CE3D3D8F7166}" destId="{A6F9950F-2BC8-4D09-9982-76F7F242DA66}" srcOrd="1" destOrd="0" presId="urn:microsoft.com/office/officeart/2008/layout/SquareAccentList"/>
    <dgm:cxn modelId="{03C8E971-B8BB-4735-B21D-CD984FDDD41A}" type="presParOf" srcId="{AEF24A1F-94D0-4645-AEA9-8E1D1B6F030A}" destId="{CFC9BAAC-548B-4A1B-9C10-F39F99C7EE8E}" srcOrd="1" destOrd="0" presId="urn:microsoft.com/office/officeart/2008/layout/SquareAccentList"/>
    <dgm:cxn modelId="{60A30C71-F1A3-4D15-BBC8-5A7D3F4DE82E}" type="presParOf" srcId="{CFC9BAAC-548B-4A1B-9C10-F39F99C7EE8E}" destId="{4F8CB911-DE7C-41F4-A557-E7449E81417B}" srcOrd="0" destOrd="0" presId="urn:microsoft.com/office/officeart/2008/layout/SquareAccentList"/>
    <dgm:cxn modelId="{AE7B4E9E-75A7-48E0-A04A-F53FC7E234F2}" type="presParOf" srcId="{CFC9BAAC-548B-4A1B-9C10-F39F99C7EE8E}" destId="{A0F2B466-CEFF-4827-A53E-4D37C9058DE6}" srcOrd="1" destOrd="0" presId="urn:microsoft.com/office/officeart/2008/layout/SquareAccentList"/>
    <dgm:cxn modelId="{AC2A5859-DB57-4FA4-8567-A7E104820CB4}" type="presParOf" srcId="{7B392513-360A-476B-A6D1-02AADE12FF9F}" destId="{F492E5DF-D01F-4496-A2CD-051CDB5DBEF2}" srcOrd="1" destOrd="0" presId="urn:microsoft.com/office/officeart/2008/layout/SquareAccentList"/>
    <dgm:cxn modelId="{4187AE20-830D-4559-8FD0-641ACDCB802C}" type="presParOf" srcId="{F492E5DF-D01F-4496-A2CD-051CDB5DBEF2}" destId="{CF4B53DF-4F81-4889-838E-107B81B05931}" srcOrd="0" destOrd="0" presId="urn:microsoft.com/office/officeart/2008/layout/SquareAccentList"/>
    <dgm:cxn modelId="{7D534EE9-9276-401E-9102-D4E73C3C7008}" type="presParOf" srcId="{CF4B53DF-4F81-4889-838E-107B81B05931}" destId="{06BBE42A-7236-4FD5-BA59-8DF97833D912}" srcOrd="0" destOrd="0" presId="urn:microsoft.com/office/officeart/2008/layout/SquareAccentList"/>
    <dgm:cxn modelId="{287C822D-F117-4D8C-8919-8FB53FDB3E80}" type="presParOf" srcId="{CF4B53DF-4F81-4889-838E-107B81B05931}" destId="{361812EC-3122-42E4-BA50-DB3A7A04FC0E}" srcOrd="1" destOrd="0" presId="urn:microsoft.com/office/officeart/2008/layout/SquareAccentList"/>
    <dgm:cxn modelId="{E931E8A2-DDB1-478C-B818-489DEA400895}" type="presParOf" srcId="{CF4B53DF-4F81-4889-838E-107B81B05931}" destId="{C5641900-86C0-40FD-BC49-02FAA5607139}" srcOrd="2" destOrd="0" presId="urn:microsoft.com/office/officeart/2008/layout/SquareAccentList"/>
    <dgm:cxn modelId="{5627D5DF-01BC-43E3-90EE-F8B37E6BB94D}" type="presParOf" srcId="{F492E5DF-D01F-4496-A2CD-051CDB5DBEF2}" destId="{F0A6340E-496B-4F23-8552-C17D950C6D3F}" srcOrd="1" destOrd="0" presId="urn:microsoft.com/office/officeart/2008/layout/SquareAccentList"/>
    <dgm:cxn modelId="{12744B15-29CC-4EDE-83E9-E6280B9E2B1D}" type="presParOf" srcId="{F0A6340E-496B-4F23-8552-C17D950C6D3F}" destId="{FD0D52F3-51BC-4E15-82CC-51434B8AC478}" srcOrd="0" destOrd="0" presId="urn:microsoft.com/office/officeart/2008/layout/SquareAccentList"/>
    <dgm:cxn modelId="{D17379CC-F19F-40C0-ACA4-E5079CDA80DA}" type="presParOf" srcId="{FD0D52F3-51BC-4E15-82CC-51434B8AC478}" destId="{661EFAAD-2A9D-4C85-A4D2-9057F5D855C1}" srcOrd="0" destOrd="0" presId="urn:microsoft.com/office/officeart/2008/layout/SquareAccentList"/>
    <dgm:cxn modelId="{8773A1D8-6ABE-45A1-AD30-4025F7393F24}" type="presParOf" srcId="{FD0D52F3-51BC-4E15-82CC-51434B8AC478}" destId="{29FCCD62-66A2-4AD5-9CC8-31CC475016AD}" srcOrd="1" destOrd="0" presId="urn:microsoft.com/office/officeart/2008/layout/SquareAccentList"/>
    <dgm:cxn modelId="{0A924E23-586A-4D6E-AF3C-5573F409703B}" type="presParOf" srcId="{F0A6340E-496B-4F23-8552-C17D950C6D3F}" destId="{E1BC0D3C-9C12-4DFB-80B6-81FFE52E0668}" srcOrd="1" destOrd="0" presId="urn:microsoft.com/office/officeart/2008/layout/SquareAccentList"/>
    <dgm:cxn modelId="{44EC7B55-F3D0-46C8-AAE7-B7A66D808A4C}" type="presParOf" srcId="{E1BC0D3C-9C12-4DFB-80B6-81FFE52E0668}" destId="{087797C3-326F-42ED-83D5-83C4F7410326}" srcOrd="0" destOrd="0" presId="urn:microsoft.com/office/officeart/2008/layout/SquareAccentList"/>
    <dgm:cxn modelId="{78673215-1F90-4625-BD2F-1A64D2E0987A}" type="presParOf" srcId="{E1BC0D3C-9C12-4DFB-80B6-81FFE52E0668}" destId="{3B5BF244-BAD2-413A-9757-5EE4FE770A6A}"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9DBA51-3F34-4470-AC41-3EA993E72D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76B04DA9-CCDF-4256-BF7A-6008979BF528}">
      <dgm:prSet phldrT="[Text]"/>
      <dgm:spPr/>
      <dgm:t>
        <a:bodyPr/>
        <a:lstStyle/>
        <a:p>
          <a:r>
            <a:rPr lang="en-GB" dirty="0"/>
            <a:t>Quantitative</a:t>
          </a:r>
        </a:p>
      </dgm:t>
    </dgm:pt>
    <dgm:pt modelId="{DEEEE4D3-50D8-401C-8929-A2535A3347EE}" type="parTrans" cxnId="{48C7C87A-9510-43F4-AC60-1D397A94FA9A}">
      <dgm:prSet/>
      <dgm:spPr/>
      <dgm:t>
        <a:bodyPr/>
        <a:lstStyle/>
        <a:p>
          <a:endParaRPr lang="en-GB"/>
        </a:p>
      </dgm:t>
    </dgm:pt>
    <dgm:pt modelId="{F23BB7E8-2DBA-4945-ABDE-AF88962E5AE4}" type="sibTrans" cxnId="{48C7C87A-9510-43F4-AC60-1D397A94FA9A}">
      <dgm:prSet/>
      <dgm:spPr/>
      <dgm:t>
        <a:bodyPr/>
        <a:lstStyle/>
        <a:p>
          <a:endParaRPr lang="en-GB"/>
        </a:p>
      </dgm:t>
    </dgm:pt>
    <dgm:pt modelId="{A0B0C5D0-AFE7-45FF-A201-C652B30DEEFE}">
      <dgm:prSet phldrT="[Text]"/>
      <dgm:spPr/>
      <dgm:t>
        <a:bodyPr/>
        <a:lstStyle/>
        <a:p>
          <a:r>
            <a:rPr lang="en-GB" dirty="0"/>
            <a:t>Qualitative</a:t>
          </a:r>
        </a:p>
      </dgm:t>
    </dgm:pt>
    <dgm:pt modelId="{9CCBFF8F-D928-47B7-92F2-44385A2AAF36}" type="parTrans" cxnId="{3122F2B4-1206-49CB-A414-5C9D74694EE5}">
      <dgm:prSet/>
      <dgm:spPr/>
      <dgm:t>
        <a:bodyPr/>
        <a:lstStyle/>
        <a:p>
          <a:endParaRPr lang="en-GB"/>
        </a:p>
      </dgm:t>
    </dgm:pt>
    <dgm:pt modelId="{05FEB758-E0DA-4374-9640-037337BE034F}" type="sibTrans" cxnId="{3122F2B4-1206-49CB-A414-5C9D74694EE5}">
      <dgm:prSet/>
      <dgm:spPr/>
      <dgm:t>
        <a:bodyPr/>
        <a:lstStyle/>
        <a:p>
          <a:endParaRPr lang="en-GB"/>
        </a:p>
      </dgm:t>
    </dgm:pt>
    <dgm:pt modelId="{03242BFD-1A31-43A2-AC01-CD488F17E3FF}">
      <dgm:prSet phldrT="[Text]"/>
      <dgm:spPr/>
      <dgm:t>
        <a:bodyPr/>
        <a:lstStyle/>
        <a:p>
          <a:r>
            <a:rPr lang="en-US" dirty="0"/>
            <a:t>Get metrics to measure quality
Measures how well the design meets quality targets</a:t>
          </a:r>
          <a:endParaRPr lang="en-GB" dirty="0"/>
        </a:p>
      </dgm:t>
    </dgm:pt>
    <dgm:pt modelId="{9B00102D-5FB7-4185-AEF9-95F6200E888D}" type="parTrans" cxnId="{0BDEC1F6-0EEE-4C43-A82D-DA7D263F5226}">
      <dgm:prSet/>
      <dgm:spPr/>
      <dgm:t>
        <a:bodyPr/>
        <a:lstStyle/>
        <a:p>
          <a:endParaRPr lang="en-ID"/>
        </a:p>
      </dgm:t>
    </dgm:pt>
    <dgm:pt modelId="{C9B91EF4-6FD0-4BD8-A562-31E75D152A58}" type="sibTrans" cxnId="{0BDEC1F6-0EEE-4C43-A82D-DA7D263F5226}">
      <dgm:prSet/>
      <dgm:spPr/>
      <dgm:t>
        <a:bodyPr/>
        <a:lstStyle/>
        <a:p>
          <a:endParaRPr lang="en-ID"/>
        </a:p>
      </dgm:t>
    </dgm:pt>
    <dgm:pt modelId="{12F41518-60DA-4B4F-978E-72D5BE7062EB}">
      <dgm:prSet phldrT="[Text]"/>
      <dgm:spPr/>
      <dgm:t>
        <a:bodyPr/>
        <a:lstStyle/>
        <a:p>
          <a:r>
            <a:rPr lang="en-US"/>
            <a:t>Study the relationship between quality objectives
Looking for reasons for exchange of goals etc</a:t>
          </a:r>
          <a:endParaRPr lang="en-GB" dirty="0"/>
        </a:p>
      </dgm:t>
    </dgm:pt>
    <dgm:pt modelId="{27ED8380-D457-406C-82ED-D433DD7D83D0}" type="parTrans" cxnId="{40CBCD56-80D2-4B13-9827-87A915141B31}">
      <dgm:prSet/>
      <dgm:spPr/>
      <dgm:t>
        <a:bodyPr/>
        <a:lstStyle/>
        <a:p>
          <a:endParaRPr lang="en-ID"/>
        </a:p>
      </dgm:t>
    </dgm:pt>
    <dgm:pt modelId="{2DE5E102-77C6-4B56-A1DA-541D2A05AA55}" type="sibTrans" cxnId="{40CBCD56-80D2-4B13-9827-87A915141B31}">
      <dgm:prSet/>
      <dgm:spPr/>
      <dgm:t>
        <a:bodyPr/>
        <a:lstStyle/>
        <a:p>
          <a:endParaRPr lang="en-ID"/>
        </a:p>
      </dgm:t>
    </dgm:pt>
    <dgm:pt modelId="{09E3A75D-8FB2-4F78-9553-3A03150E589B}" type="pres">
      <dgm:prSet presAssocID="{EB9DBA51-3F34-4470-AC41-3EA993E72D4A}" presName="linear" presStyleCnt="0">
        <dgm:presLayoutVars>
          <dgm:dir/>
          <dgm:animLvl val="lvl"/>
          <dgm:resizeHandles val="exact"/>
        </dgm:presLayoutVars>
      </dgm:prSet>
      <dgm:spPr/>
    </dgm:pt>
    <dgm:pt modelId="{BD2BDAC0-73AD-479E-8260-A753F9D470BC}" type="pres">
      <dgm:prSet presAssocID="{76B04DA9-CCDF-4256-BF7A-6008979BF528}" presName="parentLin" presStyleCnt="0"/>
      <dgm:spPr/>
    </dgm:pt>
    <dgm:pt modelId="{57D5BF54-20DF-4C0E-88BA-5A84EF7E7DAE}" type="pres">
      <dgm:prSet presAssocID="{76B04DA9-CCDF-4256-BF7A-6008979BF528}" presName="parentLeftMargin" presStyleLbl="node1" presStyleIdx="0" presStyleCnt="2"/>
      <dgm:spPr/>
    </dgm:pt>
    <dgm:pt modelId="{9ABE901D-7458-46FE-8893-CB32EC94BC24}" type="pres">
      <dgm:prSet presAssocID="{76B04DA9-CCDF-4256-BF7A-6008979BF528}" presName="parentText" presStyleLbl="node1" presStyleIdx="0" presStyleCnt="2">
        <dgm:presLayoutVars>
          <dgm:chMax val="0"/>
          <dgm:bulletEnabled val="1"/>
        </dgm:presLayoutVars>
      </dgm:prSet>
      <dgm:spPr/>
    </dgm:pt>
    <dgm:pt modelId="{F6FBFB8C-351D-4E00-86E9-99DC48702301}" type="pres">
      <dgm:prSet presAssocID="{76B04DA9-CCDF-4256-BF7A-6008979BF528}" presName="negativeSpace" presStyleCnt="0"/>
      <dgm:spPr/>
    </dgm:pt>
    <dgm:pt modelId="{795F0024-D2CC-460F-9811-0A2D21DB0BE6}" type="pres">
      <dgm:prSet presAssocID="{76B04DA9-CCDF-4256-BF7A-6008979BF528}" presName="childText" presStyleLbl="conFgAcc1" presStyleIdx="0" presStyleCnt="2">
        <dgm:presLayoutVars>
          <dgm:bulletEnabled val="1"/>
        </dgm:presLayoutVars>
      </dgm:prSet>
      <dgm:spPr/>
    </dgm:pt>
    <dgm:pt modelId="{FBFFE21B-E13B-4A9E-8410-D003D1AD6E75}" type="pres">
      <dgm:prSet presAssocID="{F23BB7E8-2DBA-4945-ABDE-AF88962E5AE4}" presName="spaceBetweenRectangles" presStyleCnt="0"/>
      <dgm:spPr/>
    </dgm:pt>
    <dgm:pt modelId="{2D5FBFA8-E4E5-4AC4-AE29-CD807FDF91F0}" type="pres">
      <dgm:prSet presAssocID="{A0B0C5D0-AFE7-45FF-A201-C652B30DEEFE}" presName="parentLin" presStyleCnt="0"/>
      <dgm:spPr/>
    </dgm:pt>
    <dgm:pt modelId="{A552B0E2-B09F-484E-978D-3081F424AC1A}" type="pres">
      <dgm:prSet presAssocID="{A0B0C5D0-AFE7-45FF-A201-C652B30DEEFE}" presName="parentLeftMargin" presStyleLbl="node1" presStyleIdx="0" presStyleCnt="2"/>
      <dgm:spPr/>
    </dgm:pt>
    <dgm:pt modelId="{2EB0C57A-35F2-40CE-9B77-A31D0A19454E}" type="pres">
      <dgm:prSet presAssocID="{A0B0C5D0-AFE7-45FF-A201-C652B30DEEFE}" presName="parentText" presStyleLbl="node1" presStyleIdx="1" presStyleCnt="2">
        <dgm:presLayoutVars>
          <dgm:chMax val="0"/>
          <dgm:bulletEnabled val="1"/>
        </dgm:presLayoutVars>
      </dgm:prSet>
      <dgm:spPr/>
    </dgm:pt>
    <dgm:pt modelId="{BF711513-CC2A-4B11-BB39-1FAB8844F992}" type="pres">
      <dgm:prSet presAssocID="{A0B0C5D0-AFE7-45FF-A201-C652B30DEEFE}" presName="negativeSpace" presStyleCnt="0"/>
      <dgm:spPr/>
    </dgm:pt>
    <dgm:pt modelId="{6477C437-55DC-4114-98C6-DBE8D989712C}" type="pres">
      <dgm:prSet presAssocID="{A0B0C5D0-AFE7-45FF-A201-C652B30DEEFE}" presName="childText" presStyleLbl="conFgAcc1" presStyleIdx="1" presStyleCnt="2">
        <dgm:presLayoutVars>
          <dgm:bulletEnabled val="1"/>
        </dgm:presLayoutVars>
      </dgm:prSet>
      <dgm:spPr/>
    </dgm:pt>
  </dgm:ptLst>
  <dgm:cxnLst>
    <dgm:cxn modelId="{5EB90E15-656C-4992-A65C-1C0E226149EC}" type="presOf" srcId="{A0B0C5D0-AFE7-45FF-A201-C652B30DEEFE}" destId="{2EB0C57A-35F2-40CE-9B77-A31D0A19454E}" srcOrd="1" destOrd="0" presId="urn:microsoft.com/office/officeart/2005/8/layout/list1"/>
    <dgm:cxn modelId="{5DE0FB41-1156-4AAE-BC7F-F148DFEA2278}" type="presOf" srcId="{76B04DA9-CCDF-4256-BF7A-6008979BF528}" destId="{9ABE901D-7458-46FE-8893-CB32EC94BC24}" srcOrd="1" destOrd="0" presId="urn:microsoft.com/office/officeart/2005/8/layout/list1"/>
    <dgm:cxn modelId="{3D8F1042-104A-4AB5-A1FD-6372B74674B9}" type="presOf" srcId="{03242BFD-1A31-43A2-AC01-CD488F17E3FF}" destId="{795F0024-D2CC-460F-9811-0A2D21DB0BE6}" srcOrd="0" destOrd="0" presId="urn:microsoft.com/office/officeart/2005/8/layout/list1"/>
    <dgm:cxn modelId="{40CBCD56-80D2-4B13-9827-87A915141B31}" srcId="{A0B0C5D0-AFE7-45FF-A201-C652B30DEEFE}" destId="{12F41518-60DA-4B4F-978E-72D5BE7062EB}" srcOrd="0" destOrd="0" parTransId="{27ED8380-D457-406C-82ED-D433DD7D83D0}" sibTransId="{2DE5E102-77C6-4B56-A1DA-541D2A05AA55}"/>
    <dgm:cxn modelId="{48C7C87A-9510-43F4-AC60-1D397A94FA9A}" srcId="{EB9DBA51-3F34-4470-AC41-3EA993E72D4A}" destId="{76B04DA9-CCDF-4256-BF7A-6008979BF528}" srcOrd="0" destOrd="0" parTransId="{DEEEE4D3-50D8-401C-8929-A2535A3347EE}" sibTransId="{F23BB7E8-2DBA-4945-ABDE-AF88962E5AE4}"/>
    <dgm:cxn modelId="{87109881-0C50-440A-8B1F-60CB89D48F42}" type="presOf" srcId="{A0B0C5D0-AFE7-45FF-A201-C652B30DEEFE}" destId="{A552B0E2-B09F-484E-978D-3081F424AC1A}" srcOrd="0" destOrd="0" presId="urn:microsoft.com/office/officeart/2005/8/layout/list1"/>
    <dgm:cxn modelId="{CDFCC6B1-9A4C-40CA-9013-0BA7E039D90C}" type="presOf" srcId="{EB9DBA51-3F34-4470-AC41-3EA993E72D4A}" destId="{09E3A75D-8FB2-4F78-9553-3A03150E589B}" srcOrd="0" destOrd="0" presId="urn:microsoft.com/office/officeart/2005/8/layout/list1"/>
    <dgm:cxn modelId="{3122F2B4-1206-49CB-A414-5C9D74694EE5}" srcId="{EB9DBA51-3F34-4470-AC41-3EA993E72D4A}" destId="{A0B0C5D0-AFE7-45FF-A201-C652B30DEEFE}" srcOrd="1" destOrd="0" parTransId="{9CCBFF8F-D928-47B7-92F2-44385A2AAF36}" sibTransId="{05FEB758-E0DA-4374-9640-037337BE034F}"/>
    <dgm:cxn modelId="{BF7809C7-1A0D-431B-ACFA-61ECF8E9E214}" type="presOf" srcId="{76B04DA9-CCDF-4256-BF7A-6008979BF528}" destId="{57D5BF54-20DF-4C0E-88BA-5A84EF7E7DAE}" srcOrd="0" destOrd="0" presId="urn:microsoft.com/office/officeart/2005/8/layout/list1"/>
    <dgm:cxn modelId="{4E5CC5EE-B9F0-452F-A53A-E77A46DBACC7}" type="presOf" srcId="{12F41518-60DA-4B4F-978E-72D5BE7062EB}" destId="{6477C437-55DC-4114-98C6-DBE8D989712C}" srcOrd="0" destOrd="0" presId="urn:microsoft.com/office/officeart/2005/8/layout/list1"/>
    <dgm:cxn modelId="{0BDEC1F6-0EEE-4C43-A82D-DA7D263F5226}" srcId="{76B04DA9-CCDF-4256-BF7A-6008979BF528}" destId="{03242BFD-1A31-43A2-AC01-CD488F17E3FF}" srcOrd="0" destOrd="0" parTransId="{9B00102D-5FB7-4185-AEF9-95F6200E888D}" sibTransId="{C9B91EF4-6FD0-4BD8-A562-31E75D152A58}"/>
    <dgm:cxn modelId="{94BEEDF7-EFA6-425A-9223-1DF218DCE62F}" type="presParOf" srcId="{09E3A75D-8FB2-4F78-9553-3A03150E589B}" destId="{BD2BDAC0-73AD-479E-8260-A753F9D470BC}" srcOrd="0" destOrd="0" presId="urn:microsoft.com/office/officeart/2005/8/layout/list1"/>
    <dgm:cxn modelId="{F6F8CC41-F035-4809-8234-36FFEC5E468E}" type="presParOf" srcId="{BD2BDAC0-73AD-479E-8260-A753F9D470BC}" destId="{57D5BF54-20DF-4C0E-88BA-5A84EF7E7DAE}" srcOrd="0" destOrd="0" presId="urn:microsoft.com/office/officeart/2005/8/layout/list1"/>
    <dgm:cxn modelId="{F06887CC-3642-47B5-A14D-DA407D4ED2C4}" type="presParOf" srcId="{BD2BDAC0-73AD-479E-8260-A753F9D470BC}" destId="{9ABE901D-7458-46FE-8893-CB32EC94BC24}" srcOrd="1" destOrd="0" presId="urn:microsoft.com/office/officeart/2005/8/layout/list1"/>
    <dgm:cxn modelId="{8D400BDA-02BC-45B3-B80F-A0B8712A3142}" type="presParOf" srcId="{09E3A75D-8FB2-4F78-9553-3A03150E589B}" destId="{F6FBFB8C-351D-4E00-86E9-99DC48702301}" srcOrd="1" destOrd="0" presId="urn:microsoft.com/office/officeart/2005/8/layout/list1"/>
    <dgm:cxn modelId="{2F824B00-AEE5-4FA0-8ADF-20C5B982CE1E}" type="presParOf" srcId="{09E3A75D-8FB2-4F78-9553-3A03150E589B}" destId="{795F0024-D2CC-460F-9811-0A2D21DB0BE6}" srcOrd="2" destOrd="0" presId="urn:microsoft.com/office/officeart/2005/8/layout/list1"/>
    <dgm:cxn modelId="{17C2F976-7B50-4F63-AFA3-37A05BCB4AF7}" type="presParOf" srcId="{09E3A75D-8FB2-4F78-9553-3A03150E589B}" destId="{FBFFE21B-E13B-4A9E-8410-D003D1AD6E75}" srcOrd="3" destOrd="0" presId="urn:microsoft.com/office/officeart/2005/8/layout/list1"/>
    <dgm:cxn modelId="{67EF76BD-A864-4A85-A9A5-47CC8CC848AA}" type="presParOf" srcId="{09E3A75D-8FB2-4F78-9553-3A03150E589B}" destId="{2D5FBFA8-E4E5-4AC4-AE29-CD807FDF91F0}" srcOrd="4" destOrd="0" presId="urn:microsoft.com/office/officeart/2005/8/layout/list1"/>
    <dgm:cxn modelId="{C55BCE86-505E-44BE-9E6F-921326E92F35}" type="presParOf" srcId="{2D5FBFA8-E4E5-4AC4-AE29-CD807FDF91F0}" destId="{A552B0E2-B09F-484E-978D-3081F424AC1A}" srcOrd="0" destOrd="0" presId="urn:microsoft.com/office/officeart/2005/8/layout/list1"/>
    <dgm:cxn modelId="{5D182E33-3B00-427E-8D3F-40494C4C4753}" type="presParOf" srcId="{2D5FBFA8-E4E5-4AC4-AE29-CD807FDF91F0}" destId="{2EB0C57A-35F2-40CE-9B77-A31D0A19454E}" srcOrd="1" destOrd="0" presId="urn:microsoft.com/office/officeart/2005/8/layout/list1"/>
    <dgm:cxn modelId="{A9AF333B-36A3-4AE9-8C59-6B8315EFC032}" type="presParOf" srcId="{09E3A75D-8FB2-4F78-9553-3A03150E589B}" destId="{BF711513-CC2A-4B11-BB39-1FAB8844F992}" srcOrd="5" destOrd="0" presId="urn:microsoft.com/office/officeart/2005/8/layout/list1"/>
    <dgm:cxn modelId="{B7C65DED-925D-44DC-AC9D-6645C920B016}" type="presParOf" srcId="{09E3A75D-8FB2-4F78-9553-3A03150E589B}" destId="{6477C437-55DC-4114-98C6-DBE8D989712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6943E8-E73E-4046-9838-8C53FAF9E9F2}" type="doc">
      <dgm:prSet loTypeId="urn:microsoft.com/office/officeart/2005/8/layout/bList2" loCatId="list" qsTypeId="urn:microsoft.com/office/officeart/2005/8/quickstyle/simple1" qsCatId="simple" csTypeId="urn:microsoft.com/office/officeart/2005/8/colors/colorful5" csCatId="colorful" phldr="1"/>
      <dgm:spPr/>
      <dgm:t>
        <a:bodyPr/>
        <a:lstStyle/>
        <a:p>
          <a:endParaRPr lang="en-GB"/>
        </a:p>
      </dgm:t>
    </dgm:pt>
    <dgm:pt modelId="{C17AE5D7-2EFE-4265-9404-1DFE0B0CBF9A}">
      <dgm:prSet phldrT="[Text]"/>
      <dgm:spPr/>
      <dgm:t>
        <a:bodyPr/>
        <a:lstStyle/>
        <a:p>
          <a:pPr>
            <a:buFont typeface="Arial" panose="020B0604020202020204" pitchFamily="34" charset="0"/>
            <a:buChar char="•"/>
          </a:pPr>
          <a:r>
            <a:rPr lang="en-GB" b="0" i="0"/>
            <a:t>Time</a:t>
          </a:r>
          <a:endParaRPr lang="en-GB" dirty="0"/>
        </a:p>
      </dgm:t>
    </dgm:pt>
    <dgm:pt modelId="{45B646B5-337A-4C12-9C8D-D12C3AA699D6}" type="parTrans" cxnId="{8F1E4A7B-1078-499E-859D-DBE2DEF0D575}">
      <dgm:prSet/>
      <dgm:spPr/>
      <dgm:t>
        <a:bodyPr/>
        <a:lstStyle/>
        <a:p>
          <a:endParaRPr lang="en-GB"/>
        </a:p>
      </dgm:t>
    </dgm:pt>
    <dgm:pt modelId="{3DBFCA1B-5701-42B0-B1EB-6FF211DAB87E}" type="sibTrans" cxnId="{8F1E4A7B-1078-499E-859D-DBE2DEF0D575}">
      <dgm:prSet/>
      <dgm:spPr/>
      <dgm:t>
        <a:bodyPr/>
        <a:lstStyle/>
        <a:p>
          <a:endParaRPr lang="en-GB"/>
        </a:p>
      </dgm:t>
    </dgm:pt>
    <dgm:pt modelId="{878EA147-8FC2-4171-BA88-7C4A764FC1C1}">
      <dgm:prSet/>
      <dgm:spPr/>
      <dgm:t>
        <a:bodyPr/>
        <a:lstStyle/>
        <a:p>
          <a:pPr>
            <a:buFont typeface="Arial" panose="020B0604020202020204" pitchFamily="34" charset="0"/>
            <a:buChar char="•"/>
          </a:pPr>
          <a:r>
            <a:rPr lang="en-GB" b="0" i="0"/>
            <a:t>Transactions / sec</a:t>
          </a:r>
        </a:p>
      </dgm:t>
    </dgm:pt>
    <dgm:pt modelId="{571A00CB-F42D-44E8-9396-90C529300490}" type="parTrans" cxnId="{6484743B-466D-4D4F-8316-8247F7963903}">
      <dgm:prSet/>
      <dgm:spPr/>
      <dgm:t>
        <a:bodyPr/>
        <a:lstStyle/>
        <a:p>
          <a:endParaRPr lang="en-GB"/>
        </a:p>
      </dgm:t>
    </dgm:pt>
    <dgm:pt modelId="{D5C7606A-0431-4608-BE7E-A103B34110A0}" type="sibTrans" cxnId="{6484743B-466D-4D4F-8316-8247F7963903}">
      <dgm:prSet/>
      <dgm:spPr/>
      <dgm:t>
        <a:bodyPr/>
        <a:lstStyle/>
        <a:p>
          <a:endParaRPr lang="en-GB"/>
        </a:p>
      </dgm:t>
    </dgm:pt>
    <dgm:pt modelId="{E23D885B-AB73-4562-AD37-DCDFDCB37F9E}">
      <dgm:prSet/>
      <dgm:spPr/>
      <dgm:t>
        <a:bodyPr/>
        <a:lstStyle/>
        <a:p>
          <a:pPr>
            <a:buFont typeface="Arial" panose="020B0604020202020204" pitchFamily="34" charset="0"/>
            <a:buChar char="•"/>
          </a:pPr>
          <a:r>
            <a:rPr lang="en-GB" b="0" i="0"/>
            <a:t>Response time</a:t>
          </a:r>
        </a:p>
      </dgm:t>
    </dgm:pt>
    <dgm:pt modelId="{2DC2CBC1-F01A-4591-8217-BA225CB19442}" type="parTrans" cxnId="{6CA8DD2B-7F56-4AFF-A458-AF6BAA875C9D}">
      <dgm:prSet/>
      <dgm:spPr/>
      <dgm:t>
        <a:bodyPr/>
        <a:lstStyle/>
        <a:p>
          <a:endParaRPr lang="en-GB"/>
        </a:p>
      </dgm:t>
    </dgm:pt>
    <dgm:pt modelId="{16668840-E4C3-446D-91E3-F21A27D7E3E9}" type="sibTrans" cxnId="{6CA8DD2B-7F56-4AFF-A458-AF6BAA875C9D}">
      <dgm:prSet/>
      <dgm:spPr/>
      <dgm:t>
        <a:bodyPr/>
        <a:lstStyle/>
        <a:p>
          <a:endParaRPr lang="en-GB"/>
        </a:p>
      </dgm:t>
    </dgm:pt>
    <dgm:pt modelId="{A3180640-38CB-4498-83CB-BACE3E20AF0B}">
      <dgm:prSet/>
      <dgm:spPr/>
      <dgm:t>
        <a:bodyPr/>
        <a:lstStyle/>
        <a:p>
          <a:pPr>
            <a:buFont typeface="Arial" panose="020B0604020202020204" pitchFamily="34" charset="0"/>
            <a:buChar char="•"/>
          </a:pPr>
          <a:r>
            <a:rPr lang="en-US" b="0" i="0"/>
            <a:t>Time to complete an operation</a:t>
          </a:r>
        </a:p>
      </dgm:t>
    </dgm:pt>
    <dgm:pt modelId="{0715BF43-7CEC-4713-91E3-19CAB5D2C9CF}" type="parTrans" cxnId="{8C1695AB-B78E-466E-9C0D-715A7070F37B}">
      <dgm:prSet/>
      <dgm:spPr/>
      <dgm:t>
        <a:bodyPr/>
        <a:lstStyle/>
        <a:p>
          <a:endParaRPr lang="en-GB"/>
        </a:p>
      </dgm:t>
    </dgm:pt>
    <dgm:pt modelId="{81450154-6445-40AA-BA46-A3459DE11D4C}" type="sibTrans" cxnId="{8C1695AB-B78E-466E-9C0D-715A7070F37B}">
      <dgm:prSet/>
      <dgm:spPr/>
      <dgm:t>
        <a:bodyPr/>
        <a:lstStyle/>
        <a:p>
          <a:endParaRPr lang="en-GB"/>
        </a:p>
      </dgm:t>
    </dgm:pt>
    <dgm:pt modelId="{AA165804-455C-4B0A-863F-4B8F488DFC5F}">
      <dgm:prSet/>
      <dgm:spPr/>
      <dgm:t>
        <a:bodyPr/>
        <a:lstStyle/>
        <a:p>
          <a:pPr>
            <a:buFont typeface="Arial" panose="020B0604020202020204" pitchFamily="34" charset="0"/>
            <a:buChar char="•"/>
          </a:pPr>
          <a:r>
            <a:rPr lang="en-GB" b="0" i="0"/>
            <a:t>Space</a:t>
          </a:r>
        </a:p>
      </dgm:t>
    </dgm:pt>
    <dgm:pt modelId="{6D2C3A05-F458-4DB3-9CE0-E7EAA714F610}" type="parTrans" cxnId="{697527EE-971A-4EBA-A6A6-0D2957AB0AA3}">
      <dgm:prSet/>
      <dgm:spPr/>
      <dgm:t>
        <a:bodyPr/>
        <a:lstStyle/>
        <a:p>
          <a:endParaRPr lang="en-GB"/>
        </a:p>
      </dgm:t>
    </dgm:pt>
    <dgm:pt modelId="{E28D8BBD-1B1B-4DDD-971D-1A67814460F3}" type="sibTrans" cxnId="{697527EE-971A-4EBA-A6A6-0D2957AB0AA3}">
      <dgm:prSet/>
      <dgm:spPr/>
      <dgm:t>
        <a:bodyPr/>
        <a:lstStyle/>
        <a:p>
          <a:endParaRPr lang="en-GB"/>
        </a:p>
      </dgm:t>
    </dgm:pt>
    <dgm:pt modelId="{DADE8AC5-3D6A-4D90-898C-050237EDA945}">
      <dgm:prSet/>
      <dgm:spPr/>
      <dgm:t>
        <a:bodyPr/>
        <a:lstStyle/>
        <a:p>
          <a:pPr>
            <a:buFont typeface="Arial" panose="020B0604020202020204" pitchFamily="34" charset="0"/>
            <a:buChar char="•"/>
          </a:pPr>
          <a:r>
            <a:rPr lang="en-GB" b="0" i="0"/>
            <a:t>Main memory</a:t>
          </a:r>
        </a:p>
      </dgm:t>
    </dgm:pt>
    <dgm:pt modelId="{258C0011-7575-4484-A7DF-4F40B779BA7C}" type="parTrans" cxnId="{9F6205CF-C110-4E85-A0E3-9CDD75F2BA1A}">
      <dgm:prSet/>
      <dgm:spPr/>
      <dgm:t>
        <a:bodyPr/>
        <a:lstStyle/>
        <a:p>
          <a:endParaRPr lang="en-GB"/>
        </a:p>
      </dgm:t>
    </dgm:pt>
    <dgm:pt modelId="{73FFBDD4-FE62-464C-BF64-5D688472C01B}" type="sibTrans" cxnId="{9F6205CF-C110-4E85-A0E3-9CDD75F2BA1A}">
      <dgm:prSet/>
      <dgm:spPr/>
      <dgm:t>
        <a:bodyPr/>
        <a:lstStyle/>
        <a:p>
          <a:endParaRPr lang="en-GB"/>
        </a:p>
      </dgm:t>
    </dgm:pt>
    <dgm:pt modelId="{275ACE03-5E5A-4C30-AD11-C555F087B4F4}">
      <dgm:prSet/>
      <dgm:spPr/>
      <dgm:t>
        <a:bodyPr/>
        <a:lstStyle/>
        <a:p>
          <a:pPr>
            <a:buFont typeface="Arial" panose="020B0604020202020204" pitchFamily="34" charset="0"/>
            <a:buChar char="•"/>
          </a:pPr>
          <a:r>
            <a:rPr lang="en-GB" b="0" i="0"/>
            <a:t>Auxiliary memory</a:t>
          </a:r>
        </a:p>
      </dgm:t>
    </dgm:pt>
    <dgm:pt modelId="{1ECB87E5-57DF-460E-ACFE-22BCB9053580}" type="parTrans" cxnId="{733F0593-AFDA-49D5-8680-E73BC899CE99}">
      <dgm:prSet/>
      <dgm:spPr/>
      <dgm:t>
        <a:bodyPr/>
        <a:lstStyle/>
        <a:p>
          <a:endParaRPr lang="en-GB"/>
        </a:p>
      </dgm:t>
    </dgm:pt>
    <dgm:pt modelId="{4F44338C-809B-406B-B1DE-D806DD938034}" type="sibTrans" cxnId="{733F0593-AFDA-49D5-8680-E73BC899CE99}">
      <dgm:prSet/>
      <dgm:spPr/>
      <dgm:t>
        <a:bodyPr/>
        <a:lstStyle/>
        <a:p>
          <a:endParaRPr lang="en-GB"/>
        </a:p>
      </dgm:t>
    </dgm:pt>
    <dgm:pt modelId="{298CD309-D36C-48E4-BED7-F0BCE60993F3}">
      <dgm:prSet/>
      <dgm:spPr/>
      <dgm:t>
        <a:bodyPr/>
        <a:lstStyle/>
        <a:p>
          <a:pPr>
            <a:buFont typeface="Arial" panose="020B0604020202020204" pitchFamily="34" charset="0"/>
            <a:buChar char="•"/>
          </a:pPr>
          <a:r>
            <a:rPr lang="en-GB" b="0" i="0"/>
            <a:t>(Cache)</a:t>
          </a:r>
        </a:p>
      </dgm:t>
    </dgm:pt>
    <dgm:pt modelId="{C0733613-80F1-4BCC-A2DD-C336B213F91E}" type="parTrans" cxnId="{13AEF529-35EB-4864-985B-DACBA014B4B7}">
      <dgm:prSet/>
      <dgm:spPr/>
      <dgm:t>
        <a:bodyPr/>
        <a:lstStyle/>
        <a:p>
          <a:endParaRPr lang="en-GB"/>
        </a:p>
      </dgm:t>
    </dgm:pt>
    <dgm:pt modelId="{FAE974CD-F2CA-40EE-9296-798FF786482E}" type="sibTrans" cxnId="{13AEF529-35EB-4864-985B-DACBA014B4B7}">
      <dgm:prSet/>
      <dgm:spPr/>
      <dgm:t>
        <a:bodyPr/>
        <a:lstStyle/>
        <a:p>
          <a:endParaRPr lang="en-GB"/>
        </a:p>
      </dgm:t>
    </dgm:pt>
    <dgm:pt modelId="{A646F30B-4CD3-4FAE-8B98-8A1629BD89CF}">
      <dgm:prSet/>
      <dgm:spPr/>
      <dgm:t>
        <a:bodyPr/>
        <a:lstStyle/>
        <a:p>
          <a:pPr>
            <a:buFont typeface="Arial" panose="020B0604020202020204" pitchFamily="34" charset="0"/>
            <a:buChar char="•"/>
          </a:pPr>
          <a:r>
            <a:rPr lang="en-GB" b="0" i="0"/>
            <a:t>Usability</a:t>
          </a:r>
        </a:p>
      </dgm:t>
    </dgm:pt>
    <dgm:pt modelId="{52B16F3B-8FF1-4E08-988E-5C118DDA57A9}" type="parTrans" cxnId="{252C706F-F8AE-490C-ADB5-0A2FF98DBD34}">
      <dgm:prSet/>
      <dgm:spPr/>
      <dgm:t>
        <a:bodyPr/>
        <a:lstStyle/>
        <a:p>
          <a:endParaRPr lang="en-GB"/>
        </a:p>
      </dgm:t>
    </dgm:pt>
    <dgm:pt modelId="{F13DC584-DCCF-4AD2-BB7F-1E35C96635C2}" type="sibTrans" cxnId="{252C706F-F8AE-490C-ADB5-0A2FF98DBD34}">
      <dgm:prSet/>
      <dgm:spPr/>
      <dgm:t>
        <a:bodyPr/>
        <a:lstStyle/>
        <a:p>
          <a:endParaRPr lang="en-GB"/>
        </a:p>
      </dgm:t>
    </dgm:pt>
    <dgm:pt modelId="{F354FF3D-3D92-45E0-B466-6FCA16F30E03}">
      <dgm:prSet/>
      <dgm:spPr/>
      <dgm:t>
        <a:bodyPr/>
        <a:lstStyle/>
        <a:p>
          <a:pPr>
            <a:buFont typeface="Arial" panose="020B0604020202020204" pitchFamily="34" charset="0"/>
            <a:buChar char="•"/>
          </a:pPr>
          <a:r>
            <a:rPr lang="en-GB" b="0" i="0"/>
            <a:t>Training time</a:t>
          </a:r>
        </a:p>
      </dgm:t>
    </dgm:pt>
    <dgm:pt modelId="{2E3BB018-40BC-443A-8917-A53CF5AE4C2F}" type="parTrans" cxnId="{45FFE2A4-DF94-404A-AE83-38A796CB4804}">
      <dgm:prSet/>
      <dgm:spPr/>
      <dgm:t>
        <a:bodyPr/>
        <a:lstStyle/>
        <a:p>
          <a:endParaRPr lang="en-GB"/>
        </a:p>
      </dgm:t>
    </dgm:pt>
    <dgm:pt modelId="{57F6C61A-B3D8-48AF-BED0-406A2D2DFF40}" type="sibTrans" cxnId="{45FFE2A4-DF94-404A-AE83-38A796CB4804}">
      <dgm:prSet/>
      <dgm:spPr/>
      <dgm:t>
        <a:bodyPr/>
        <a:lstStyle/>
        <a:p>
          <a:endParaRPr lang="en-GB"/>
        </a:p>
      </dgm:t>
    </dgm:pt>
    <dgm:pt modelId="{373A397E-2378-4056-A93D-470F226BA8AC}">
      <dgm:prSet/>
      <dgm:spPr/>
      <dgm:t>
        <a:bodyPr/>
        <a:lstStyle/>
        <a:p>
          <a:pPr>
            <a:buFont typeface="Arial" panose="020B0604020202020204" pitchFamily="34" charset="0"/>
            <a:buChar char="•"/>
          </a:pPr>
          <a:r>
            <a:rPr lang="en-GB" b="0" i="0"/>
            <a:t>Number of choices</a:t>
          </a:r>
        </a:p>
      </dgm:t>
    </dgm:pt>
    <dgm:pt modelId="{5892AEF0-D00D-4BC2-A39C-F8EC5037301E}" type="parTrans" cxnId="{C5196D53-C8AE-493C-A5D8-56F028DEED74}">
      <dgm:prSet/>
      <dgm:spPr/>
      <dgm:t>
        <a:bodyPr/>
        <a:lstStyle/>
        <a:p>
          <a:endParaRPr lang="en-GB"/>
        </a:p>
      </dgm:t>
    </dgm:pt>
    <dgm:pt modelId="{1FAA21BB-D82A-4F6C-94B9-90A4D4F21335}" type="sibTrans" cxnId="{C5196D53-C8AE-493C-A5D8-56F028DEED74}">
      <dgm:prSet/>
      <dgm:spPr/>
      <dgm:t>
        <a:bodyPr/>
        <a:lstStyle/>
        <a:p>
          <a:endParaRPr lang="en-GB"/>
        </a:p>
      </dgm:t>
    </dgm:pt>
    <dgm:pt modelId="{7234A96D-0AE8-41C3-B500-4D0133BDDCF6}">
      <dgm:prSet/>
      <dgm:spPr/>
      <dgm:t>
        <a:bodyPr/>
        <a:lstStyle/>
        <a:p>
          <a:pPr>
            <a:buFont typeface="Arial" panose="020B0604020202020204" pitchFamily="34" charset="0"/>
            <a:buChar char="•"/>
          </a:pPr>
          <a:r>
            <a:rPr lang="en-GB" b="0" i="0"/>
            <a:t>Mouse clicks</a:t>
          </a:r>
        </a:p>
      </dgm:t>
    </dgm:pt>
    <dgm:pt modelId="{BF801829-DDEB-4769-B9AC-3F12E83BA685}" type="parTrans" cxnId="{0D4182DE-D9EB-4249-ABE5-417ED3E5CA61}">
      <dgm:prSet/>
      <dgm:spPr/>
      <dgm:t>
        <a:bodyPr/>
        <a:lstStyle/>
        <a:p>
          <a:endParaRPr lang="en-GB"/>
        </a:p>
      </dgm:t>
    </dgm:pt>
    <dgm:pt modelId="{C9C12ECB-211B-45C5-95AA-63ACAE457C23}" type="sibTrans" cxnId="{0D4182DE-D9EB-4249-ABE5-417ED3E5CA61}">
      <dgm:prSet/>
      <dgm:spPr/>
      <dgm:t>
        <a:bodyPr/>
        <a:lstStyle/>
        <a:p>
          <a:endParaRPr lang="en-GB"/>
        </a:p>
      </dgm:t>
    </dgm:pt>
    <dgm:pt modelId="{7F5B848D-3618-4831-97A3-966F504B6D0C}">
      <dgm:prSet/>
      <dgm:spPr/>
      <dgm:t>
        <a:bodyPr/>
        <a:lstStyle/>
        <a:p>
          <a:pPr>
            <a:buFont typeface="Arial" panose="020B0604020202020204" pitchFamily="34" charset="0"/>
            <a:buChar char="•"/>
          </a:pPr>
          <a:r>
            <a:rPr lang="en-GB" b="0" i="0"/>
            <a:t>Reliability</a:t>
          </a:r>
        </a:p>
      </dgm:t>
    </dgm:pt>
    <dgm:pt modelId="{BF636FD9-B71C-4612-A983-1D5751BECDA9}" type="parTrans" cxnId="{2801034C-304A-413F-AC42-184479BEB950}">
      <dgm:prSet/>
      <dgm:spPr/>
      <dgm:t>
        <a:bodyPr/>
        <a:lstStyle/>
        <a:p>
          <a:endParaRPr lang="en-GB"/>
        </a:p>
      </dgm:t>
    </dgm:pt>
    <dgm:pt modelId="{0F22E7E4-2C14-4537-BB50-370E7A26FD1C}" type="sibTrans" cxnId="{2801034C-304A-413F-AC42-184479BEB950}">
      <dgm:prSet/>
      <dgm:spPr/>
      <dgm:t>
        <a:bodyPr/>
        <a:lstStyle/>
        <a:p>
          <a:endParaRPr lang="en-GB"/>
        </a:p>
      </dgm:t>
    </dgm:pt>
    <dgm:pt modelId="{E6DD637D-196E-4BC5-911E-7365373536EE}">
      <dgm:prSet/>
      <dgm:spPr/>
      <dgm:t>
        <a:bodyPr/>
        <a:lstStyle/>
        <a:p>
          <a:pPr>
            <a:buFont typeface="Arial" panose="020B0604020202020204" pitchFamily="34" charset="0"/>
            <a:buChar char="•"/>
          </a:pPr>
          <a:r>
            <a:rPr lang="en-GB" b="0" i="0"/>
            <a:t>Mean time to failure</a:t>
          </a:r>
        </a:p>
      </dgm:t>
    </dgm:pt>
    <dgm:pt modelId="{E216DC73-A3E7-4CEA-BA08-2B8FC1A468D9}" type="parTrans" cxnId="{DBF20260-A161-4320-82B0-7E4FE27D65CA}">
      <dgm:prSet/>
      <dgm:spPr/>
      <dgm:t>
        <a:bodyPr/>
        <a:lstStyle/>
        <a:p>
          <a:endParaRPr lang="en-GB"/>
        </a:p>
      </dgm:t>
    </dgm:pt>
    <dgm:pt modelId="{C078EA64-5E10-493C-8E85-7479C6900613}" type="sibTrans" cxnId="{DBF20260-A161-4320-82B0-7E4FE27D65CA}">
      <dgm:prSet/>
      <dgm:spPr/>
      <dgm:t>
        <a:bodyPr/>
        <a:lstStyle/>
        <a:p>
          <a:endParaRPr lang="en-GB"/>
        </a:p>
      </dgm:t>
    </dgm:pt>
    <dgm:pt modelId="{09D3A3AB-975B-4B3E-9F9B-58D11DCB6CAA}">
      <dgm:prSet/>
      <dgm:spPr/>
      <dgm:t>
        <a:bodyPr/>
        <a:lstStyle/>
        <a:p>
          <a:pPr>
            <a:buFont typeface="Arial" panose="020B0604020202020204" pitchFamily="34" charset="0"/>
            <a:buChar char="•"/>
          </a:pPr>
          <a:r>
            <a:rPr lang="en-GB" b="0" i="0"/>
            <a:t>Downtime probability</a:t>
          </a:r>
        </a:p>
      </dgm:t>
    </dgm:pt>
    <dgm:pt modelId="{85438DEC-54CF-4687-B01E-CD4A90BAFD39}" type="parTrans" cxnId="{C94F36A6-04AF-450B-8A69-E4C290321B40}">
      <dgm:prSet/>
      <dgm:spPr/>
      <dgm:t>
        <a:bodyPr/>
        <a:lstStyle/>
        <a:p>
          <a:endParaRPr lang="en-GB"/>
        </a:p>
      </dgm:t>
    </dgm:pt>
    <dgm:pt modelId="{0F885F3F-1354-4181-B174-D382BC43581F}" type="sibTrans" cxnId="{C94F36A6-04AF-450B-8A69-E4C290321B40}">
      <dgm:prSet/>
      <dgm:spPr/>
      <dgm:t>
        <a:bodyPr/>
        <a:lstStyle/>
        <a:p>
          <a:endParaRPr lang="en-GB"/>
        </a:p>
      </dgm:t>
    </dgm:pt>
    <dgm:pt modelId="{9F9AB251-2D15-4D59-A148-B9A74EE3538F}">
      <dgm:prSet/>
      <dgm:spPr/>
      <dgm:t>
        <a:bodyPr/>
        <a:lstStyle/>
        <a:p>
          <a:pPr>
            <a:buFont typeface="Arial" panose="020B0604020202020204" pitchFamily="34" charset="0"/>
            <a:buChar char="•"/>
          </a:pPr>
          <a:r>
            <a:rPr lang="en-GB" b="0" i="0"/>
            <a:t>Failure rate</a:t>
          </a:r>
        </a:p>
      </dgm:t>
    </dgm:pt>
    <dgm:pt modelId="{EE1AB489-0C5E-4AD0-8164-0D9F9F282DEF}" type="parTrans" cxnId="{812BDEDF-BFDC-449F-BCED-6CAD23145ADF}">
      <dgm:prSet/>
      <dgm:spPr/>
      <dgm:t>
        <a:bodyPr/>
        <a:lstStyle/>
        <a:p>
          <a:endParaRPr lang="en-GB"/>
        </a:p>
      </dgm:t>
    </dgm:pt>
    <dgm:pt modelId="{B3648946-2AE2-4F0C-B834-E0F0247208A9}" type="sibTrans" cxnId="{812BDEDF-BFDC-449F-BCED-6CAD23145ADF}">
      <dgm:prSet/>
      <dgm:spPr/>
      <dgm:t>
        <a:bodyPr/>
        <a:lstStyle/>
        <a:p>
          <a:endParaRPr lang="en-GB"/>
        </a:p>
      </dgm:t>
    </dgm:pt>
    <dgm:pt modelId="{0BBB4F10-DB85-4AB1-9E12-6E65B0AEF55A}">
      <dgm:prSet/>
      <dgm:spPr/>
      <dgm:t>
        <a:bodyPr/>
        <a:lstStyle/>
        <a:p>
          <a:pPr>
            <a:buFont typeface="Arial" panose="020B0604020202020204" pitchFamily="34" charset="0"/>
            <a:buChar char="•"/>
          </a:pPr>
          <a:r>
            <a:rPr lang="en-GB" b="0" i="0"/>
            <a:t>Availability</a:t>
          </a:r>
        </a:p>
      </dgm:t>
    </dgm:pt>
    <dgm:pt modelId="{9D8A7891-4B10-4A61-92AA-A9EE39BBD6DD}" type="parTrans" cxnId="{4FC1758E-442A-4563-A760-F1A963A7A1A1}">
      <dgm:prSet/>
      <dgm:spPr/>
      <dgm:t>
        <a:bodyPr/>
        <a:lstStyle/>
        <a:p>
          <a:endParaRPr lang="en-GB"/>
        </a:p>
      </dgm:t>
    </dgm:pt>
    <dgm:pt modelId="{BFF65A20-DBD3-4484-8EA0-E4A2F177FF9A}" type="sibTrans" cxnId="{4FC1758E-442A-4563-A760-F1A963A7A1A1}">
      <dgm:prSet/>
      <dgm:spPr/>
      <dgm:t>
        <a:bodyPr/>
        <a:lstStyle/>
        <a:p>
          <a:endParaRPr lang="en-GB"/>
        </a:p>
      </dgm:t>
    </dgm:pt>
    <dgm:pt modelId="{F43FDC02-4B7E-41CE-8864-7142530A7EBD}">
      <dgm:prSet/>
      <dgm:spPr/>
      <dgm:t>
        <a:bodyPr/>
        <a:lstStyle/>
        <a:p>
          <a:pPr>
            <a:buFont typeface="Arial" panose="020B0604020202020204" pitchFamily="34" charset="0"/>
            <a:buChar char="•"/>
          </a:pPr>
          <a:r>
            <a:rPr lang="en-GB" b="0" i="0"/>
            <a:t>Robustness</a:t>
          </a:r>
        </a:p>
      </dgm:t>
    </dgm:pt>
    <dgm:pt modelId="{6CC5D1EB-BC84-4158-A170-BCFC5603708D}" type="parTrans" cxnId="{42AD95B0-A701-4D6C-ACA1-4A335C776E7D}">
      <dgm:prSet/>
      <dgm:spPr/>
      <dgm:t>
        <a:bodyPr/>
        <a:lstStyle/>
        <a:p>
          <a:endParaRPr lang="en-GB"/>
        </a:p>
      </dgm:t>
    </dgm:pt>
    <dgm:pt modelId="{9B793BAA-137B-48E8-9A86-801CDC1B907B}" type="sibTrans" cxnId="{42AD95B0-A701-4D6C-ACA1-4A335C776E7D}">
      <dgm:prSet/>
      <dgm:spPr/>
      <dgm:t>
        <a:bodyPr/>
        <a:lstStyle/>
        <a:p>
          <a:endParaRPr lang="en-GB"/>
        </a:p>
      </dgm:t>
    </dgm:pt>
    <dgm:pt modelId="{C6F146F4-B6FE-4238-BC3B-96FCE1C84AD0}">
      <dgm:prSet/>
      <dgm:spPr/>
      <dgm:t>
        <a:bodyPr/>
        <a:lstStyle/>
        <a:p>
          <a:pPr>
            <a:buFont typeface="Arial" panose="020B0604020202020204" pitchFamily="34" charset="0"/>
            <a:buChar char="•"/>
          </a:pPr>
          <a:r>
            <a:rPr lang="en-GB" b="0" i="0"/>
            <a:t>Time to recovery</a:t>
          </a:r>
        </a:p>
      </dgm:t>
    </dgm:pt>
    <dgm:pt modelId="{1F294EA6-DF90-4204-A31B-A7D886ADCDDF}" type="parTrans" cxnId="{6F1E5594-34FE-48BF-8E9E-8EBE143B7503}">
      <dgm:prSet/>
      <dgm:spPr/>
      <dgm:t>
        <a:bodyPr/>
        <a:lstStyle/>
        <a:p>
          <a:endParaRPr lang="en-GB"/>
        </a:p>
      </dgm:t>
    </dgm:pt>
    <dgm:pt modelId="{66C166B6-F967-4E75-861E-333DEC750C70}" type="sibTrans" cxnId="{6F1E5594-34FE-48BF-8E9E-8EBE143B7503}">
      <dgm:prSet/>
      <dgm:spPr/>
      <dgm:t>
        <a:bodyPr/>
        <a:lstStyle/>
        <a:p>
          <a:endParaRPr lang="en-GB"/>
        </a:p>
      </dgm:t>
    </dgm:pt>
    <dgm:pt modelId="{7C8007C2-ED66-4038-A6C1-3702949CEED3}">
      <dgm:prSet/>
      <dgm:spPr/>
      <dgm:t>
        <a:bodyPr/>
        <a:lstStyle/>
        <a:p>
          <a:pPr>
            <a:buFont typeface="Arial" panose="020B0604020202020204" pitchFamily="34" charset="0"/>
            <a:buChar char="•"/>
          </a:pPr>
          <a:r>
            <a:rPr lang="en-US" b="0" i="0"/>
            <a:t>% of incidents leading to catastrophic failures</a:t>
          </a:r>
        </a:p>
      </dgm:t>
    </dgm:pt>
    <dgm:pt modelId="{9E1B6247-99F0-488C-872E-6DE84832209E}" type="parTrans" cxnId="{EC70957B-4B92-43B5-9588-72C7E45F0277}">
      <dgm:prSet/>
      <dgm:spPr/>
      <dgm:t>
        <a:bodyPr/>
        <a:lstStyle/>
        <a:p>
          <a:endParaRPr lang="en-GB"/>
        </a:p>
      </dgm:t>
    </dgm:pt>
    <dgm:pt modelId="{974CDE99-DC5F-4117-8FDF-5B6E92E5AE73}" type="sibTrans" cxnId="{EC70957B-4B92-43B5-9588-72C7E45F0277}">
      <dgm:prSet/>
      <dgm:spPr/>
      <dgm:t>
        <a:bodyPr/>
        <a:lstStyle/>
        <a:p>
          <a:endParaRPr lang="en-GB"/>
        </a:p>
      </dgm:t>
    </dgm:pt>
    <dgm:pt modelId="{A2815BBF-107C-4F64-905B-7438B8876350}">
      <dgm:prSet/>
      <dgm:spPr/>
      <dgm:t>
        <a:bodyPr/>
        <a:lstStyle/>
        <a:p>
          <a:pPr>
            <a:buFont typeface="Arial" panose="020B0604020202020204" pitchFamily="34" charset="0"/>
            <a:buChar char="•"/>
          </a:pPr>
          <a:r>
            <a:rPr lang="en-US" b="0" i="0"/>
            <a:t>Data corruption probability after a failure</a:t>
          </a:r>
        </a:p>
      </dgm:t>
    </dgm:pt>
    <dgm:pt modelId="{C51ADF43-29B0-415A-A629-B2629E736347}" type="parTrans" cxnId="{91550E39-21E0-4E9D-B0D7-2D96ADF86975}">
      <dgm:prSet/>
      <dgm:spPr/>
      <dgm:t>
        <a:bodyPr/>
        <a:lstStyle/>
        <a:p>
          <a:endParaRPr lang="en-GB"/>
        </a:p>
      </dgm:t>
    </dgm:pt>
    <dgm:pt modelId="{CE209071-5C17-4E97-BBC4-D6C04A92A97B}" type="sibTrans" cxnId="{91550E39-21E0-4E9D-B0D7-2D96ADF86975}">
      <dgm:prSet/>
      <dgm:spPr/>
      <dgm:t>
        <a:bodyPr/>
        <a:lstStyle/>
        <a:p>
          <a:endParaRPr lang="en-GB"/>
        </a:p>
      </dgm:t>
    </dgm:pt>
    <dgm:pt modelId="{BDF4FD43-217E-48B5-9F02-4D7C0CAD7952}">
      <dgm:prSet/>
      <dgm:spPr/>
      <dgm:t>
        <a:bodyPr/>
        <a:lstStyle/>
        <a:p>
          <a:pPr>
            <a:buFont typeface="Arial" panose="020B0604020202020204" pitchFamily="34" charset="0"/>
            <a:buChar char="•"/>
          </a:pPr>
          <a:r>
            <a:rPr lang="en-GB" b="0" i="0"/>
            <a:t>Portability</a:t>
          </a:r>
        </a:p>
      </dgm:t>
    </dgm:pt>
    <dgm:pt modelId="{1314F5BA-437A-4BD2-B4B3-29A1542729ED}" type="parTrans" cxnId="{A88AF32A-07DE-48E3-9543-D18A434D2169}">
      <dgm:prSet/>
      <dgm:spPr/>
      <dgm:t>
        <a:bodyPr/>
        <a:lstStyle/>
        <a:p>
          <a:endParaRPr lang="en-GB"/>
        </a:p>
      </dgm:t>
    </dgm:pt>
    <dgm:pt modelId="{0B3D6A0B-83EF-45E5-901C-30296959D552}" type="sibTrans" cxnId="{A88AF32A-07DE-48E3-9543-D18A434D2169}">
      <dgm:prSet/>
      <dgm:spPr/>
      <dgm:t>
        <a:bodyPr/>
        <a:lstStyle/>
        <a:p>
          <a:endParaRPr lang="en-GB"/>
        </a:p>
      </dgm:t>
    </dgm:pt>
    <dgm:pt modelId="{97E8E67B-3D66-4749-8123-B2B33193F63C}">
      <dgm:prSet/>
      <dgm:spPr/>
      <dgm:t>
        <a:bodyPr/>
        <a:lstStyle/>
        <a:p>
          <a:pPr>
            <a:buFont typeface="Arial" panose="020B0604020202020204" pitchFamily="34" charset="0"/>
            <a:buChar char="•"/>
          </a:pPr>
          <a:r>
            <a:rPr lang="en-GB" b="0" i="0"/>
            <a:t>% of non-portable code</a:t>
          </a:r>
        </a:p>
      </dgm:t>
    </dgm:pt>
    <dgm:pt modelId="{57B5A2FF-47D6-409C-85F6-B5A49C10B02F}" type="parTrans" cxnId="{41DE5E42-D661-4C04-BEF8-A90A704F42E9}">
      <dgm:prSet/>
      <dgm:spPr/>
      <dgm:t>
        <a:bodyPr/>
        <a:lstStyle/>
        <a:p>
          <a:endParaRPr lang="en-GB"/>
        </a:p>
      </dgm:t>
    </dgm:pt>
    <dgm:pt modelId="{EA09FDB8-C035-4ED5-B7F3-15EAD4AB53AB}" type="sibTrans" cxnId="{41DE5E42-D661-4C04-BEF8-A90A704F42E9}">
      <dgm:prSet/>
      <dgm:spPr/>
      <dgm:t>
        <a:bodyPr/>
        <a:lstStyle/>
        <a:p>
          <a:endParaRPr lang="en-GB"/>
        </a:p>
      </dgm:t>
    </dgm:pt>
    <dgm:pt modelId="{D8591F5A-DE1E-4CE3-9217-54199A91E0D1}">
      <dgm:prSet/>
      <dgm:spPr/>
      <dgm:t>
        <a:bodyPr/>
        <a:lstStyle/>
        <a:p>
          <a:pPr>
            <a:buFont typeface="Arial" panose="020B0604020202020204" pitchFamily="34" charset="0"/>
            <a:buChar char="•"/>
          </a:pPr>
          <a:r>
            <a:rPr lang="en-US" b="0" i="0"/>
            <a:t>Number of systems where software can run</a:t>
          </a:r>
        </a:p>
      </dgm:t>
    </dgm:pt>
    <dgm:pt modelId="{31E093A8-C2AA-4CB1-8A6F-38652EF179DE}" type="parTrans" cxnId="{0C51D702-4F6D-4A39-BF24-E261430D2CF9}">
      <dgm:prSet/>
      <dgm:spPr/>
      <dgm:t>
        <a:bodyPr/>
        <a:lstStyle/>
        <a:p>
          <a:endParaRPr lang="en-GB"/>
        </a:p>
      </dgm:t>
    </dgm:pt>
    <dgm:pt modelId="{2F8D5A24-F494-4020-9DBF-ECB09DA23592}" type="sibTrans" cxnId="{0C51D702-4F6D-4A39-BF24-E261430D2CF9}">
      <dgm:prSet/>
      <dgm:spPr/>
      <dgm:t>
        <a:bodyPr/>
        <a:lstStyle/>
        <a:p>
          <a:endParaRPr lang="en-GB"/>
        </a:p>
      </dgm:t>
    </dgm:pt>
    <dgm:pt modelId="{351DD48C-ACB2-431A-ADEC-7C473E6D06BB}" type="pres">
      <dgm:prSet presAssocID="{C36943E8-E73E-4046-9838-8C53FAF9E9F2}" presName="diagram" presStyleCnt="0">
        <dgm:presLayoutVars>
          <dgm:dir/>
          <dgm:animLvl val="lvl"/>
          <dgm:resizeHandles val="exact"/>
        </dgm:presLayoutVars>
      </dgm:prSet>
      <dgm:spPr/>
    </dgm:pt>
    <dgm:pt modelId="{CA5C8A7E-A977-41BD-80DB-1E104A243822}" type="pres">
      <dgm:prSet presAssocID="{C17AE5D7-2EFE-4265-9404-1DFE0B0CBF9A}" presName="compNode" presStyleCnt="0"/>
      <dgm:spPr/>
    </dgm:pt>
    <dgm:pt modelId="{FD0A5837-0B32-447E-822A-0BC8A669FAAA}" type="pres">
      <dgm:prSet presAssocID="{C17AE5D7-2EFE-4265-9404-1DFE0B0CBF9A}" presName="childRect" presStyleLbl="bgAcc1" presStyleIdx="0" presStyleCnt="6">
        <dgm:presLayoutVars>
          <dgm:bulletEnabled val="1"/>
        </dgm:presLayoutVars>
      </dgm:prSet>
      <dgm:spPr/>
    </dgm:pt>
    <dgm:pt modelId="{2635AE92-B6C4-4488-90EA-1326C2F5D35A}" type="pres">
      <dgm:prSet presAssocID="{C17AE5D7-2EFE-4265-9404-1DFE0B0CBF9A}" presName="parentText" presStyleLbl="node1" presStyleIdx="0" presStyleCnt="0">
        <dgm:presLayoutVars>
          <dgm:chMax val="0"/>
          <dgm:bulletEnabled val="1"/>
        </dgm:presLayoutVars>
      </dgm:prSet>
      <dgm:spPr/>
    </dgm:pt>
    <dgm:pt modelId="{D5260ADC-0C74-4796-8889-029CB5DECD81}" type="pres">
      <dgm:prSet presAssocID="{C17AE5D7-2EFE-4265-9404-1DFE0B0CBF9A}" presName="parentRect" presStyleLbl="alignNode1" presStyleIdx="0" presStyleCnt="6"/>
      <dgm:spPr/>
    </dgm:pt>
    <dgm:pt modelId="{EDEEF211-FC97-41BA-B6D7-7E41E72D6F74}" type="pres">
      <dgm:prSet presAssocID="{C17AE5D7-2EFE-4265-9404-1DFE0B0CBF9A}" presName="adorn" presStyleLbl="fgAccFollowNode1" presStyleIdx="0" presStyleCnt="6"/>
      <dgm:spPr/>
    </dgm:pt>
    <dgm:pt modelId="{7C2A1325-1D0D-4D80-AC8B-0256ADF77287}" type="pres">
      <dgm:prSet presAssocID="{3DBFCA1B-5701-42B0-B1EB-6FF211DAB87E}" presName="sibTrans" presStyleLbl="sibTrans2D1" presStyleIdx="0" presStyleCnt="0"/>
      <dgm:spPr/>
    </dgm:pt>
    <dgm:pt modelId="{F4E03512-D5EA-4368-BD3E-03BFFA7F08F1}" type="pres">
      <dgm:prSet presAssocID="{AA165804-455C-4B0A-863F-4B8F488DFC5F}" presName="compNode" presStyleCnt="0"/>
      <dgm:spPr/>
    </dgm:pt>
    <dgm:pt modelId="{DE9D2C91-4691-4EE4-92F9-40F4FF4C5840}" type="pres">
      <dgm:prSet presAssocID="{AA165804-455C-4B0A-863F-4B8F488DFC5F}" presName="childRect" presStyleLbl="bgAcc1" presStyleIdx="1" presStyleCnt="6">
        <dgm:presLayoutVars>
          <dgm:bulletEnabled val="1"/>
        </dgm:presLayoutVars>
      </dgm:prSet>
      <dgm:spPr/>
    </dgm:pt>
    <dgm:pt modelId="{F7FB6E48-0F6F-4370-A955-A7993BB49740}" type="pres">
      <dgm:prSet presAssocID="{AA165804-455C-4B0A-863F-4B8F488DFC5F}" presName="parentText" presStyleLbl="node1" presStyleIdx="0" presStyleCnt="0">
        <dgm:presLayoutVars>
          <dgm:chMax val="0"/>
          <dgm:bulletEnabled val="1"/>
        </dgm:presLayoutVars>
      </dgm:prSet>
      <dgm:spPr/>
    </dgm:pt>
    <dgm:pt modelId="{E5ADE329-6FA0-457F-B9A9-F44D6F0E88F4}" type="pres">
      <dgm:prSet presAssocID="{AA165804-455C-4B0A-863F-4B8F488DFC5F}" presName="parentRect" presStyleLbl="alignNode1" presStyleIdx="1" presStyleCnt="6"/>
      <dgm:spPr/>
    </dgm:pt>
    <dgm:pt modelId="{5B05CABA-98F3-4081-B307-A96EB0FC54EB}" type="pres">
      <dgm:prSet presAssocID="{AA165804-455C-4B0A-863F-4B8F488DFC5F}" presName="adorn" presStyleLbl="fgAccFollowNode1" presStyleIdx="1" presStyleCnt="6"/>
      <dgm:spPr/>
    </dgm:pt>
    <dgm:pt modelId="{204A9215-91B8-4D91-8AB1-32DA61A563CA}" type="pres">
      <dgm:prSet presAssocID="{E28D8BBD-1B1B-4DDD-971D-1A67814460F3}" presName="sibTrans" presStyleLbl="sibTrans2D1" presStyleIdx="0" presStyleCnt="0"/>
      <dgm:spPr/>
    </dgm:pt>
    <dgm:pt modelId="{ECFE6686-57ED-49F2-BD15-4538E0A742E1}" type="pres">
      <dgm:prSet presAssocID="{A646F30B-4CD3-4FAE-8B98-8A1629BD89CF}" presName="compNode" presStyleCnt="0"/>
      <dgm:spPr/>
    </dgm:pt>
    <dgm:pt modelId="{EFBBD0FE-F808-4ED3-A7BD-3C43E7853E3F}" type="pres">
      <dgm:prSet presAssocID="{A646F30B-4CD3-4FAE-8B98-8A1629BD89CF}" presName="childRect" presStyleLbl="bgAcc1" presStyleIdx="2" presStyleCnt="6">
        <dgm:presLayoutVars>
          <dgm:bulletEnabled val="1"/>
        </dgm:presLayoutVars>
      </dgm:prSet>
      <dgm:spPr/>
    </dgm:pt>
    <dgm:pt modelId="{67987565-9EFB-4035-930D-0C3AF4F8BE98}" type="pres">
      <dgm:prSet presAssocID="{A646F30B-4CD3-4FAE-8B98-8A1629BD89CF}" presName="parentText" presStyleLbl="node1" presStyleIdx="0" presStyleCnt="0">
        <dgm:presLayoutVars>
          <dgm:chMax val="0"/>
          <dgm:bulletEnabled val="1"/>
        </dgm:presLayoutVars>
      </dgm:prSet>
      <dgm:spPr/>
    </dgm:pt>
    <dgm:pt modelId="{9EECDCF0-FD25-48A2-86A5-E2EB8BEAD0CE}" type="pres">
      <dgm:prSet presAssocID="{A646F30B-4CD3-4FAE-8B98-8A1629BD89CF}" presName="parentRect" presStyleLbl="alignNode1" presStyleIdx="2" presStyleCnt="6"/>
      <dgm:spPr/>
    </dgm:pt>
    <dgm:pt modelId="{FD202C6E-6E2D-4297-99CD-95F9A0BA77F5}" type="pres">
      <dgm:prSet presAssocID="{A646F30B-4CD3-4FAE-8B98-8A1629BD89CF}" presName="adorn" presStyleLbl="fgAccFollowNode1" presStyleIdx="2" presStyleCnt="6"/>
      <dgm:spPr/>
    </dgm:pt>
    <dgm:pt modelId="{56C9403C-5FDC-4B6C-A390-AB29B46755C0}" type="pres">
      <dgm:prSet presAssocID="{F13DC584-DCCF-4AD2-BB7F-1E35C96635C2}" presName="sibTrans" presStyleLbl="sibTrans2D1" presStyleIdx="0" presStyleCnt="0"/>
      <dgm:spPr/>
    </dgm:pt>
    <dgm:pt modelId="{00D54114-F0C5-4648-9205-1D68F00340EA}" type="pres">
      <dgm:prSet presAssocID="{7F5B848D-3618-4831-97A3-966F504B6D0C}" presName="compNode" presStyleCnt="0"/>
      <dgm:spPr/>
    </dgm:pt>
    <dgm:pt modelId="{A58898C9-0D5D-4474-A246-FD1AF6BD46DC}" type="pres">
      <dgm:prSet presAssocID="{7F5B848D-3618-4831-97A3-966F504B6D0C}" presName="childRect" presStyleLbl="bgAcc1" presStyleIdx="3" presStyleCnt="6">
        <dgm:presLayoutVars>
          <dgm:bulletEnabled val="1"/>
        </dgm:presLayoutVars>
      </dgm:prSet>
      <dgm:spPr/>
    </dgm:pt>
    <dgm:pt modelId="{3CC88DBA-5BC3-42FF-9DBE-9A4136FFF612}" type="pres">
      <dgm:prSet presAssocID="{7F5B848D-3618-4831-97A3-966F504B6D0C}" presName="parentText" presStyleLbl="node1" presStyleIdx="0" presStyleCnt="0">
        <dgm:presLayoutVars>
          <dgm:chMax val="0"/>
          <dgm:bulletEnabled val="1"/>
        </dgm:presLayoutVars>
      </dgm:prSet>
      <dgm:spPr/>
    </dgm:pt>
    <dgm:pt modelId="{9AF2685C-3215-48F4-8CC1-6590FBFADD05}" type="pres">
      <dgm:prSet presAssocID="{7F5B848D-3618-4831-97A3-966F504B6D0C}" presName="parentRect" presStyleLbl="alignNode1" presStyleIdx="3" presStyleCnt="6"/>
      <dgm:spPr/>
    </dgm:pt>
    <dgm:pt modelId="{E6D5C8B2-B466-4A86-9C2E-58A67E7F228D}" type="pres">
      <dgm:prSet presAssocID="{7F5B848D-3618-4831-97A3-966F504B6D0C}" presName="adorn" presStyleLbl="fgAccFollowNode1" presStyleIdx="3" presStyleCnt="6"/>
      <dgm:spPr/>
    </dgm:pt>
    <dgm:pt modelId="{D7B06C51-9919-4EAD-8C5D-9F73EBB32063}" type="pres">
      <dgm:prSet presAssocID="{0F22E7E4-2C14-4537-BB50-370E7A26FD1C}" presName="sibTrans" presStyleLbl="sibTrans2D1" presStyleIdx="0" presStyleCnt="0"/>
      <dgm:spPr/>
    </dgm:pt>
    <dgm:pt modelId="{ED90C3B2-C91D-4FA3-A077-87533E03AA2E}" type="pres">
      <dgm:prSet presAssocID="{F43FDC02-4B7E-41CE-8864-7142530A7EBD}" presName="compNode" presStyleCnt="0"/>
      <dgm:spPr/>
    </dgm:pt>
    <dgm:pt modelId="{C4A97659-BE9C-4ADB-9C7D-64BE04639D6E}" type="pres">
      <dgm:prSet presAssocID="{F43FDC02-4B7E-41CE-8864-7142530A7EBD}" presName="childRect" presStyleLbl="bgAcc1" presStyleIdx="4" presStyleCnt="6">
        <dgm:presLayoutVars>
          <dgm:bulletEnabled val="1"/>
        </dgm:presLayoutVars>
      </dgm:prSet>
      <dgm:spPr/>
    </dgm:pt>
    <dgm:pt modelId="{48C8136F-66C9-4F50-94A6-0DA4DF1F81CF}" type="pres">
      <dgm:prSet presAssocID="{F43FDC02-4B7E-41CE-8864-7142530A7EBD}" presName="parentText" presStyleLbl="node1" presStyleIdx="0" presStyleCnt="0">
        <dgm:presLayoutVars>
          <dgm:chMax val="0"/>
          <dgm:bulletEnabled val="1"/>
        </dgm:presLayoutVars>
      </dgm:prSet>
      <dgm:spPr/>
    </dgm:pt>
    <dgm:pt modelId="{70D790C2-926B-4DBD-A98D-C7D0E0ABB494}" type="pres">
      <dgm:prSet presAssocID="{F43FDC02-4B7E-41CE-8864-7142530A7EBD}" presName="parentRect" presStyleLbl="alignNode1" presStyleIdx="4" presStyleCnt="6"/>
      <dgm:spPr/>
    </dgm:pt>
    <dgm:pt modelId="{249FEFAE-3A25-4FDB-A862-5DB735A79E7C}" type="pres">
      <dgm:prSet presAssocID="{F43FDC02-4B7E-41CE-8864-7142530A7EBD}" presName="adorn" presStyleLbl="fgAccFollowNode1" presStyleIdx="4" presStyleCnt="6"/>
      <dgm:spPr/>
    </dgm:pt>
    <dgm:pt modelId="{4B3FDA59-B4E5-43E5-85B4-BF03DC451714}" type="pres">
      <dgm:prSet presAssocID="{9B793BAA-137B-48E8-9A86-801CDC1B907B}" presName="sibTrans" presStyleLbl="sibTrans2D1" presStyleIdx="0" presStyleCnt="0"/>
      <dgm:spPr/>
    </dgm:pt>
    <dgm:pt modelId="{AF57E43B-A9D0-4025-9298-877FF586694E}" type="pres">
      <dgm:prSet presAssocID="{BDF4FD43-217E-48B5-9F02-4D7C0CAD7952}" presName="compNode" presStyleCnt="0"/>
      <dgm:spPr/>
    </dgm:pt>
    <dgm:pt modelId="{A915D109-AD8F-4555-AC24-C80C34123BD6}" type="pres">
      <dgm:prSet presAssocID="{BDF4FD43-217E-48B5-9F02-4D7C0CAD7952}" presName="childRect" presStyleLbl="bgAcc1" presStyleIdx="5" presStyleCnt="6">
        <dgm:presLayoutVars>
          <dgm:bulletEnabled val="1"/>
        </dgm:presLayoutVars>
      </dgm:prSet>
      <dgm:spPr/>
    </dgm:pt>
    <dgm:pt modelId="{22D5DDBD-5922-4B8A-9A6C-4C86E9081F32}" type="pres">
      <dgm:prSet presAssocID="{BDF4FD43-217E-48B5-9F02-4D7C0CAD7952}" presName="parentText" presStyleLbl="node1" presStyleIdx="0" presStyleCnt="0">
        <dgm:presLayoutVars>
          <dgm:chMax val="0"/>
          <dgm:bulletEnabled val="1"/>
        </dgm:presLayoutVars>
      </dgm:prSet>
      <dgm:spPr/>
    </dgm:pt>
    <dgm:pt modelId="{220C66FD-2121-4D0F-88E1-3EC0BED14097}" type="pres">
      <dgm:prSet presAssocID="{BDF4FD43-217E-48B5-9F02-4D7C0CAD7952}" presName="parentRect" presStyleLbl="alignNode1" presStyleIdx="5" presStyleCnt="6"/>
      <dgm:spPr/>
    </dgm:pt>
    <dgm:pt modelId="{6DA3C450-CFF6-46FD-8C0D-D2E56B14B340}" type="pres">
      <dgm:prSet presAssocID="{BDF4FD43-217E-48B5-9F02-4D7C0CAD7952}" presName="adorn" presStyleLbl="fgAccFollowNode1" presStyleIdx="5" presStyleCnt="6"/>
      <dgm:spPr/>
    </dgm:pt>
  </dgm:ptLst>
  <dgm:cxnLst>
    <dgm:cxn modelId="{0C51D702-4F6D-4A39-BF24-E261430D2CF9}" srcId="{BDF4FD43-217E-48B5-9F02-4D7C0CAD7952}" destId="{D8591F5A-DE1E-4CE3-9217-54199A91E0D1}" srcOrd="1" destOrd="0" parTransId="{31E093A8-C2AA-4CB1-8A6F-38652EF179DE}" sibTransId="{2F8D5A24-F494-4020-9DBF-ECB09DA23592}"/>
    <dgm:cxn modelId="{95140710-8B6A-4FB7-81B6-F7F065F53093}" type="presOf" srcId="{C17AE5D7-2EFE-4265-9404-1DFE0B0CBF9A}" destId="{2635AE92-B6C4-4488-90EA-1326C2F5D35A}" srcOrd="0" destOrd="0" presId="urn:microsoft.com/office/officeart/2005/8/layout/bList2"/>
    <dgm:cxn modelId="{95B27311-6F07-4FAE-95F4-D1D70FF211F2}" type="presOf" srcId="{7234A96D-0AE8-41C3-B500-4D0133BDDCF6}" destId="{EFBBD0FE-F808-4ED3-A7BD-3C43E7853E3F}" srcOrd="0" destOrd="2" presId="urn:microsoft.com/office/officeart/2005/8/layout/bList2"/>
    <dgm:cxn modelId="{A6615714-2DC5-4A99-81BE-19F53F36A7DB}" type="presOf" srcId="{AA165804-455C-4B0A-863F-4B8F488DFC5F}" destId="{E5ADE329-6FA0-457F-B9A9-F44D6F0E88F4}" srcOrd="1" destOrd="0" presId="urn:microsoft.com/office/officeart/2005/8/layout/bList2"/>
    <dgm:cxn modelId="{13AEF529-35EB-4864-985B-DACBA014B4B7}" srcId="{AA165804-455C-4B0A-863F-4B8F488DFC5F}" destId="{298CD309-D36C-48E4-BED7-F0BCE60993F3}" srcOrd="2" destOrd="0" parTransId="{C0733613-80F1-4BCC-A2DD-C336B213F91E}" sibTransId="{FAE974CD-F2CA-40EE-9296-798FF786482E}"/>
    <dgm:cxn modelId="{A88AF32A-07DE-48E3-9543-D18A434D2169}" srcId="{C36943E8-E73E-4046-9838-8C53FAF9E9F2}" destId="{BDF4FD43-217E-48B5-9F02-4D7C0CAD7952}" srcOrd="5" destOrd="0" parTransId="{1314F5BA-437A-4BD2-B4B3-29A1542729ED}" sibTransId="{0B3D6A0B-83EF-45E5-901C-30296959D552}"/>
    <dgm:cxn modelId="{6CA8DD2B-7F56-4AFF-A458-AF6BAA875C9D}" srcId="{C17AE5D7-2EFE-4265-9404-1DFE0B0CBF9A}" destId="{E23D885B-AB73-4562-AD37-DCDFDCB37F9E}" srcOrd="1" destOrd="0" parTransId="{2DC2CBC1-F01A-4591-8217-BA225CB19442}" sibTransId="{16668840-E4C3-446D-91E3-F21A27D7E3E9}"/>
    <dgm:cxn modelId="{83DB4E2D-CFBD-46A8-A2C0-780FBDAD1285}" type="presOf" srcId="{E28D8BBD-1B1B-4DDD-971D-1A67814460F3}" destId="{204A9215-91B8-4D91-8AB1-32DA61A563CA}" srcOrd="0" destOrd="0" presId="urn:microsoft.com/office/officeart/2005/8/layout/bList2"/>
    <dgm:cxn modelId="{91550E39-21E0-4E9D-B0D7-2D96ADF86975}" srcId="{F43FDC02-4B7E-41CE-8864-7142530A7EBD}" destId="{A2815BBF-107C-4F64-905B-7438B8876350}" srcOrd="2" destOrd="0" parTransId="{C51ADF43-29B0-415A-A629-B2629E736347}" sibTransId="{CE209071-5C17-4E97-BBC4-D6C04A92A97B}"/>
    <dgm:cxn modelId="{6484743B-466D-4D4F-8316-8247F7963903}" srcId="{C17AE5D7-2EFE-4265-9404-1DFE0B0CBF9A}" destId="{878EA147-8FC2-4171-BA88-7C4A764FC1C1}" srcOrd="0" destOrd="0" parTransId="{571A00CB-F42D-44E8-9396-90C529300490}" sibTransId="{D5C7606A-0431-4608-BE7E-A103B34110A0}"/>
    <dgm:cxn modelId="{25C6B53E-664D-47AA-B46D-21CD4BF70F6F}" type="presOf" srcId="{A3180640-38CB-4498-83CB-BACE3E20AF0B}" destId="{FD0A5837-0B32-447E-822A-0BC8A669FAAA}" srcOrd="0" destOrd="2" presId="urn:microsoft.com/office/officeart/2005/8/layout/bList2"/>
    <dgm:cxn modelId="{DBF20260-A161-4320-82B0-7E4FE27D65CA}" srcId="{7F5B848D-3618-4831-97A3-966F504B6D0C}" destId="{E6DD637D-196E-4BC5-911E-7365373536EE}" srcOrd="0" destOrd="0" parTransId="{E216DC73-A3E7-4CEA-BA08-2B8FC1A468D9}" sibTransId="{C078EA64-5E10-493C-8E85-7479C6900613}"/>
    <dgm:cxn modelId="{6D74AA61-6141-4DFA-B37D-3645DE5B0D28}" type="presOf" srcId="{09D3A3AB-975B-4B3E-9F9B-58D11DCB6CAA}" destId="{A58898C9-0D5D-4474-A246-FD1AF6BD46DC}" srcOrd="0" destOrd="1" presId="urn:microsoft.com/office/officeart/2005/8/layout/bList2"/>
    <dgm:cxn modelId="{41DE5E42-D661-4C04-BEF8-A90A704F42E9}" srcId="{BDF4FD43-217E-48B5-9F02-4D7C0CAD7952}" destId="{97E8E67B-3D66-4749-8123-B2B33193F63C}" srcOrd="0" destOrd="0" parTransId="{57B5A2FF-47D6-409C-85F6-B5A49C10B02F}" sibTransId="{EA09FDB8-C035-4ED5-B7F3-15EAD4AB53AB}"/>
    <dgm:cxn modelId="{2237B143-0501-4F4D-A5FB-660BE46FD01B}" type="presOf" srcId="{7C8007C2-ED66-4038-A6C1-3702949CEED3}" destId="{C4A97659-BE9C-4ADB-9C7D-64BE04639D6E}" srcOrd="0" destOrd="1" presId="urn:microsoft.com/office/officeart/2005/8/layout/bList2"/>
    <dgm:cxn modelId="{0A9EE743-48B4-4B2F-B066-662551A5D6B4}" type="presOf" srcId="{373A397E-2378-4056-A93D-470F226BA8AC}" destId="{EFBBD0FE-F808-4ED3-A7BD-3C43E7853E3F}" srcOrd="0" destOrd="1" presId="urn:microsoft.com/office/officeart/2005/8/layout/bList2"/>
    <dgm:cxn modelId="{DFC1F263-4CA4-42FF-B384-34592B32229A}" type="presOf" srcId="{F43FDC02-4B7E-41CE-8864-7142530A7EBD}" destId="{48C8136F-66C9-4F50-94A6-0DA4DF1F81CF}" srcOrd="0" destOrd="0" presId="urn:microsoft.com/office/officeart/2005/8/layout/bList2"/>
    <dgm:cxn modelId="{37CA4F68-0C97-45F3-901F-329BC75469EB}" type="presOf" srcId="{9B793BAA-137B-48E8-9A86-801CDC1B907B}" destId="{4B3FDA59-B4E5-43E5-85B4-BF03DC451714}" srcOrd="0" destOrd="0" presId="urn:microsoft.com/office/officeart/2005/8/layout/bList2"/>
    <dgm:cxn modelId="{2801034C-304A-413F-AC42-184479BEB950}" srcId="{C36943E8-E73E-4046-9838-8C53FAF9E9F2}" destId="{7F5B848D-3618-4831-97A3-966F504B6D0C}" srcOrd="3" destOrd="0" parTransId="{BF636FD9-B71C-4612-A983-1D5751BECDA9}" sibTransId="{0F22E7E4-2C14-4537-BB50-370E7A26FD1C}"/>
    <dgm:cxn modelId="{0338FC4C-C90F-465A-A511-8523965F6E21}" type="presOf" srcId="{E23D885B-AB73-4562-AD37-DCDFDCB37F9E}" destId="{FD0A5837-0B32-447E-822A-0BC8A669FAAA}" srcOrd="0" destOrd="1" presId="urn:microsoft.com/office/officeart/2005/8/layout/bList2"/>
    <dgm:cxn modelId="{B38C096F-41FD-4EA8-B07A-8467D22A2490}" type="presOf" srcId="{E6DD637D-196E-4BC5-911E-7365373536EE}" destId="{A58898C9-0D5D-4474-A246-FD1AF6BD46DC}" srcOrd="0" destOrd="0" presId="urn:microsoft.com/office/officeart/2005/8/layout/bList2"/>
    <dgm:cxn modelId="{252C706F-F8AE-490C-ADB5-0A2FF98DBD34}" srcId="{C36943E8-E73E-4046-9838-8C53FAF9E9F2}" destId="{A646F30B-4CD3-4FAE-8B98-8A1629BD89CF}" srcOrd="2" destOrd="0" parTransId="{52B16F3B-8FF1-4E08-988E-5C118DDA57A9}" sibTransId="{F13DC584-DCCF-4AD2-BB7F-1E35C96635C2}"/>
    <dgm:cxn modelId="{60631D70-6ED0-40B8-8120-6C3FE9597050}" type="presOf" srcId="{C17AE5D7-2EFE-4265-9404-1DFE0B0CBF9A}" destId="{D5260ADC-0C74-4796-8889-029CB5DECD81}" srcOrd="1" destOrd="0" presId="urn:microsoft.com/office/officeart/2005/8/layout/bList2"/>
    <dgm:cxn modelId="{770D3C50-4A16-430F-8ADA-B2AA231C4A6A}" type="presOf" srcId="{275ACE03-5E5A-4C30-AD11-C555F087B4F4}" destId="{DE9D2C91-4691-4EE4-92F9-40F4FF4C5840}" srcOrd="0" destOrd="1" presId="urn:microsoft.com/office/officeart/2005/8/layout/bList2"/>
    <dgm:cxn modelId="{7D727750-6EA1-48C5-A45B-9642FBA2C9B0}" type="presOf" srcId="{C36943E8-E73E-4046-9838-8C53FAF9E9F2}" destId="{351DD48C-ACB2-431A-ADEC-7C473E6D06BB}" srcOrd="0" destOrd="0" presId="urn:microsoft.com/office/officeart/2005/8/layout/bList2"/>
    <dgm:cxn modelId="{599FFD72-C31C-4AE4-AEA6-BCCD073AA39C}" type="presOf" srcId="{DADE8AC5-3D6A-4D90-898C-050237EDA945}" destId="{DE9D2C91-4691-4EE4-92F9-40F4FF4C5840}" srcOrd="0" destOrd="0" presId="urn:microsoft.com/office/officeart/2005/8/layout/bList2"/>
    <dgm:cxn modelId="{C5196D53-C8AE-493C-A5D8-56F028DEED74}" srcId="{A646F30B-4CD3-4FAE-8B98-8A1629BD89CF}" destId="{373A397E-2378-4056-A93D-470F226BA8AC}" srcOrd="1" destOrd="0" parTransId="{5892AEF0-D00D-4BC2-A39C-F8EC5037301E}" sibTransId="{1FAA21BB-D82A-4F6C-94B9-90A4D4F21335}"/>
    <dgm:cxn modelId="{B1E13B56-D60B-4ED0-892B-58FD7CA5BFA8}" type="presOf" srcId="{BDF4FD43-217E-48B5-9F02-4D7C0CAD7952}" destId="{220C66FD-2121-4D0F-88E1-3EC0BED14097}" srcOrd="1" destOrd="0" presId="urn:microsoft.com/office/officeart/2005/8/layout/bList2"/>
    <dgm:cxn modelId="{701FEB56-AD2C-4928-B150-429403369884}" type="presOf" srcId="{F13DC584-DCCF-4AD2-BB7F-1E35C96635C2}" destId="{56C9403C-5FDC-4B6C-A390-AB29B46755C0}" srcOrd="0" destOrd="0" presId="urn:microsoft.com/office/officeart/2005/8/layout/bList2"/>
    <dgm:cxn modelId="{51A89077-A8F2-470E-AC9C-5212ACACDC09}" type="presOf" srcId="{7F5B848D-3618-4831-97A3-966F504B6D0C}" destId="{3CC88DBA-5BC3-42FF-9DBE-9A4136FFF612}" srcOrd="0" destOrd="0" presId="urn:microsoft.com/office/officeart/2005/8/layout/bList2"/>
    <dgm:cxn modelId="{8F1E4A7B-1078-499E-859D-DBE2DEF0D575}" srcId="{C36943E8-E73E-4046-9838-8C53FAF9E9F2}" destId="{C17AE5D7-2EFE-4265-9404-1DFE0B0CBF9A}" srcOrd="0" destOrd="0" parTransId="{45B646B5-337A-4C12-9C8D-D12C3AA699D6}" sibTransId="{3DBFCA1B-5701-42B0-B1EB-6FF211DAB87E}"/>
    <dgm:cxn modelId="{EC70957B-4B92-43B5-9588-72C7E45F0277}" srcId="{F43FDC02-4B7E-41CE-8864-7142530A7EBD}" destId="{7C8007C2-ED66-4038-A6C1-3702949CEED3}" srcOrd="1" destOrd="0" parTransId="{9E1B6247-99F0-488C-872E-6DE84832209E}" sibTransId="{974CDE99-DC5F-4117-8FDF-5B6E92E5AE73}"/>
    <dgm:cxn modelId="{FBBD208D-F717-4575-B754-D8F22ECA2A1C}" type="presOf" srcId="{BDF4FD43-217E-48B5-9F02-4D7C0CAD7952}" destId="{22D5DDBD-5922-4B8A-9A6C-4C86E9081F32}" srcOrd="0" destOrd="0" presId="urn:microsoft.com/office/officeart/2005/8/layout/bList2"/>
    <dgm:cxn modelId="{4FC1758E-442A-4563-A760-F1A963A7A1A1}" srcId="{7F5B848D-3618-4831-97A3-966F504B6D0C}" destId="{0BBB4F10-DB85-4AB1-9E12-6E65B0AEF55A}" srcOrd="3" destOrd="0" parTransId="{9D8A7891-4B10-4A61-92AA-A9EE39BBD6DD}" sibTransId="{BFF65A20-DBD3-4484-8EA0-E4A2F177FF9A}"/>
    <dgm:cxn modelId="{37C99A8E-FA11-4C5B-9864-B8F6DCED78DB}" type="presOf" srcId="{878EA147-8FC2-4171-BA88-7C4A764FC1C1}" destId="{FD0A5837-0B32-447E-822A-0BC8A669FAAA}" srcOrd="0" destOrd="0" presId="urn:microsoft.com/office/officeart/2005/8/layout/bList2"/>
    <dgm:cxn modelId="{733F0593-AFDA-49D5-8680-E73BC899CE99}" srcId="{AA165804-455C-4B0A-863F-4B8F488DFC5F}" destId="{275ACE03-5E5A-4C30-AD11-C555F087B4F4}" srcOrd="1" destOrd="0" parTransId="{1ECB87E5-57DF-460E-ACFE-22BCB9053580}" sibTransId="{4F44338C-809B-406B-B1DE-D806DD938034}"/>
    <dgm:cxn modelId="{6F1E5594-34FE-48BF-8E9E-8EBE143B7503}" srcId="{F43FDC02-4B7E-41CE-8864-7142530A7EBD}" destId="{C6F146F4-B6FE-4238-BC3B-96FCE1C84AD0}" srcOrd="0" destOrd="0" parTransId="{1F294EA6-DF90-4204-A31B-A7D886ADCDDF}" sibTransId="{66C166B6-F967-4E75-861E-333DEC750C70}"/>
    <dgm:cxn modelId="{E977E69F-96F4-413A-9102-6D3E22E17615}" type="presOf" srcId="{C6F146F4-B6FE-4238-BC3B-96FCE1C84AD0}" destId="{C4A97659-BE9C-4ADB-9C7D-64BE04639D6E}" srcOrd="0" destOrd="0" presId="urn:microsoft.com/office/officeart/2005/8/layout/bList2"/>
    <dgm:cxn modelId="{45FFE2A4-DF94-404A-AE83-38A796CB4804}" srcId="{A646F30B-4CD3-4FAE-8B98-8A1629BD89CF}" destId="{F354FF3D-3D92-45E0-B466-6FCA16F30E03}" srcOrd="0" destOrd="0" parTransId="{2E3BB018-40BC-443A-8917-A53CF5AE4C2F}" sibTransId="{57F6C61A-B3D8-48AF-BED0-406A2D2DFF40}"/>
    <dgm:cxn modelId="{C94F36A6-04AF-450B-8A69-E4C290321B40}" srcId="{7F5B848D-3618-4831-97A3-966F504B6D0C}" destId="{09D3A3AB-975B-4B3E-9F9B-58D11DCB6CAA}" srcOrd="1" destOrd="0" parTransId="{85438DEC-54CF-4687-B01E-CD4A90BAFD39}" sibTransId="{0F885F3F-1354-4181-B174-D382BC43581F}"/>
    <dgm:cxn modelId="{8C1695AB-B78E-466E-9C0D-715A7070F37B}" srcId="{C17AE5D7-2EFE-4265-9404-1DFE0B0CBF9A}" destId="{A3180640-38CB-4498-83CB-BACE3E20AF0B}" srcOrd="2" destOrd="0" parTransId="{0715BF43-7CEC-4713-91E3-19CAB5D2C9CF}" sibTransId="{81450154-6445-40AA-BA46-A3459DE11D4C}"/>
    <dgm:cxn modelId="{C27FABAC-AB27-4AAD-BA99-78C371EAE4C5}" type="presOf" srcId="{97E8E67B-3D66-4749-8123-B2B33193F63C}" destId="{A915D109-AD8F-4555-AC24-C80C34123BD6}" srcOrd="0" destOrd="0" presId="urn:microsoft.com/office/officeart/2005/8/layout/bList2"/>
    <dgm:cxn modelId="{42AD95B0-A701-4D6C-ACA1-4A335C776E7D}" srcId="{C36943E8-E73E-4046-9838-8C53FAF9E9F2}" destId="{F43FDC02-4B7E-41CE-8864-7142530A7EBD}" srcOrd="4" destOrd="0" parTransId="{6CC5D1EB-BC84-4158-A170-BCFC5603708D}" sibTransId="{9B793BAA-137B-48E8-9A86-801CDC1B907B}"/>
    <dgm:cxn modelId="{672920B1-828A-4729-B14F-F582DEC86859}" type="presOf" srcId="{F354FF3D-3D92-45E0-B466-6FCA16F30E03}" destId="{EFBBD0FE-F808-4ED3-A7BD-3C43E7853E3F}" srcOrd="0" destOrd="0" presId="urn:microsoft.com/office/officeart/2005/8/layout/bList2"/>
    <dgm:cxn modelId="{89D826B2-6F89-4B84-AA4A-69DC8FB7D40A}" type="presOf" srcId="{F43FDC02-4B7E-41CE-8864-7142530A7EBD}" destId="{70D790C2-926B-4DBD-A98D-C7D0E0ABB494}" srcOrd="1" destOrd="0" presId="urn:microsoft.com/office/officeart/2005/8/layout/bList2"/>
    <dgm:cxn modelId="{33402DB4-7E6E-41DC-A7D6-7BBD9AD6725A}" type="presOf" srcId="{0F22E7E4-2C14-4537-BB50-370E7A26FD1C}" destId="{D7B06C51-9919-4EAD-8C5D-9F73EBB32063}" srcOrd="0" destOrd="0" presId="urn:microsoft.com/office/officeart/2005/8/layout/bList2"/>
    <dgm:cxn modelId="{A945F5B6-C83F-4BCD-97D0-A8DB89A8311A}" type="presOf" srcId="{7F5B848D-3618-4831-97A3-966F504B6D0C}" destId="{9AF2685C-3215-48F4-8CC1-6590FBFADD05}" srcOrd="1" destOrd="0" presId="urn:microsoft.com/office/officeart/2005/8/layout/bList2"/>
    <dgm:cxn modelId="{11DF26C3-756A-4765-86C6-630B9408AEC9}" type="presOf" srcId="{A2815BBF-107C-4F64-905B-7438B8876350}" destId="{C4A97659-BE9C-4ADB-9C7D-64BE04639D6E}" srcOrd="0" destOrd="2" presId="urn:microsoft.com/office/officeart/2005/8/layout/bList2"/>
    <dgm:cxn modelId="{3FA64FC3-566D-4669-AF0D-97BA0A8511AD}" type="presOf" srcId="{D8591F5A-DE1E-4CE3-9217-54199A91E0D1}" destId="{A915D109-AD8F-4555-AC24-C80C34123BD6}" srcOrd="0" destOrd="1" presId="urn:microsoft.com/office/officeart/2005/8/layout/bList2"/>
    <dgm:cxn modelId="{5C3808CC-1355-447F-B44B-1748801AE965}" type="presOf" srcId="{9F9AB251-2D15-4D59-A148-B9A74EE3538F}" destId="{A58898C9-0D5D-4474-A246-FD1AF6BD46DC}" srcOrd="0" destOrd="2" presId="urn:microsoft.com/office/officeart/2005/8/layout/bList2"/>
    <dgm:cxn modelId="{9F6205CF-C110-4E85-A0E3-9CDD75F2BA1A}" srcId="{AA165804-455C-4B0A-863F-4B8F488DFC5F}" destId="{DADE8AC5-3D6A-4D90-898C-050237EDA945}" srcOrd="0" destOrd="0" parTransId="{258C0011-7575-4484-A7DF-4F40B779BA7C}" sibTransId="{73FFBDD4-FE62-464C-BF64-5D688472C01B}"/>
    <dgm:cxn modelId="{4A1B90CF-E5BB-4322-B207-B06B6A9129AB}" type="presOf" srcId="{3DBFCA1B-5701-42B0-B1EB-6FF211DAB87E}" destId="{7C2A1325-1D0D-4D80-AC8B-0256ADF77287}" srcOrd="0" destOrd="0" presId="urn:microsoft.com/office/officeart/2005/8/layout/bList2"/>
    <dgm:cxn modelId="{0D4182DE-D9EB-4249-ABE5-417ED3E5CA61}" srcId="{A646F30B-4CD3-4FAE-8B98-8A1629BD89CF}" destId="{7234A96D-0AE8-41C3-B500-4D0133BDDCF6}" srcOrd="2" destOrd="0" parTransId="{BF801829-DDEB-4769-B9AC-3F12E83BA685}" sibTransId="{C9C12ECB-211B-45C5-95AA-63ACAE457C23}"/>
    <dgm:cxn modelId="{812BDEDF-BFDC-449F-BCED-6CAD23145ADF}" srcId="{7F5B848D-3618-4831-97A3-966F504B6D0C}" destId="{9F9AB251-2D15-4D59-A148-B9A74EE3538F}" srcOrd="2" destOrd="0" parTransId="{EE1AB489-0C5E-4AD0-8164-0D9F9F282DEF}" sibTransId="{B3648946-2AE2-4F0C-B834-E0F0247208A9}"/>
    <dgm:cxn modelId="{5A2F97E8-99D4-4BFD-BEC6-FF1DE44E36C8}" type="presOf" srcId="{A646F30B-4CD3-4FAE-8B98-8A1629BD89CF}" destId="{67987565-9EFB-4035-930D-0C3AF4F8BE98}" srcOrd="0" destOrd="0" presId="urn:microsoft.com/office/officeart/2005/8/layout/bList2"/>
    <dgm:cxn modelId="{697527EE-971A-4EBA-A6A6-0D2957AB0AA3}" srcId="{C36943E8-E73E-4046-9838-8C53FAF9E9F2}" destId="{AA165804-455C-4B0A-863F-4B8F488DFC5F}" srcOrd="1" destOrd="0" parTransId="{6D2C3A05-F458-4DB3-9CE0-E7EAA714F610}" sibTransId="{E28D8BBD-1B1B-4DDD-971D-1A67814460F3}"/>
    <dgm:cxn modelId="{82059AF4-A6C3-4C38-AC52-E028818A7442}" type="presOf" srcId="{0BBB4F10-DB85-4AB1-9E12-6E65B0AEF55A}" destId="{A58898C9-0D5D-4474-A246-FD1AF6BD46DC}" srcOrd="0" destOrd="3" presId="urn:microsoft.com/office/officeart/2005/8/layout/bList2"/>
    <dgm:cxn modelId="{715D96F5-7FD4-43C8-B476-A8883F30F458}" type="presOf" srcId="{298CD309-D36C-48E4-BED7-F0BCE60993F3}" destId="{DE9D2C91-4691-4EE4-92F9-40F4FF4C5840}" srcOrd="0" destOrd="2" presId="urn:microsoft.com/office/officeart/2005/8/layout/bList2"/>
    <dgm:cxn modelId="{2F633BFF-3FBC-4953-AC94-A79E44B8B8A4}" type="presOf" srcId="{AA165804-455C-4B0A-863F-4B8F488DFC5F}" destId="{F7FB6E48-0F6F-4370-A955-A7993BB49740}" srcOrd="0" destOrd="0" presId="urn:microsoft.com/office/officeart/2005/8/layout/bList2"/>
    <dgm:cxn modelId="{D2B2D7FF-DDBF-4B4D-94C5-0745B74D736C}" type="presOf" srcId="{A646F30B-4CD3-4FAE-8B98-8A1629BD89CF}" destId="{9EECDCF0-FD25-48A2-86A5-E2EB8BEAD0CE}" srcOrd="1" destOrd="0" presId="urn:microsoft.com/office/officeart/2005/8/layout/bList2"/>
    <dgm:cxn modelId="{1D6EB5AE-76F2-4C21-BB21-E1F1221A283C}" type="presParOf" srcId="{351DD48C-ACB2-431A-ADEC-7C473E6D06BB}" destId="{CA5C8A7E-A977-41BD-80DB-1E104A243822}" srcOrd="0" destOrd="0" presId="urn:microsoft.com/office/officeart/2005/8/layout/bList2"/>
    <dgm:cxn modelId="{B62E5BB2-9D7E-4726-811E-60724E57001F}" type="presParOf" srcId="{CA5C8A7E-A977-41BD-80DB-1E104A243822}" destId="{FD0A5837-0B32-447E-822A-0BC8A669FAAA}" srcOrd="0" destOrd="0" presId="urn:microsoft.com/office/officeart/2005/8/layout/bList2"/>
    <dgm:cxn modelId="{4D6E81D5-9E68-4BBC-8A31-136928229026}" type="presParOf" srcId="{CA5C8A7E-A977-41BD-80DB-1E104A243822}" destId="{2635AE92-B6C4-4488-90EA-1326C2F5D35A}" srcOrd="1" destOrd="0" presId="urn:microsoft.com/office/officeart/2005/8/layout/bList2"/>
    <dgm:cxn modelId="{28097C36-39DA-4723-9DE9-C2C85229F3FC}" type="presParOf" srcId="{CA5C8A7E-A977-41BD-80DB-1E104A243822}" destId="{D5260ADC-0C74-4796-8889-029CB5DECD81}" srcOrd="2" destOrd="0" presId="urn:microsoft.com/office/officeart/2005/8/layout/bList2"/>
    <dgm:cxn modelId="{B98BFDF7-BC58-455F-AD91-DC6017A8856C}" type="presParOf" srcId="{CA5C8A7E-A977-41BD-80DB-1E104A243822}" destId="{EDEEF211-FC97-41BA-B6D7-7E41E72D6F74}" srcOrd="3" destOrd="0" presId="urn:microsoft.com/office/officeart/2005/8/layout/bList2"/>
    <dgm:cxn modelId="{CA4D42C0-097C-4944-AC25-D6DB8EF4CA95}" type="presParOf" srcId="{351DD48C-ACB2-431A-ADEC-7C473E6D06BB}" destId="{7C2A1325-1D0D-4D80-AC8B-0256ADF77287}" srcOrd="1" destOrd="0" presId="urn:microsoft.com/office/officeart/2005/8/layout/bList2"/>
    <dgm:cxn modelId="{6748FEB3-3100-420C-8053-4C3231F60D6B}" type="presParOf" srcId="{351DD48C-ACB2-431A-ADEC-7C473E6D06BB}" destId="{F4E03512-D5EA-4368-BD3E-03BFFA7F08F1}" srcOrd="2" destOrd="0" presId="urn:microsoft.com/office/officeart/2005/8/layout/bList2"/>
    <dgm:cxn modelId="{354F9D58-ADD6-40F4-9842-9B9008ECB17B}" type="presParOf" srcId="{F4E03512-D5EA-4368-BD3E-03BFFA7F08F1}" destId="{DE9D2C91-4691-4EE4-92F9-40F4FF4C5840}" srcOrd="0" destOrd="0" presId="urn:microsoft.com/office/officeart/2005/8/layout/bList2"/>
    <dgm:cxn modelId="{8D45B43C-86D7-432A-BEF3-5A50080B2A80}" type="presParOf" srcId="{F4E03512-D5EA-4368-BD3E-03BFFA7F08F1}" destId="{F7FB6E48-0F6F-4370-A955-A7993BB49740}" srcOrd="1" destOrd="0" presId="urn:microsoft.com/office/officeart/2005/8/layout/bList2"/>
    <dgm:cxn modelId="{5B3DA9FB-20CE-46AB-8E2E-1B5F39957037}" type="presParOf" srcId="{F4E03512-D5EA-4368-BD3E-03BFFA7F08F1}" destId="{E5ADE329-6FA0-457F-B9A9-F44D6F0E88F4}" srcOrd="2" destOrd="0" presId="urn:microsoft.com/office/officeart/2005/8/layout/bList2"/>
    <dgm:cxn modelId="{1BE429F8-ECAB-4078-8650-482FC2337D17}" type="presParOf" srcId="{F4E03512-D5EA-4368-BD3E-03BFFA7F08F1}" destId="{5B05CABA-98F3-4081-B307-A96EB0FC54EB}" srcOrd="3" destOrd="0" presId="urn:microsoft.com/office/officeart/2005/8/layout/bList2"/>
    <dgm:cxn modelId="{5F448B32-194B-48FD-8580-EB3DD5C4D232}" type="presParOf" srcId="{351DD48C-ACB2-431A-ADEC-7C473E6D06BB}" destId="{204A9215-91B8-4D91-8AB1-32DA61A563CA}" srcOrd="3" destOrd="0" presId="urn:microsoft.com/office/officeart/2005/8/layout/bList2"/>
    <dgm:cxn modelId="{6801EF47-3F26-453E-A6D4-E2CC777F6E7C}" type="presParOf" srcId="{351DD48C-ACB2-431A-ADEC-7C473E6D06BB}" destId="{ECFE6686-57ED-49F2-BD15-4538E0A742E1}" srcOrd="4" destOrd="0" presId="urn:microsoft.com/office/officeart/2005/8/layout/bList2"/>
    <dgm:cxn modelId="{DB7E8022-8BBC-475B-A809-71877BECFD04}" type="presParOf" srcId="{ECFE6686-57ED-49F2-BD15-4538E0A742E1}" destId="{EFBBD0FE-F808-4ED3-A7BD-3C43E7853E3F}" srcOrd="0" destOrd="0" presId="urn:microsoft.com/office/officeart/2005/8/layout/bList2"/>
    <dgm:cxn modelId="{A8C31A70-036D-4FE2-BDE4-D574C1ACEC10}" type="presParOf" srcId="{ECFE6686-57ED-49F2-BD15-4538E0A742E1}" destId="{67987565-9EFB-4035-930D-0C3AF4F8BE98}" srcOrd="1" destOrd="0" presId="urn:microsoft.com/office/officeart/2005/8/layout/bList2"/>
    <dgm:cxn modelId="{FA6DAE42-8807-4F02-930D-928F42B73F2F}" type="presParOf" srcId="{ECFE6686-57ED-49F2-BD15-4538E0A742E1}" destId="{9EECDCF0-FD25-48A2-86A5-E2EB8BEAD0CE}" srcOrd="2" destOrd="0" presId="urn:microsoft.com/office/officeart/2005/8/layout/bList2"/>
    <dgm:cxn modelId="{49484904-DAC2-4147-AC47-1A43501227EE}" type="presParOf" srcId="{ECFE6686-57ED-49F2-BD15-4538E0A742E1}" destId="{FD202C6E-6E2D-4297-99CD-95F9A0BA77F5}" srcOrd="3" destOrd="0" presId="urn:microsoft.com/office/officeart/2005/8/layout/bList2"/>
    <dgm:cxn modelId="{D98730F0-0873-468F-A6AA-FEEEFDC16004}" type="presParOf" srcId="{351DD48C-ACB2-431A-ADEC-7C473E6D06BB}" destId="{56C9403C-5FDC-4B6C-A390-AB29B46755C0}" srcOrd="5" destOrd="0" presId="urn:microsoft.com/office/officeart/2005/8/layout/bList2"/>
    <dgm:cxn modelId="{87452412-E000-469E-BFE3-79B450A2BA54}" type="presParOf" srcId="{351DD48C-ACB2-431A-ADEC-7C473E6D06BB}" destId="{00D54114-F0C5-4648-9205-1D68F00340EA}" srcOrd="6" destOrd="0" presId="urn:microsoft.com/office/officeart/2005/8/layout/bList2"/>
    <dgm:cxn modelId="{31CEB60E-1B53-40CA-BD25-C89BFC5EC50E}" type="presParOf" srcId="{00D54114-F0C5-4648-9205-1D68F00340EA}" destId="{A58898C9-0D5D-4474-A246-FD1AF6BD46DC}" srcOrd="0" destOrd="0" presId="urn:microsoft.com/office/officeart/2005/8/layout/bList2"/>
    <dgm:cxn modelId="{B7BBCE4F-F75B-4194-A282-8A84BF66C680}" type="presParOf" srcId="{00D54114-F0C5-4648-9205-1D68F00340EA}" destId="{3CC88DBA-5BC3-42FF-9DBE-9A4136FFF612}" srcOrd="1" destOrd="0" presId="urn:microsoft.com/office/officeart/2005/8/layout/bList2"/>
    <dgm:cxn modelId="{1D812130-30A5-4FDE-86B0-9610D18C5E50}" type="presParOf" srcId="{00D54114-F0C5-4648-9205-1D68F00340EA}" destId="{9AF2685C-3215-48F4-8CC1-6590FBFADD05}" srcOrd="2" destOrd="0" presId="urn:microsoft.com/office/officeart/2005/8/layout/bList2"/>
    <dgm:cxn modelId="{61C8D178-7137-4E03-9568-E6213EE9EFD3}" type="presParOf" srcId="{00D54114-F0C5-4648-9205-1D68F00340EA}" destId="{E6D5C8B2-B466-4A86-9C2E-58A67E7F228D}" srcOrd="3" destOrd="0" presId="urn:microsoft.com/office/officeart/2005/8/layout/bList2"/>
    <dgm:cxn modelId="{010C84CC-5973-4A0B-A5BC-FF4FE73CD373}" type="presParOf" srcId="{351DD48C-ACB2-431A-ADEC-7C473E6D06BB}" destId="{D7B06C51-9919-4EAD-8C5D-9F73EBB32063}" srcOrd="7" destOrd="0" presId="urn:microsoft.com/office/officeart/2005/8/layout/bList2"/>
    <dgm:cxn modelId="{18095002-0EF2-4B78-8DF8-B1F111A60979}" type="presParOf" srcId="{351DD48C-ACB2-431A-ADEC-7C473E6D06BB}" destId="{ED90C3B2-C91D-4FA3-A077-87533E03AA2E}" srcOrd="8" destOrd="0" presId="urn:microsoft.com/office/officeart/2005/8/layout/bList2"/>
    <dgm:cxn modelId="{7A324659-CA04-4B1F-A28F-A63E13997293}" type="presParOf" srcId="{ED90C3B2-C91D-4FA3-A077-87533E03AA2E}" destId="{C4A97659-BE9C-4ADB-9C7D-64BE04639D6E}" srcOrd="0" destOrd="0" presId="urn:microsoft.com/office/officeart/2005/8/layout/bList2"/>
    <dgm:cxn modelId="{7295BDD9-47A3-4DCB-AE19-50CD7D331628}" type="presParOf" srcId="{ED90C3B2-C91D-4FA3-A077-87533E03AA2E}" destId="{48C8136F-66C9-4F50-94A6-0DA4DF1F81CF}" srcOrd="1" destOrd="0" presId="urn:microsoft.com/office/officeart/2005/8/layout/bList2"/>
    <dgm:cxn modelId="{CA3DF592-A813-4944-99E1-CB177B825C84}" type="presParOf" srcId="{ED90C3B2-C91D-4FA3-A077-87533E03AA2E}" destId="{70D790C2-926B-4DBD-A98D-C7D0E0ABB494}" srcOrd="2" destOrd="0" presId="urn:microsoft.com/office/officeart/2005/8/layout/bList2"/>
    <dgm:cxn modelId="{5D0B8D92-E602-44C9-BF6B-C4F695F8E6A6}" type="presParOf" srcId="{ED90C3B2-C91D-4FA3-A077-87533E03AA2E}" destId="{249FEFAE-3A25-4FDB-A862-5DB735A79E7C}" srcOrd="3" destOrd="0" presId="urn:microsoft.com/office/officeart/2005/8/layout/bList2"/>
    <dgm:cxn modelId="{E314B698-03E8-44C9-A6C8-B742D480D5B5}" type="presParOf" srcId="{351DD48C-ACB2-431A-ADEC-7C473E6D06BB}" destId="{4B3FDA59-B4E5-43E5-85B4-BF03DC451714}" srcOrd="9" destOrd="0" presId="urn:microsoft.com/office/officeart/2005/8/layout/bList2"/>
    <dgm:cxn modelId="{2EAC20DF-D481-4CE0-9335-350ABBC54E03}" type="presParOf" srcId="{351DD48C-ACB2-431A-ADEC-7C473E6D06BB}" destId="{AF57E43B-A9D0-4025-9298-877FF586694E}" srcOrd="10" destOrd="0" presId="urn:microsoft.com/office/officeart/2005/8/layout/bList2"/>
    <dgm:cxn modelId="{D40D0556-A771-4AB0-A141-D4AEBAC7AFA6}" type="presParOf" srcId="{AF57E43B-A9D0-4025-9298-877FF586694E}" destId="{A915D109-AD8F-4555-AC24-C80C34123BD6}" srcOrd="0" destOrd="0" presId="urn:microsoft.com/office/officeart/2005/8/layout/bList2"/>
    <dgm:cxn modelId="{5562B67F-A324-48BB-8063-972A5699E82C}" type="presParOf" srcId="{AF57E43B-A9D0-4025-9298-877FF586694E}" destId="{22D5DDBD-5922-4B8A-9A6C-4C86E9081F32}" srcOrd="1" destOrd="0" presId="urn:microsoft.com/office/officeart/2005/8/layout/bList2"/>
    <dgm:cxn modelId="{EC7F1E4C-CB5A-488F-BD1E-C776A4DBB354}" type="presParOf" srcId="{AF57E43B-A9D0-4025-9298-877FF586694E}" destId="{220C66FD-2121-4D0F-88E1-3EC0BED14097}" srcOrd="2" destOrd="0" presId="urn:microsoft.com/office/officeart/2005/8/layout/bList2"/>
    <dgm:cxn modelId="{5E3D70AE-A812-4732-BCED-472F23A71EF9}" type="presParOf" srcId="{AF57E43B-A9D0-4025-9298-877FF586694E}" destId="{6DA3C450-CFF6-46FD-8C0D-D2E56B14B340}"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6AEEC-B0BA-4346-B812-11BBCBA4B86F}">
      <dsp:nvSpPr>
        <dsp:cNvPr id="0" name=""/>
        <dsp:cNvSpPr/>
      </dsp:nvSpPr>
      <dsp:spPr>
        <a:xfrm>
          <a:off x="0" y="605"/>
          <a:ext cx="11483795" cy="14161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8B9DF-E63E-4DF8-9C03-F590DF80A6B5}">
      <dsp:nvSpPr>
        <dsp:cNvPr id="0" name=""/>
        <dsp:cNvSpPr/>
      </dsp:nvSpPr>
      <dsp:spPr>
        <a:xfrm>
          <a:off x="428387" y="319240"/>
          <a:ext cx="778886" cy="778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42822E-B7D7-42A1-B9E9-0F67C1FB1847}">
      <dsp:nvSpPr>
        <dsp:cNvPr id="0" name=""/>
        <dsp:cNvSpPr/>
      </dsp:nvSpPr>
      <dsp:spPr>
        <a:xfrm>
          <a:off x="1635662" y="605"/>
          <a:ext cx="9848132" cy="1416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77" tIns="149877" rIns="149877" bIns="149877" numCol="1" spcCol="1270" anchor="ctr" anchorCtr="0">
          <a:noAutofit/>
        </a:bodyPr>
        <a:lstStyle/>
        <a:p>
          <a:pPr marL="0" lvl="0" indent="0" algn="l" defTabSz="1022350">
            <a:lnSpc>
              <a:spcPct val="90000"/>
            </a:lnSpc>
            <a:spcBef>
              <a:spcPct val="0"/>
            </a:spcBef>
            <a:spcAft>
              <a:spcPct val="35000"/>
            </a:spcAft>
            <a:buNone/>
          </a:pPr>
          <a:r>
            <a:rPr lang="en-GB" sz="2300" b="1" kern="1200" dirty="0"/>
            <a:t>Non functional requirement </a:t>
          </a:r>
          <a:r>
            <a:rPr lang="en-GB" sz="2300" kern="1200" dirty="0"/>
            <a:t>– in system engineering, a software requirement describing not what the SW can do, but </a:t>
          </a:r>
          <a:r>
            <a:rPr lang="en-GB" sz="2300" u="sng" kern="1200" dirty="0"/>
            <a:t>how</a:t>
          </a:r>
          <a:r>
            <a:rPr lang="en-GB" sz="2300" kern="1200" dirty="0"/>
            <a:t> SW will do it, example: - Performance – SW interface – Design limitation – SW quality attributes. </a:t>
          </a:r>
          <a:endParaRPr lang="en-US" sz="2300" kern="1200" dirty="0"/>
        </a:p>
      </dsp:txBody>
      <dsp:txXfrm>
        <a:off x="1635662" y="605"/>
        <a:ext cx="9848132" cy="1416157"/>
      </dsp:txXfrm>
    </dsp:sp>
    <dsp:sp modelId="{2C204993-09B8-4149-9548-88A340D9CBBA}">
      <dsp:nvSpPr>
        <dsp:cNvPr id="0" name=""/>
        <dsp:cNvSpPr/>
      </dsp:nvSpPr>
      <dsp:spPr>
        <a:xfrm>
          <a:off x="0" y="1770802"/>
          <a:ext cx="11483795" cy="14161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1DB53-5409-4C39-AF1B-DDA947D26C3C}">
      <dsp:nvSpPr>
        <dsp:cNvPr id="0" name=""/>
        <dsp:cNvSpPr/>
      </dsp:nvSpPr>
      <dsp:spPr>
        <a:xfrm>
          <a:off x="428387" y="2089438"/>
          <a:ext cx="778886" cy="778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FA654-015D-4180-BD99-BFFDCF2C9FDA}">
      <dsp:nvSpPr>
        <dsp:cNvPr id="0" name=""/>
        <dsp:cNvSpPr/>
      </dsp:nvSpPr>
      <dsp:spPr>
        <a:xfrm>
          <a:off x="1635662" y="1770802"/>
          <a:ext cx="9848132" cy="1416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77" tIns="149877" rIns="149877" bIns="149877" numCol="1" spcCol="1270" anchor="ctr" anchorCtr="0">
          <a:noAutofit/>
        </a:bodyPr>
        <a:lstStyle/>
        <a:p>
          <a:pPr marL="0" lvl="0" indent="0" algn="l" defTabSz="1022350">
            <a:lnSpc>
              <a:spcPct val="90000"/>
            </a:lnSpc>
            <a:spcBef>
              <a:spcPct val="0"/>
            </a:spcBef>
            <a:spcAft>
              <a:spcPct val="35000"/>
            </a:spcAft>
            <a:buNone/>
          </a:pPr>
          <a:r>
            <a:rPr lang="en-GB" sz="2300" b="1" kern="1200" dirty="0"/>
            <a:t>Non functional requirement </a:t>
          </a:r>
          <a:r>
            <a:rPr lang="en-GB" sz="2300" u="sng" kern="1200" dirty="0"/>
            <a:t>is hard to test</a:t>
          </a:r>
          <a:r>
            <a:rPr lang="en-GB" sz="2300" kern="1200" dirty="0"/>
            <a:t>; so the evaluation is subjective.</a:t>
          </a:r>
          <a:endParaRPr lang="en-US" sz="2300" kern="1200" dirty="0"/>
        </a:p>
      </dsp:txBody>
      <dsp:txXfrm>
        <a:off x="1635662" y="1770802"/>
        <a:ext cx="9848132" cy="1416157"/>
      </dsp:txXfrm>
    </dsp:sp>
    <dsp:sp modelId="{25631899-5D88-4BE6-A83D-9F2F11F80D29}">
      <dsp:nvSpPr>
        <dsp:cNvPr id="0" name=""/>
        <dsp:cNvSpPr/>
      </dsp:nvSpPr>
      <dsp:spPr>
        <a:xfrm>
          <a:off x="0" y="3540999"/>
          <a:ext cx="11483795" cy="14161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BC9C5-5AD8-4C71-B5C6-66AEE6EEA880}">
      <dsp:nvSpPr>
        <dsp:cNvPr id="0" name=""/>
        <dsp:cNvSpPr/>
      </dsp:nvSpPr>
      <dsp:spPr>
        <a:xfrm>
          <a:off x="428387" y="3859635"/>
          <a:ext cx="778886" cy="778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7F546-53EC-4DA3-90D8-8683AD4BC6F4}">
      <dsp:nvSpPr>
        <dsp:cNvPr id="0" name=""/>
        <dsp:cNvSpPr/>
      </dsp:nvSpPr>
      <dsp:spPr>
        <a:xfrm>
          <a:off x="1635662" y="3540999"/>
          <a:ext cx="9848132" cy="1416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77" tIns="149877" rIns="149877" bIns="149877" numCol="1" spcCol="1270" anchor="ctr" anchorCtr="0">
          <a:noAutofit/>
        </a:bodyPr>
        <a:lstStyle/>
        <a:p>
          <a:pPr marL="0" lvl="0" indent="0" algn="l" defTabSz="1022350">
            <a:lnSpc>
              <a:spcPct val="90000"/>
            </a:lnSpc>
            <a:spcBef>
              <a:spcPct val="0"/>
            </a:spcBef>
            <a:spcAft>
              <a:spcPct val="35000"/>
            </a:spcAft>
            <a:buNone/>
          </a:pPr>
          <a:r>
            <a:rPr lang="en-GB" sz="2300" b="1" kern="1200" dirty="0"/>
            <a:t>Non functional requirement </a:t>
          </a:r>
          <a:r>
            <a:rPr lang="en-GB" sz="2300" kern="1200" dirty="0"/>
            <a:t>– </a:t>
          </a:r>
          <a:r>
            <a:rPr lang="en-US" sz="2300" kern="1200" dirty="0"/>
            <a:t>generally stated informally, difficult to implement during the PL development process and need to be evaluated before delivery to consumers</a:t>
          </a:r>
          <a:r>
            <a:rPr lang="en-GB" sz="2300" kern="1200" dirty="0"/>
            <a:t>. </a:t>
          </a:r>
          <a:endParaRPr lang="en-US" sz="2300" kern="1200" dirty="0"/>
        </a:p>
      </dsp:txBody>
      <dsp:txXfrm>
        <a:off x="1635662" y="3540999"/>
        <a:ext cx="9848132" cy="1416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1F6C9-2EA0-47A4-BAF6-028E36917652}">
      <dsp:nvSpPr>
        <dsp:cNvPr id="0" name=""/>
        <dsp:cNvSpPr/>
      </dsp:nvSpPr>
      <dsp:spPr>
        <a:xfrm>
          <a:off x="189620" y="1154655"/>
          <a:ext cx="5463406" cy="64275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1AD74E-3E73-4CF6-B4AC-417704C2260C}">
      <dsp:nvSpPr>
        <dsp:cNvPr id="0" name=""/>
        <dsp:cNvSpPr/>
      </dsp:nvSpPr>
      <dsp:spPr>
        <a:xfrm>
          <a:off x="189620" y="1396048"/>
          <a:ext cx="401361" cy="401361"/>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BE4567-E14A-433F-B189-AEA37F5332DC}">
      <dsp:nvSpPr>
        <dsp:cNvPr id="0" name=""/>
        <dsp:cNvSpPr/>
      </dsp:nvSpPr>
      <dsp:spPr>
        <a:xfrm>
          <a:off x="189620" y="0"/>
          <a:ext cx="5463406" cy="115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5" tIns="74930" rIns="112395" bIns="74930" numCol="1" spcCol="1270" anchor="ctr" anchorCtr="0">
          <a:noAutofit/>
        </a:bodyPr>
        <a:lstStyle/>
        <a:p>
          <a:pPr marL="0" lvl="0" indent="0" algn="l" defTabSz="2622550">
            <a:lnSpc>
              <a:spcPct val="90000"/>
            </a:lnSpc>
            <a:spcBef>
              <a:spcPct val="0"/>
            </a:spcBef>
            <a:spcAft>
              <a:spcPct val="35000"/>
            </a:spcAft>
            <a:buNone/>
          </a:pPr>
          <a:r>
            <a:rPr lang="en-GB" sz="5900" kern="1200" dirty="0"/>
            <a:t>Product oriented</a:t>
          </a:r>
        </a:p>
      </dsp:txBody>
      <dsp:txXfrm>
        <a:off x="189620" y="0"/>
        <a:ext cx="5463406" cy="1154655"/>
      </dsp:txXfrm>
    </dsp:sp>
    <dsp:sp modelId="{CCDE36C0-3F79-4220-8969-8CB9F49A6718}">
      <dsp:nvSpPr>
        <dsp:cNvPr id="0" name=""/>
        <dsp:cNvSpPr/>
      </dsp:nvSpPr>
      <dsp:spPr>
        <a:xfrm>
          <a:off x="189620" y="2331609"/>
          <a:ext cx="401351" cy="401351"/>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F9950F-2BC8-4D09-9982-76F7F242DA66}">
      <dsp:nvSpPr>
        <dsp:cNvPr id="0" name=""/>
        <dsp:cNvSpPr/>
      </dsp:nvSpPr>
      <dsp:spPr>
        <a:xfrm>
          <a:off x="572059" y="2064509"/>
          <a:ext cx="5080967" cy="935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Focus on system quality</a:t>
          </a:r>
          <a:endParaRPr lang="en-GB" sz="2200" kern="1200" dirty="0"/>
        </a:p>
      </dsp:txBody>
      <dsp:txXfrm>
        <a:off x="572059" y="2064509"/>
        <a:ext cx="5080967" cy="935551"/>
      </dsp:txXfrm>
    </dsp:sp>
    <dsp:sp modelId="{4F8CB911-DE7C-41F4-A557-E7449E81417B}">
      <dsp:nvSpPr>
        <dsp:cNvPr id="0" name=""/>
        <dsp:cNvSpPr/>
      </dsp:nvSpPr>
      <dsp:spPr>
        <a:xfrm>
          <a:off x="189620" y="3267161"/>
          <a:ext cx="401351" cy="401351"/>
        </a:xfrm>
        <a:prstGeom prst="rect">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2B466-CEFF-4827-A53E-4D37C9058DE6}">
      <dsp:nvSpPr>
        <dsp:cNvPr id="0" name=""/>
        <dsp:cNvSpPr/>
      </dsp:nvSpPr>
      <dsp:spPr>
        <a:xfrm>
          <a:off x="572059" y="3000061"/>
          <a:ext cx="5080967" cy="935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a:t>The goal is that quality can be measured when the system is complete</a:t>
          </a:r>
          <a:endParaRPr lang="en-GB" sz="2200" kern="1200" dirty="0"/>
        </a:p>
      </dsp:txBody>
      <dsp:txXfrm>
        <a:off x="572059" y="3000061"/>
        <a:ext cx="5080967" cy="935551"/>
      </dsp:txXfrm>
    </dsp:sp>
    <dsp:sp modelId="{06BBE42A-7236-4FD5-BA59-8DF97833D912}">
      <dsp:nvSpPr>
        <dsp:cNvPr id="0" name=""/>
        <dsp:cNvSpPr/>
      </dsp:nvSpPr>
      <dsp:spPr>
        <a:xfrm>
          <a:off x="5926197" y="1154655"/>
          <a:ext cx="5463406" cy="64275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812EC-3122-42E4-BA50-DB3A7A04FC0E}">
      <dsp:nvSpPr>
        <dsp:cNvPr id="0" name=""/>
        <dsp:cNvSpPr/>
      </dsp:nvSpPr>
      <dsp:spPr>
        <a:xfrm>
          <a:off x="5926197" y="1396048"/>
          <a:ext cx="401361" cy="401361"/>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641900-86C0-40FD-BC49-02FAA5607139}">
      <dsp:nvSpPr>
        <dsp:cNvPr id="0" name=""/>
        <dsp:cNvSpPr/>
      </dsp:nvSpPr>
      <dsp:spPr>
        <a:xfrm>
          <a:off x="5926197" y="0"/>
          <a:ext cx="5463406" cy="115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5" tIns="74930" rIns="112395" bIns="74930" numCol="1" spcCol="1270" anchor="ctr" anchorCtr="0">
          <a:noAutofit/>
        </a:bodyPr>
        <a:lstStyle/>
        <a:p>
          <a:pPr marL="0" lvl="0" indent="0" algn="l" defTabSz="2622550">
            <a:lnSpc>
              <a:spcPct val="90000"/>
            </a:lnSpc>
            <a:spcBef>
              <a:spcPct val="0"/>
            </a:spcBef>
            <a:spcAft>
              <a:spcPct val="35000"/>
            </a:spcAft>
            <a:buNone/>
          </a:pPr>
          <a:r>
            <a:rPr lang="en-GB" sz="5900" kern="1200" dirty="0"/>
            <a:t>Process oriented</a:t>
          </a:r>
        </a:p>
      </dsp:txBody>
      <dsp:txXfrm>
        <a:off x="5926197" y="0"/>
        <a:ext cx="5463406" cy="1154655"/>
      </dsp:txXfrm>
    </dsp:sp>
    <dsp:sp modelId="{661EFAAD-2A9D-4C85-A4D2-9057F5D855C1}">
      <dsp:nvSpPr>
        <dsp:cNvPr id="0" name=""/>
        <dsp:cNvSpPr/>
      </dsp:nvSpPr>
      <dsp:spPr>
        <a:xfrm>
          <a:off x="5926197" y="2331609"/>
          <a:ext cx="401351" cy="401351"/>
        </a:xfrm>
        <a:prstGeom prst="rect">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FCCD62-66A2-4AD5-9CC8-31CC475016AD}">
      <dsp:nvSpPr>
        <dsp:cNvPr id="0" name=""/>
        <dsp:cNvSpPr/>
      </dsp:nvSpPr>
      <dsp:spPr>
        <a:xfrm>
          <a:off x="6308636" y="2064509"/>
          <a:ext cx="5080967" cy="935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Focuses on how NFR can be used in the design process</a:t>
          </a:r>
          <a:endParaRPr lang="en-GB" sz="2200" kern="1200" dirty="0"/>
        </a:p>
      </dsp:txBody>
      <dsp:txXfrm>
        <a:off x="6308636" y="2064509"/>
        <a:ext cx="5080967" cy="935551"/>
      </dsp:txXfrm>
    </dsp:sp>
    <dsp:sp modelId="{087797C3-326F-42ED-83D5-83C4F7410326}">
      <dsp:nvSpPr>
        <dsp:cNvPr id="0" name=""/>
        <dsp:cNvSpPr/>
      </dsp:nvSpPr>
      <dsp:spPr>
        <a:xfrm>
          <a:off x="5926197" y="3267161"/>
          <a:ext cx="401351" cy="401351"/>
        </a:xfrm>
        <a:prstGeom prst="rect">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5BF244-BAD2-413A-9757-5EE4FE770A6A}">
      <dsp:nvSpPr>
        <dsp:cNvPr id="0" name=""/>
        <dsp:cNvSpPr/>
      </dsp:nvSpPr>
      <dsp:spPr>
        <a:xfrm>
          <a:off x="6308636" y="3000061"/>
          <a:ext cx="5080967" cy="935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a:t>The </a:t>
          </a:r>
          <a:r>
            <a:rPr lang="en-US" sz="2200" kern="1200" dirty="0"/>
            <a:t>goal is to make the right design decisions</a:t>
          </a:r>
          <a:endParaRPr lang="en-GB" sz="2200" kern="1200" dirty="0"/>
        </a:p>
      </dsp:txBody>
      <dsp:txXfrm>
        <a:off x="6308636" y="3000061"/>
        <a:ext cx="5080967" cy="9355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F0024-D2CC-460F-9811-0A2D21DB0BE6}">
      <dsp:nvSpPr>
        <dsp:cNvPr id="0" name=""/>
        <dsp:cNvSpPr/>
      </dsp:nvSpPr>
      <dsp:spPr>
        <a:xfrm>
          <a:off x="0" y="444125"/>
          <a:ext cx="11579225"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677" tIns="520700" rIns="898677"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Get metrics to measure quality
Measures how well the design meets quality targets</a:t>
          </a:r>
          <a:endParaRPr lang="en-GB" sz="2500" kern="1200" dirty="0"/>
        </a:p>
      </dsp:txBody>
      <dsp:txXfrm>
        <a:off x="0" y="444125"/>
        <a:ext cx="11579225" cy="1456875"/>
      </dsp:txXfrm>
    </dsp:sp>
    <dsp:sp modelId="{9ABE901D-7458-46FE-8893-CB32EC94BC24}">
      <dsp:nvSpPr>
        <dsp:cNvPr id="0" name=""/>
        <dsp:cNvSpPr/>
      </dsp:nvSpPr>
      <dsp:spPr>
        <a:xfrm>
          <a:off x="578961" y="75125"/>
          <a:ext cx="8105457"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367" tIns="0" rIns="306367" bIns="0" numCol="1" spcCol="1270" anchor="ctr" anchorCtr="0">
          <a:noAutofit/>
        </a:bodyPr>
        <a:lstStyle/>
        <a:p>
          <a:pPr marL="0" lvl="0" indent="0" algn="l" defTabSz="1111250">
            <a:lnSpc>
              <a:spcPct val="90000"/>
            </a:lnSpc>
            <a:spcBef>
              <a:spcPct val="0"/>
            </a:spcBef>
            <a:spcAft>
              <a:spcPct val="35000"/>
            </a:spcAft>
            <a:buNone/>
          </a:pPr>
          <a:r>
            <a:rPr lang="en-GB" sz="2500" kern="1200" dirty="0"/>
            <a:t>Quantitative</a:t>
          </a:r>
        </a:p>
      </dsp:txBody>
      <dsp:txXfrm>
        <a:off x="614987" y="111151"/>
        <a:ext cx="8033405" cy="665948"/>
      </dsp:txXfrm>
    </dsp:sp>
    <dsp:sp modelId="{6477C437-55DC-4114-98C6-DBE8D989712C}">
      <dsp:nvSpPr>
        <dsp:cNvPr id="0" name=""/>
        <dsp:cNvSpPr/>
      </dsp:nvSpPr>
      <dsp:spPr>
        <a:xfrm>
          <a:off x="0" y="2405000"/>
          <a:ext cx="11579225"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677" tIns="520700" rIns="898677"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Study the relationship between quality objectives
Looking for reasons for exchange of goals etc</a:t>
          </a:r>
          <a:endParaRPr lang="en-GB" sz="2500" kern="1200" dirty="0"/>
        </a:p>
      </dsp:txBody>
      <dsp:txXfrm>
        <a:off x="0" y="2405000"/>
        <a:ext cx="11579225" cy="1456875"/>
      </dsp:txXfrm>
    </dsp:sp>
    <dsp:sp modelId="{2EB0C57A-35F2-40CE-9B77-A31D0A19454E}">
      <dsp:nvSpPr>
        <dsp:cNvPr id="0" name=""/>
        <dsp:cNvSpPr/>
      </dsp:nvSpPr>
      <dsp:spPr>
        <a:xfrm>
          <a:off x="578961" y="2036000"/>
          <a:ext cx="8105457"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367" tIns="0" rIns="306367" bIns="0" numCol="1" spcCol="1270" anchor="ctr" anchorCtr="0">
          <a:noAutofit/>
        </a:bodyPr>
        <a:lstStyle/>
        <a:p>
          <a:pPr marL="0" lvl="0" indent="0" algn="l" defTabSz="1111250">
            <a:lnSpc>
              <a:spcPct val="90000"/>
            </a:lnSpc>
            <a:spcBef>
              <a:spcPct val="0"/>
            </a:spcBef>
            <a:spcAft>
              <a:spcPct val="35000"/>
            </a:spcAft>
            <a:buNone/>
          </a:pPr>
          <a:r>
            <a:rPr lang="en-GB" sz="2500" kern="1200" dirty="0"/>
            <a:t>Qualitative</a:t>
          </a:r>
        </a:p>
      </dsp:txBody>
      <dsp:txXfrm>
        <a:off x="614987" y="2072026"/>
        <a:ext cx="8033405"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A5837-0B32-447E-822A-0BC8A669FAAA}">
      <dsp:nvSpPr>
        <dsp:cNvPr id="0" name=""/>
        <dsp:cNvSpPr/>
      </dsp:nvSpPr>
      <dsp:spPr>
        <a:xfrm>
          <a:off x="1140973" y="4781"/>
          <a:ext cx="2004717" cy="1496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Transactions / sec</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Response time</a:t>
          </a:r>
        </a:p>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a:t>Time to complete an operation</a:t>
          </a:r>
        </a:p>
      </dsp:txBody>
      <dsp:txXfrm>
        <a:off x="1176037" y="39845"/>
        <a:ext cx="1934589" cy="1461415"/>
      </dsp:txXfrm>
    </dsp:sp>
    <dsp:sp modelId="{D5260ADC-0C74-4796-8889-029CB5DECD81}">
      <dsp:nvSpPr>
        <dsp:cNvPr id="0" name=""/>
        <dsp:cNvSpPr/>
      </dsp:nvSpPr>
      <dsp:spPr>
        <a:xfrm>
          <a:off x="1140973" y="1501261"/>
          <a:ext cx="2004717" cy="64348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b="0" i="0" kern="1200"/>
            <a:t>Time</a:t>
          </a:r>
          <a:endParaRPr lang="en-GB" sz="2200" kern="1200" dirty="0"/>
        </a:p>
      </dsp:txBody>
      <dsp:txXfrm>
        <a:off x="1140973" y="1501261"/>
        <a:ext cx="1411773" cy="643486"/>
      </dsp:txXfrm>
    </dsp:sp>
    <dsp:sp modelId="{EDEEF211-FC97-41BA-B6D7-7E41E72D6F74}">
      <dsp:nvSpPr>
        <dsp:cNvPr id="0" name=""/>
        <dsp:cNvSpPr/>
      </dsp:nvSpPr>
      <dsp:spPr>
        <a:xfrm>
          <a:off x="2609457" y="1603473"/>
          <a:ext cx="701651" cy="701651"/>
        </a:xfrm>
        <a:prstGeom prst="ellipse">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9D2C91-4691-4EE4-92F9-40F4FF4C5840}">
      <dsp:nvSpPr>
        <dsp:cNvPr id="0" name=""/>
        <dsp:cNvSpPr/>
      </dsp:nvSpPr>
      <dsp:spPr>
        <a:xfrm>
          <a:off x="3484938" y="4781"/>
          <a:ext cx="2004717" cy="1496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Main memory</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Auxiliary memory</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(Cache)</a:t>
          </a:r>
        </a:p>
      </dsp:txBody>
      <dsp:txXfrm>
        <a:off x="3520002" y="39845"/>
        <a:ext cx="1934589" cy="1461415"/>
      </dsp:txXfrm>
    </dsp:sp>
    <dsp:sp modelId="{E5ADE329-6FA0-457F-B9A9-F44D6F0E88F4}">
      <dsp:nvSpPr>
        <dsp:cNvPr id="0" name=""/>
        <dsp:cNvSpPr/>
      </dsp:nvSpPr>
      <dsp:spPr>
        <a:xfrm>
          <a:off x="3484938" y="1501261"/>
          <a:ext cx="2004717" cy="643486"/>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b="0" i="0" kern="1200"/>
            <a:t>Space</a:t>
          </a:r>
        </a:p>
      </dsp:txBody>
      <dsp:txXfrm>
        <a:off x="3484938" y="1501261"/>
        <a:ext cx="1411773" cy="643486"/>
      </dsp:txXfrm>
    </dsp:sp>
    <dsp:sp modelId="{5B05CABA-98F3-4081-B307-A96EB0FC54EB}">
      <dsp:nvSpPr>
        <dsp:cNvPr id="0" name=""/>
        <dsp:cNvSpPr/>
      </dsp:nvSpPr>
      <dsp:spPr>
        <a:xfrm>
          <a:off x="4953421" y="1603473"/>
          <a:ext cx="701651" cy="701651"/>
        </a:xfrm>
        <a:prstGeom prst="ellipse">
          <a:avLst/>
        </a:prstGeom>
        <a:solidFill>
          <a:schemeClr val="accent5">
            <a:tint val="40000"/>
            <a:alpha val="90000"/>
            <a:hueOff val="-1347952"/>
            <a:satOff val="-4566"/>
            <a:lumOff val="-58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BBD0FE-F808-4ED3-A7BD-3C43E7853E3F}">
      <dsp:nvSpPr>
        <dsp:cNvPr id="0" name=""/>
        <dsp:cNvSpPr/>
      </dsp:nvSpPr>
      <dsp:spPr>
        <a:xfrm>
          <a:off x="5828902" y="4781"/>
          <a:ext cx="2004717" cy="1496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Training time</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Number of choices</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Mouse clicks</a:t>
          </a:r>
        </a:p>
      </dsp:txBody>
      <dsp:txXfrm>
        <a:off x="5863966" y="39845"/>
        <a:ext cx="1934589" cy="1461415"/>
      </dsp:txXfrm>
    </dsp:sp>
    <dsp:sp modelId="{9EECDCF0-FD25-48A2-86A5-E2EB8BEAD0CE}">
      <dsp:nvSpPr>
        <dsp:cNvPr id="0" name=""/>
        <dsp:cNvSpPr/>
      </dsp:nvSpPr>
      <dsp:spPr>
        <a:xfrm>
          <a:off x="5828902" y="1501261"/>
          <a:ext cx="2004717" cy="643486"/>
        </a:xfrm>
        <a:prstGeom prst="rect">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b="0" i="0" kern="1200"/>
            <a:t>Usability</a:t>
          </a:r>
        </a:p>
      </dsp:txBody>
      <dsp:txXfrm>
        <a:off x="5828902" y="1501261"/>
        <a:ext cx="1411773" cy="643486"/>
      </dsp:txXfrm>
    </dsp:sp>
    <dsp:sp modelId="{FD202C6E-6E2D-4297-99CD-95F9A0BA77F5}">
      <dsp:nvSpPr>
        <dsp:cNvPr id="0" name=""/>
        <dsp:cNvSpPr/>
      </dsp:nvSpPr>
      <dsp:spPr>
        <a:xfrm>
          <a:off x="7297385" y="1603473"/>
          <a:ext cx="701651" cy="701651"/>
        </a:xfrm>
        <a:prstGeom prst="ellipse">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8898C9-0D5D-4474-A246-FD1AF6BD46DC}">
      <dsp:nvSpPr>
        <dsp:cNvPr id="0" name=""/>
        <dsp:cNvSpPr/>
      </dsp:nvSpPr>
      <dsp:spPr>
        <a:xfrm>
          <a:off x="8172866" y="4781"/>
          <a:ext cx="2004717" cy="1496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Mean time to failure</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Downtime probability</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Failure rate</a:t>
          </a:r>
        </a:p>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Availability</a:t>
          </a:r>
        </a:p>
      </dsp:txBody>
      <dsp:txXfrm>
        <a:off x="8207930" y="39845"/>
        <a:ext cx="1934589" cy="1461415"/>
      </dsp:txXfrm>
    </dsp:sp>
    <dsp:sp modelId="{9AF2685C-3215-48F4-8CC1-6590FBFADD05}">
      <dsp:nvSpPr>
        <dsp:cNvPr id="0" name=""/>
        <dsp:cNvSpPr/>
      </dsp:nvSpPr>
      <dsp:spPr>
        <a:xfrm>
          <a:off x="8172866" y="1501261"/>
          <a:ext cx="2004717" cy="643486"/>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b="0" i="0" kern="1200"/>
            <a:t>Reliability</a:t>
          </a:r>
        </a:p>
      </dsp:txBody>
      <dsp:txXfrm>
        <a:off x="8172866" y="1501261"/>
        <a:ext cx="1411773" cy="643486"/>
      </dsp:txXfrm>
    </dsp:sp>
    <dsp:sp modelId="{E6D5C8B2-B466-4A86-9C2E-58A67E7F228D}">
      <dsp:nvSpPr>
        <dsp:cNvPr id="0" name=""/>
        <dsp:cNvSpPr/>
      </dsp:nvSpPr>
      <dsp:spPr>
        <a:xfrm>
          <a:off x="9641349" y="1603473"/>
          <a:ext cx="701651" cy="701651"/>
        </a:xfrm>
        <a:prstGeom prst="ellipse">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A97659-BE9C-4ADB-9C7D-64BE04639D6E}">
      <dsp:nvSpPr>
        <dsp:cNvPr id="0" name=""/>
        <dsp:cNvSpPr/>
      </dsp:nvSpPr>
      <dsp:spPr>
        <a:xfrm>
          <a:off x="3484938" y="2652637"/>
          <a:ext cx="2004717" cy="1496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Time to recovery</a:t>
          </a:r>
        </a:p>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a:t>% of incidents leading to catastrophic failures</a:t>
          </a:r>
        </a:p>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a:t>Data corruption probability after a failure</a:t>
          </a:r>
        </a:p>
      </dsp:txBody>
      <dsp:txXfrm>
        <a:off x="3520002" y="2687701"/>
        <a:ext cx="1934589" cy="1461415"/>
      </dsp:txXfrm>
    </dsp:sp>
    <dsp:sp modelId="{70D790C2-926B-4DBD-A98D-C7D0E0ABB494}">
      <dsp:nvSpPr>
        <dsp:cNvPr id="0" name=""/>
        <dsp:cNvSpPr/>
      </dsp:nvSpPr>
      <dsp:spPr>
        <a:xfrm>
          <a:off x="3484938" y="4149117"/>
          <a:ext cx="2004717" cy="643486"/>
        </a:xfrm>
        <a:prstGeom prst="rect">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b="0" i="0" kern="1200"/>
            <a:t>Robustness</a:t>
          </a:r>
        </a:p>
      </dsp:txBody>
      <dsp:txXfrm>
        <a:off x="3484938" y="4149117"/>
        <a:ext cx="1411773" cy="643486"/>
      </dsp:txXfrm>
    </dsp:sp>
    <dsp:sp modelId="{249FEFAE-3A25-4FDB-A862-5DB735A79E7C}">
      <dsp:nvSpPr>
        <dsp:cNvPr id="0" name=""/>
        <dsp:cNvSpPr/>
      </dsp:nvSpPr>
      <dsp:spPr>
        <a:xfrm>
          <a:off x="4953421" y="4251329"/>
          <a:ext cx="701651" cy="701651"/>
        </a:xfrm>
        <a:prstGeom prst="ellipse">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5D109-AD8F-4555-AC24-C80C34123BD6}">
      <dsp:nvSpPr>
        <dsp:cNvPr id="0" name=""/>
        <dsp:cNvSpPr/>
      </dsp:nvSpPr>
      <dsp:spPr>
        <a:xfrm>
          <a:off x="5828902" y="2652637"/>
          <a:ext cx="2004717" cy="1496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b="0" i="0" kern="1200"/>
            <a:t>% of non-portable code</a:t>
          </a:r>
        </a:p>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a:t>Number of systems where software can run</a:t>
          </a:r>
        </a:p>
      </dsp:txBody>
      <dsp:txXfrm>
        <a:off x="5863966" y="2687701"/>
        <a:ext cx="1934589" cy="1461415"/>
      </dsp:txXfrm>
    </dsp:sp>
    <dsp:sp modelId="{220C66FD-2121-4D0F-88E1-3EC0BED14097}">
      <dsp:nvSpPr>
        <dsp:cNvPr id="0" name=""/>
        <dsp:cNvSpPr/>
      </dsp:nvSpPr>
      <dsp:spPr>
        <a:xfrm>
          <a:off x="5828902" y="4149117"/>
          <a:ext cx="2004717" cy="64348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b="0" i="0" kern="1200"/>
            <a:t>Portability</a:t>
          </a:r>
        </a:p>
      </dsp:txBody>
      <dsp:txXfrm>
        <a:off x="5828902" y="4149117"/>
        <a:ext cx="1411773" cy="643486"/>
      </dsp:txXfrm>
    </dsp:sp>
    <dsp:sp modelId="{6DA3C450-CFF6-46FD-8C0D-D2E56B14B340}">
      <dsp:nvSpPr>
        <dsp:cNvPr id="0" name=""/>
        <dsp:cNvSpPr/>
      </dsp:nvSpPr>
      <dsp:spPr>
        <a:xfrm>
          <a:off x="7297385" y="4251329"/>
          <a:ext cx="701651" cy="701651"/>
        </a:xfrm>
        <a:prstGeom prst="ellipse">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2F5EC-C6CA-4B9E-B50B-BEEDE98BD165}" type="datetimeFigureOut">
              <a:rPr lang="en-ID" smtClean="0"/>
              <a:t>14/02/2023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12A1D-3771-4DDE-B34B-B9F5088FA06D}" type="slidenum">
              <a:rPr lang="en-ID" smtClean="0"/>
              <a:t>‹#›</a:t>
            </a:fld>
            <a:endParaRPr lang="en-ID"/>
          </a:p>
        </p:txBody>
      </p:sp>
    </p:spTree>
    <p:extLst>
      <p:ext uri="{BB962C8B-B14F-4D97-AF65-F5344CB8AC3E}">
        <p14:creationId xmlns:p14="http://schemas.microsoft.com/office/powerpoint/2010/main" val="3814779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6C22BA-C6C1-46E9-A1E5-6FFB0D242124}" type="slidenum">
              <a:rPr lang="en-US" smtClean="0"/>
              <a:pPr/>
              <a:t>17</a:t>
            </a:fld>
            <a:endParaRPr lang="en-US"/>
          </a:p>
        </p:txBody>
      </p:sp>
    </p:spTree>
    <p:extLst>
      <p:ext uri="{BB962C8B-B14F-4D97-AF65-F5344CB8AC3E}">
        <p14:creationId xmlns:p14="http://schemas.microsoft.com/office/powerpoint/2010/main" val="196705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7B7A5-5203-42BB-8B0A-263A767144A9}" type="datetimeFigureOut">
              <a:rPr lang="en-ID" smtClean="0"/>
              <a:t>14/02/2023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41692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B7A5-5203-42BB-8B0A-263A767144A9}" type="datetimeFigureOut">
              <a:rPr lang="en-ID" smtClean="0"/>
              <a:t>14/02/2023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176429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B7A5-5203-42BB-8B0A-263A767144A9}" type="datetimeFigureOut">
              <a:rPr lang="en-ID" smtClean="0"/>
              <a:t>14/02/2023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349303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13DF62-42C2-4AD6-B410-DE10678E6A67}"/>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C83A32B-226C-47F7-819E-6C4E010EACB8}"/>
              </a:ext>
            </a:extLst>
          </p:cNvPr>
          <p:cNvPicPr>
            <a:picLocks noChangeAspect="1"/>
          </p:cNvPicPr>
          <p:nvPr/>
        </p:nvPicPr>
        <p:blipFill>
          <a:blip r:embed="rId2"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338930" y="6516913"/>
            <a:ext cx="7514141" cy="274320"/>
          </a:xfrm>
          <a:prstGeom prst="rect">
            <a:avLst/>
          </a:prstGeom>
        </p:spPr>
      </p:pic>
      <p:sp>
        <p:nvSpPr>
          <p:cNvPr id="3" name="Text Placeholder 2">
            <a:extLst>
              <a:ext uri="{FF2B5EF4-FFF2-40B4-BE49-F238E27FC236}">
                <a16:creationId xmlns:a16="http://schemas.microsoft.com/office/drawing/2014/main" id="{AF3BF59C-219B-480C-9792-6C40243949E2}"/>
              </a:ext>
            </a:extLst>
          </p:cNvPr>
          <p:cNvSpPr>
            <a:spLocks noGrp="1"/>
          </p:cNvSpPr>
          <p:nvPr>
            <p:ph type="body" sz="quarter" idx="10" hasCustomPrompt="1"/>
          </p:nvPr>
        </p:nvSpPr>
        <p:spPr>
          <a:xfrm>
            <a:off x="604838" y="4649053"/>
            <a:ext cx="10977562" cy="916722"/>
          </a:xfrm>
        </p:spPr>
        <p:txBody>
          <a:bodyPr anchor="ctr">
            <a:normAutofit/>
          </a:bodyPr>
          <a:lstStyle>
            <a:lvl1pPr marL="0" indent="0" algn="ctr">
              <a:buNone/>
              <a:defRPr sz="4800">
                <a:latin typeface="Raleway ExtraBold" pitchFamily="2" charset="0"/>
              </a:defRPr>
            </a:lvl1pPr>
          </a:lstStyle>
          <a:p>
            <a:pPr lvl="0"/>
            <a:r>
              <a:rPr lang="en-US"/>
              <a:t>SELAMAT DATANG</a:t>
            </a:r>
            <a:endParaRPr lang="id-ID"/>
          </a:p>
        </p:txBody>
      </p:sp>
      <p:pic>
        <p:nvPicPr>
          <p:cNvPr id="4" name="Picture 3" descr="A picture containing plate&#10;&#10;Description automatically generated">
            <a:extLst>
              <a:ext uri="{FF2B5EF4-FFF2-40B4-BE49-F238E27FC236}">
                <a16:creationId xmlns:a16="http://schemas.microsoft.com/office/drawing/2014/main" id="{9ECF272B-410A-B741-8766-79D5B33763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12139" y="851127"/>
            <a:ext cx="3362960" cy="3362960"/>
          </a:xfrm>
          <a:prstGeom prst="rect">
            <a:avLst/>
          </a:prstGeom>
        </p:spPr>
      </p:pic>
    </p:spTree>
    <p:extLst>
      <p:ext uri="{BB962C8B-B14F-4D97-AF65-F5344CB8AC3E}">
        <p14:creationId xmlns:p14="http://schemas.microsoft.com/office/powerpoint/2010/main" val="3231713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183FE01A-C16D-4304-BBF8-91AC23E2ABF4}"/>
              </a:ext>
            </a:extLst>
          </p:cNvPr>
          <p:cNvSpPr>
            <a:spLocks noGrp="1"/>
          </p:cNvSpPr>
          <p:nvPr>
            <p:ph type="pic" sz="quarter" idx="10" hasCustomPrompt="1"/>
          </p:nvPr>
        </p:nvSpPr>
        <p:spPr>
          <a:xfrm>
            <a:off x="424757" y="1257300"/>
            <a:ext cx="4813993" cy="4618038"/>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7" name="Rectangle 6">
            <a:extLst>
              <a:ext uri="{FF2B5EF4-FFF2-40B4-BE49-F238E27FC236}">
                <a16:creationId xmlns:a16="http://schemas.microsoft.com/office/drawing/2014/main" id="{C56ACC91-B1A9-4CAC-9153-FF53B805C353}"/>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37F6413B-756A-4D9A-ADF9-6BF04A13A40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sp>
        <p:nvSpPr>
          <p:cNvPr id="10" name="TextBox 2">
            <a:extLst>
              <a:ext uri="{FF2B5EF4-FFF2-40B4-BE49-F238E27FC236}">
                <a16:creationId xmlns:a16="http://schemas.microsoft.com/office/drawing/2014/main" id="{3DE4872E-54F1-40DE-B75B-2271A2086E84}"/>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1" name="Group 10">
            <a:extLst>
              <a:ext uri="{FF2B5EF4-FFF2-40B4-BE49-F238E27FC236}">
                <a16:creationId xmlns:a16="http://schemas.microsoft.com/office/drawing/2014/main" id="{B686729E-43AE-4D1D-BDAD-62CCA61A9B5E}"/>
              </a:ext>
            </a:extLst>
          </p:cNvPr>
          <p:cNvGrpSpPr/>
          <p:nvPr/>
        </p:nvGrpSpPr>
        <p:grpSpPr>
          <a:xfrm>
            <a:off x="343482" y="6589488"/>
            <a:ext cx="276847" cy="99072"/>
            <a:chOff x="258233" y="6589488"/>
            <a:chExt cx="276847" cy="99072"/>
          </a:xfrm>
        </p:grpSpPr>
        <p:sp>
          <p:nvSpPr>
            <p:cNvPr id="12" name="Oval 11">
              <a:extLst>
                <a:ext uri="{FF2B5EF4-FFF2-40B4-BE49-F238E27FC236}">
                  <a16:creationId xmlns:a16="http://schemas.microsoft.com/office/drawing/2014/main" id="{56A3D372-B362-4ED7-B017-939AD0992E6B}"/>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2B3883A5-FFBF-474F-B2DF-2FF25162B61F}"/>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4" name="TextBox 2">
            <a:extLst>
              <a:ext uri="{FF2B5EF4-FFF2-40B4-BE49-F238E27FC236}">
                <a16:creationId xmlns:a16="http://schemas.microsoft.com/office/drawing/2014/main" id="{4DE48A80-06D7-42A8-A378-36CE964F4407}"/>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8" name="Picture 17">
            <a:extLst>
              <a:ext uri="{FF2B5EF4-FFF2-40B4-BE49-F238E27FC236}">
                <a16:creationId xmlns:a16="http://schemas.microsoft.com/office/drawing/2014/main" id="{D834E3E9-69A6-4EA3-9233-64F614A0132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25" name="Title 24">
            <a:extLst>
              <a:ext uri="{FF2B5EF4-FFF2-40B4-BE49-F238E27FC236}">
                <a16:creationId xmlns:a16="http://schemas.microsoft.com/office/drawing/2014/main" id="{BAFBC8D6-43AE-4A53-98E4-C58720AC51B8}"/>
              </a:ext>
            </a:extLst>
          </p:cNvPr>
          <p:cNvSpPr>
            <a:spLocks noGrp="1"/>
          </p:cNvSpPr>
          <p:nvPr>
            <p:ph type="title" hasCustomPrompt="1"/>
          </p:nvPr>
        </p:nvSpPr>
        <p:spPr>
          <a:xfrm>
            <a:off x="5468677" y="1566263"/>
            <a:ext cx="6298566" cy="1925801"/>
          </a:xfrm>
        </p:spPr>
        <p:txBody>
          <a:bodyPr>
            <a:noAutofit/>
          </a:bodyPr>
          <a:lstStyle>
            <a:lvl1pPr>
              <a:defRPr sz="7200">
                <a:latin typeface="Raleway ExtraBold" pitchFamily="2" charset="0"/>
              </a:defRPr>
            </a:lvl1pPr>
          </a:lstStyle>
          <a:p>
            <a:r>
              <a:rPr lang="en-US"/>
              <a:t>JUDUL PRESENTASI</a:t>
            </a:r>
            <a:endParaRPr lang="id-ID"/>
          </a:p>
        </p:txBody>
      </p:sp>
      <p:sp>
        <p:nvSpPr>
          <p:cNvPr id="33" name="Text Placeholder 32">
            <a:extLst>
              <a:ext uri="{FF2B5EF4-FFF2-40B4-BE49-F238E27FC236}">
                <a16:creationId xmlns:a16="http://schemas.microsoft.com/office/drawing/2014/main" id="{C5EB8913-A408-44C6-BFC1-E30D26A4EE84}"/>
              </a:ext>
            </a:extLst>
          </p:cNvPr>
          <p:cNvSpPr>
            <a:spLocks noGrp="1"/>
          </p:cNvSpPr>
          <p:nvPr>
            <p:ph type="body" sz="quarter" idx="11" hasCustomPrompt="1"/>
          </p:nvPr>
        </p:nvSpPr>
        <p:spPr>
          <a:xfrm>
            <a:off x="5467984" y="4950373"/>
            <a:ext cx="6298566" cy="502671"/>
          </a:xfrm>
        </p:spPr>
        <p:txBody>
          <a:bodyPr anchor="b">
            <a:noAutofit/>
          </a:bodyPr>
          <a:lstStyle>
            <a:lvl1pPr marL="0" indent="0">
              <a:buNone/>
              <a:defRPr sz="2800">
                <a:latin typeface="Raleway ExtraBold" pitchFamily="2" charset="0"/>
              </a:defRPr>
            </a:lvl1pPr>
          </a:lstStyle>
          <a:p>
            <a:pPr lvl="0"/>
            <a:r>
              <a:rPr lang="en-US"/>
              <a:t>Mata Kuliah</a:t>
            </a:r>
          </a:p>
        </p:txBody>
      </p:sp>
      <p:sp>
        <p:nvSpPr>
          <p:cNvPr id="37" name="Text Placeholder 36">
            <a:extLst>
              <a:ext uri="{FF2B5EF4-FFF2-40B4-BE49-F238E27FC236}">
                <a16:creationId xmlns:a16="http://schemas.microsoft.com/office/drawing/2014/main" id="{40AC4B1E-AE62-4B19-A3F6-4336FFE0B00D}"/>
              </a:ext>
            </a:extLst>
          </p:cNvPr>
          <p:cNvSpPr>
            <a:spLocks noGrp="1"/>
          </p:cNvSpPr>
          <p:nvPr>
            <p:ph type="body" sz="quarter" idx="12" hasCustomPrompt="1"/>
          </p:nvPr>
        </p:nvSpPr>
        <p:spPr>
          <a:xfrm>
            <a:off x="5467984" y="5453044"/>
            <a:ext cx="6298566" cy="422293"/>
          </a:xfrm>
        </p:spPr>
        <p:txBody>
          <a:bodyPr anchor="b">
            <a:normAutofit/>
          </a:bodyPr>
          <a:lstStyle>
            <a:lvl1pPr marL="0" indent="0">
              <a:buNone/>
              <a:defRPr sz="2000">
                <a:latin typeface="Raleway" panose="020B05030301010600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Nama Dosen</a:t>
            </a:r>
            <a:endParaRPr lang="id-ID"/>
          </a:p>
        </p:txBody>
      </p:sp>
      <p:pic>
        <p:nvPicPr>
          <p:cNvPr id="5" name="Picture 4" descr="A picture containing plate&#10;&#10;Description automatically generated">
            <a:extLst>
              <a:ext uri="{FF2B5EF4-FFF2-40B4-BE49-F238E27FC236}">
                <a16:creationId xmlns:a16="http://schemas.microsoft.com/office/drawing/2014/main" id="{67DB4BB1-1433-FD43-A5FA-705BCEB7F1E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85BBF557-8A34-8848-B089-43AB7ACF01F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221525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xEl>
                                              <p:pRg st="0" end="0"/>
                                            </p:txEl>
                                          </p:spTgt>
                                        </p:tgtEl>
                                        <p:attrNameLst>
                                          <p:attrName>style.visibility</p:attrName>
                                        </p:attrNameLst>
                                      </p:cBhvr>
                                      <p:to>
                                        <p:strVal val="visible"/>
                                      </p:to>
                                    </p:set>
                                    <p:animEffect transition="in" filter="wipe(left)">
                                      <p:cBhvr>
                                        <p:cTn id="18"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600A96-FA4E-4D30-8FBE-90C251ADF286}"/>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07B8EC49-CEC1-4253-A789-503481FE5E83}"/>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CCB37D76-22ED-4168-A7B0-A5BB4A2CBE2C}"/>
              </a:ext>
            </a:extLst>
          </p:cNvPr>
          <p:cNvGrpSpPr/>
          <p:nvPr/>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981C9FC8-8498-49D6-B3FA-72F3D589D6FF}"/>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A0278F-B028-45A4-9A1E-C10DF7135B92}"/>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DFDBC0FF-0356-472A-988C-C51707B739E0}"/>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5" name="Picture 14">
            <a:extLst>
              <a:ext uri="{FF2B5EF4-FFF2-40B4-BE49-F238E27FC236}">
                <a16:creationId xmlns:a16="http://schemas.microsoft.com/office/drawing/2014/main" id="{CD8F4950-D4BA-4195-9E87-F2E2D85F7D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7" name="Rectangle 16">
            <a:extLst>
              <a:ext uri="{FF2B5EF4-FFF2-40B4-BE49-F238E27FC236}">
                <a16:creationId xmlns:a16="http://schemas.microsoft.com/office/drawing/2014/main" id="{3F521131-A440-4CC3-9DA3-FC83AEDA7AD2}"/>
              </a:ext>
            </a:extLst>
          </p:cNvPr>
          <p:cNvSpPr/>
          <p:nvPr/>
        </p:nvSpPr>
        <p:spPr>
          <a:xfrm>
            <a:off x="0" y="1477240"/>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4">
            <a:extLst>
              <a:ext uri="{FF2B5EF4-FFF2-40B4-BE49-F238E27FC236}">
                <a16:creationId xmlns:a16="http://schemas.microsoft.com/office/drawing/2014/main" id="{72F278A6-78AC-421A-94F2-AA40D46AF8C5}"/>
              </a:ext>
            </a:extLst>
          </p:cNvPr>
          <p:cNvSpPr>
            <a:spLocks noGrp="1"/>
          </p:cNvSpPr>
          <p:nvPr>
            <p:ph type="title" hasCustomPrompt="1"/>
          </p:nvPr>
        </p:nvSpPr>
        <p:spPr>
          <a:xfrm>
            <a:off x="339928" y="1262435"/>
            <a:ext cx="11578802" cy="796948"/>
          </a:xfrm>
          <a:noFill/>
        </p:spPr>
        <p:txBody>
          <a:bodyPr vert="horz" lIns="91440" tIns="45720" rIns="91440" bIns="45720" rtlCol="0" anchor="b">
            <a:noAutofit/>
          </a:bodyPr>
          <a:lstStyle>
            <a:lvl1pPr>
              <a:defRPr lang="id-ID"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6" name="Content Placeholder 25">
            <a:extLst>
              <a:ext uri="{FF2B5EF4-FFF2-40B4-BE49-F238E27FC236}">
                <a16:creationId xmlns:a16="http://schemas.microsoft.com/office/drawing/2014/main" id="{F704D2C1-6B1B-4A23-B687-144684060B55}"/>
              </a:ext>
            </a:extLst>
          </p:cNvPr>
          <p:cNvSpPr>
            <a:spLocks noGrp="1"/>
          </p:cNvSpPr>
          <p:nvPr>
            <p:ph sz="quarter" idx="10" hasCustomPrompt="1"/>
          </p:nvPr>
        </p:nvSpPr>
        <p:spPr>
          <a:xfrm>
            <a:off x="339725" y="2238375"/>
            <a:ext cx="11579005" cy="3937000"/>
          </a:xfrm>
        </p:spPr>
        <p:txBody>
          <a:bodyPr/>
          <a:lstStyle>
            <a:lvl1pPr>
              <a:defRPr>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D85FFCFC-F014-CA4E-8A85-8F195167F3E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4F219B24-AFA1-3C4D-9EFA-710E46C4558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08246678-AD75-B54D-BA22-69EE1107C5C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144710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wipe(left)">
                                      <p:cBhvr>
                                        <p:cTn id="17"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build="p">
        <p:tmplLst>
          <p:tmpl lvl="1">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1" name="Picture 30" descr="A picture containing grass, track, light, lit&#10;&#10;Description automatically generated">
            <a:extLst>
              <a:ext uri="{FF2B5EF4-FFF2-40B4-BE49-F238E27FC236}">
                <a16:creationId xmlns:a16="http://schemas.microsoft.com/office/drawing/2014/main" id="{FB3DC51D-B9E1-474D-ABE6-7C809DCB837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098952"/>
            <a:ext cx="12192000" cy="5229278"/>
          </a:xfrm>
          <a:prstGeom prst="rect">
            <a:avLst/>
          </a:prstGeom>
        </p:spPr>
      </p:pic>
      <p:pic>
        <p:nvPicPr>
          <p:cNvPr id="33" name="Picture 32">
            <a:extLst>
              <a:ext uri="{FF2B5EF4-FFF2-40B4-BE49-F238E27FC236}">
                <a16:creationId xmlns:a16="http://schemas.microsoft.com/office/drawing/2014/main" id="{A4562939-D568-438F-9A69-173ACCFD91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38930" y="6487389"/>
            <a:ext cx="7514141" cy="274320"/>
          </a:xfrm>
          <a:prstGeom prst="rect">
            <a:avLst/>
          </a:prstGeom>
        </p:spPr>
      </p:pic>
      <p:pic>
        <p:nvPicPr>
          <p:cNvPr id="35" name="Picture 34">
            <a:extLst>
              <a:ext uri="{FF2B5EF4-FFF2-40B4-BE49-F238E27FC236}">
                <a16:creationId xmlns:a16="http://schemas.microsoft.com/office/drawing/2014/main" id="{4E7052FC-4AE2-4999-B723-18750F3E49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26" name="Title 24">
            <a:extLst>
              <a:ext uri="{FF2B5EF4-FFF2-40B4-BE49-F238E27FC236}">
                <a16:creationId xmlns:a16="http://schemas.microsoft.com/office/drawing/2014/main" id="{55DA8480-5D0C-43F6-A272-A194DAA40EDE}"/>
              </a:ext>
            </a:extLst>
          </p:cNvPr>
          <p:cNvSpPr>
            <a:spLocks noGrp="1"/>
          </p:cNvSpPr>
          <p:nvPr>
            <p:ph type="title" hasCustomPrompt="1"/>
          </p:nvPr>
        </p:nvSpPr>
        <p:spPr>
          <a:xfrm>
            <a:off x="2939011" y="5075952"/>
            <a:ext cx="6313977" cy="937266"/>
          </a:xfrm>
          <a:solidFill>
            <a:srgbClr val="F5AA2D"/>
          </a:solidFill>
        </p:spPr>
        <p:txBody>
          <a:bodyPr vert="horz" lIns="91440" tIns="45720" rIns="91440" bIns="45720" rtlCol="0" anchor="ctr">
            <a:normAutofit/>
          </a:bodyPr>
          <a:lstStyle>
            <a:lvl1pPr algn="ctr">
              <a:defRPr lang="id-ID" sz="3600" b="1" baseline="0" dirty="0">
                <a:solidFill>
                  <a:srgbClr val="002060"/>
                </a:solidFill>
                <a:latin typeface="Raleway ExtraBold" pitchFamily="2" charset="0"/>
                <a:cs typeface="Myriad Arabic" panose="01010101010101010101" pitchFamily="50" charset="-78"/>
              </a:defRPr>
            </a:lvl1pPr>
          </a:lstStyle>
          <a:p>
            <a:pPr marL="0" lvl="0" algn="ctr"/>
            <a:r>
              <a:rPr lang="en-US"/>
              <a:t>- TERIMA KASIH -</a:t>
            </a:r>
            <a:endParaRPr lang="id-ID"/>
          </a:p>
        </p:txBody>
      </p:sp>
      <p:pic>
        <p:nvPicPr>
          <p:cNvPr id="13" name="Picture 12" descr="A close up of a sign&#10;&#10;Description automatically generated">
            <a:extLst>
              <a:ext uri="{FF2B5EF4-FFF2-40B4-BE49-F238E27FC236}">
                <a16:creationId xmlns:a16="http://schemas.microsoft.com/office/drawing/2014/main" id="{36257542-48D7-274A-9F91-C944EEC243F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14" name="Picture 13" descr="A picture containing plate&#10;&#10;Description automatically generated">
            <a:extLst>
              <a:ext uri="{FF2B5EF4-FFF2-40B4-BE49-F238E27FC236}">
                <a16:creationId xmlns:a16="http://schemas.microsoft.com/office/drawing/2014/main" id="{E79DBA76-9E10-DE45-B7EB-88C6B5EB03B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9C2A4B1A-8D79-C54D-ADB2-41E3C9AD72B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9228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5D4D8C0-14DA-438F-AD8A-1FB3E00D6197}"/>
              </a:ext>
            </a:extLst>
          </p:cNvPr>
          <p:cNvSpPr>
            <a:spLocks noGrp="1"/>
          </p:cNvSpPr>
          <p:nvPr>
            <p:ph type="pic" sz="quarter" idx="13" hasCustomPrompt="1"/>
          </p:nvPr>
        </p:nvSpPr>
        <p:spPr>
          <a:xfrm>
            <a:off x="0" y="1047750"/>
            <a:ext cx="12192000" cy="5383158"/>
          </a:xfrm>
          <a:solidFill>
            <a:schemeClr val="bg1">
              <a:lumMod val="85000"/>
            </a:schemeClr>
          </a:solidFill>
        </p:spPr>
        <p:txBody>
          <a:bodyPr/>
          <a:lstStyle>
            <a:lvl1pPr marL="0" indent="0">
              <a:buNone/>
              <a:defRPr/>
            </a:lvl1pPr>
          </a:lstStyle>
          <a:p>
            <a:r>
              <a:rPr lang="en-US"/>
              <a:t>Gambar/</a:t>
            </a:r>
            <a:r>
              <a:rPr lang="en-US" err="1"/>
              <a:t>Foto</a:t>
            </a:r>
            <a:endParaRPr lang="id-ID"/>
          </a:p>
        </p:txBody>
      </p:sp>
      <p:pic>
        <p:nvPicPr>
          <p:cNvPr id="10" name="Picture 9">
            <a:extLst>
              <a:ext uri="{FF2B5EF4-FFF2-40B4-BE49-F238E27FC236}">
                <a16:creationId xmlns:a16="http://schemas.microsoft.com/office/drawing/2014/main" id="{1CE97165-C076-471D-9B90-249A341D640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1" name="Rectangle 10">
            <a:extLst>
              <a:ext uri="{FF2B5EF4-FFF2-40B4-BE49-F238E27FC236}">
                <a16:creationId xmlns:a16="http://schemas.microsoft.com/office/drawing/2014/main" id="{FE2DDCAA-521A-4B07-BDF0-1B6556DDA9A0}"/>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
            <a:extLst>
              <a:ext uri="{FF2B5EF4-FFF2-40B4-BE49-F238E27FC236}">
                <a16:creationId xmlns:a16="http://schemas.microsoft.com/office/drawing/2014/main" id="{3BA97899-7B96-49E8-8B4A-3E676448073E}"/>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3" name="Group 12">
            <a:extLst>
              <a:ext uri="{FF2B5EF4-FFF2-40B4-BE49-F238E27FC236}">
                <a16:creationId xmlns:a16="http://schemas.microsoft.com/office/drawing/2014/main" id="{FE5D3845-4B04-485C-B64A-5085EC54322E}"/>
              </a:ext>
            </a:extLst>
          </p:cNvPr>
          <p:cNvGrpSpPr/>
          <p:nvPr/>
        </p:nvGrpSpPr>
        <p:grpSpPr>
          <a:xfrm>
            <a:off x="343482" y="6589488"/>
            <a:ext cx="276847" cy="99072"/>
            <a:chOff x="258233" y="6589488"/>
            <a:chExt cx="276847" cy="99072"/>
          </a:xfrm>
        </p:grpSpPr>
        <p:sp>
          <p:nvSpPr>
            <p:cNvPr id="14" name="Oval 13">
              <a:extLst>
                <a:ext uri="{FF2B5EF4-FFF2-40B4-BE49-F238E27FC236}">
                  <a16:creationId xmlns:a16="http://schemas.microsoft.com/office/drawing/2014/main" id="{7C382E03-D424-48ED-AC00-9D48009F5899}"/>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20096AF0-314D-49EC-B4BE-4B8D59FD6501}"/>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TextBox 2">
            <a:extLst>
              <a:ext uri="{FF2B5EF4-FFF2-40B4-BE49-F238E27FC236}">
                <a16:creationId xmlns:a16="http://schemas.microsoft.com/office/drawing/2014/main" id="{BFB58B8E-6567-415A-B0A6-2A096D428D91}"/>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6" name="Title 24">
            <a:extLst>
              <a:ext uri="{FF2B5EF4-FFF2-40B4-BE49-F238E27FC236}">
                <a16:creationId xmlns:a16="http://schemas.microsoft.com/office/drawing/2014/main" id="{55DA8480-5D0C-43F6-A272-A194DAA40EDE}"/>
              </a:ext>
            </a:extLst>
          </p:cNvPr>
          <p:cNvSpPr>
            <a:spLocks noGrp="1"/>
          </p:cNvSpPr>
          <p:nvPr>
            <p:ph type="title" hasCustomPrompt="1"/>
          </p:nvPr>
        </p:nvSpPr>
        <p:spPr>
          <a:xfrm>
            <a:off x="1411435" y="4017702"/>
            <a:ext cx="9215474" cy="1207785"/>
          </a:xfrm>
          <a:solidFill>
            <a:srgbClr val="F5AA2D"/>
          </a:solidFill>
        </p:spPr>
        <p:txBody>
          <a:bodyPr vert="horz" lIns="91440" tIns="45720" rIns="91440" bIns="45720" rtlCol="0" anchor="b">
            <a:normAutofit/>
          </a:bodyPr>
          <a:lstStyle>
            <a:lvl1pPr>
              <a:defRPr lang="id-ID" sz="7200" b="1" dirty="0">
                <a:solidFill>
                  <a:srgbClr val="002060"/>
                </a:solidFill>
                <a:latin typeface="Raleway ExtraBold" pitchFamily="2" charset="0"/>
                <a:cs typeface="Myriad Arabic" panose="01010101010101010101" pitchFamily="50" charset="-78"/>
              </a:defRPr>
            </a:lvl1pPr>
          </a:lstStyle>
          <a:p>
            <a:pPr marL="0" lvl="0" algn="ctr"/>
            <a:r>
              <a:rPr lang="en-US"/>
              <a:t>JUDUL PRESENTASI</a:t>
            </a:r>
            <a:endParaRPr lang="id-ID"/>
          </a:p>
        </p:txBody>
      </p:sp>
      <p:sp>
        <p:nvSpPr>
          <p:cNvPr id="27" name="Text Placeholder 32">
            <a:extLst>
              <a:ext uri="{FF2B5EF4-FFF2-40B4-BE49-F238E27FC236}">
                <a16:creationId xmlns:a16="http://schemas.microsoft.com/office/drawing/2014/main" id="{2586B868-D2C7-4AE1-BEED-AB4E63B705B0}"/>
              </a:ext>
            </a:extLst>
          </p:cNvPr>
          <p:cNvSpPr>
            <a:spLocks noGrp="1"/>
          </p:cNvSpPr>
          <p:nvPr>
            <p:ph type="body" sz="quarter" idx="11" hasCustomPrompt="1"/>
          </p:nvPr>
        </p:nvSpPr>
        <p:spPr>
          <a:xfrm>
            <a:off x="2946717" y="5425696"/>
            <a:ext cx="6298566" cy="502671"/>
          </a:xfrm>
        </p:spPr>
        <p:txBody>
          <a:bodyPr anchor="b">
            <a:noAutofit/>
          </a:bodyPr>
          <a:lstStyle>
            <a:lvl1pPr marL="0" indent="0" algn="ctr">
              <a:buNone/>
              <a:defRPr sz="2800">
                <a:solidFill>
                  <a:schemeClr val="bg1"/>
                </a:solidFill>
                <a:latin typeface="Raleway ExtraBold" pitchFamily="2" charset="0"/>
              </a:defRPr>
            </a:lvl1pPr>
          </a:lstStyle>
          <a:p>
            <a:pPr lvl="0"/>
            <a:r>
              <a:rPr lang="en-US"/>
              <a:t>Mata Kuliah</a:t>
            </a:r>
          </a:p>
        </p:txBody>
      </p:sp>
      <p:sp>
        <p:nvSpPr>
          <p:cNvPr id="30" name="Text Placeholder 32">
            <a:extLst>
              <a:ext uri="{FF2B5EF4-FFF2-40B4-BE49-F238E27FC236}">
                <a16:creationId xmlns:a16="http://schemas.microsoft.com/office/drawing/2014/main" id="{61AE3649-90B8-4B35-8C53-152DF188A36E}"/>
              </a:ext>
            </a:extLst>
          </p:cNvPr>
          <p:cNvSpPr>
            <a:spLocks noGrp="1"/>
          </p:cNvSpPr>
          <p:nvPr>
            <p:ph type="body" sz="quarter" idx="12" hasCustomPrompt="1"/>
          </p:nvPr>
        </p:nvSpPr>
        <p:spPr>
          <a:xfrm>
            <a:off x="2946717" y="5865303"/>
            <a:ext cx="6298566" cy="426110"/>
          </a:xfrm>
        </p:spPr>
        <p:txBody>
          <a:bodyPr anchor="ctr">
            <a:noAutofit/>
          </a:bodyPr>
          <a:lstStyle>
            <a:lvl1pPr marL="0" indent="0" algn="ctr">
              <a:buNone/>
              <a:defRPr sz="2000" baseline="0">
                <a:solidFill>
                  <a:schemeClr val="bg1"/>
                </a:solidFill>
                <a:latin typeface="Raleway" panose="020B0503030101060003" pitchFamily="34" charset="0"/>
              </a:defRPr>
            </a:lvl1pPr>
          </a:lstStyle>
          <a:p>
            <a:pPr lvl="0"/>
            <a:r>
              <a:rPr lang="en-US"/>
              <a:t>Nama Dosen</a:t>
            </a:r>
          </a:p>
        </p:txBody>
      </p:sp>
      <p:pic>
        <p:nvPicPr>
          <p:cNvPr id="21" name="Picture 20" descr="A close up of a sign&#10;&#10;Description automatically generated">
            <a:extLst>
              <a:ext uri="{FF2B5EF4-FFF2-40B4-BE49-F238E27FC236}">
                <a16:creationId xmlns:a16="http://schemas.microsoft.com/office/drawing/2014/main" id="{05D79180-B425-8946-BBE7-F6D7C6421FF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6588B406-C3F3-5243-AFB6-E286918488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5C560BAB-EBAD-1E45-929B-CA3A5C5AF5A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11345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wipe(up)">
                                      <p:cBhvr>
                                        <p:cTn id="11" dur="500"/>
                                        <p:tgtEl>
                                          <p:spTgt spid="27">
                                            <p:txEl>
                                              <p:pRg st="0" end="0"/>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0">
                                            <p:txEl>
                                              <p:pRg st="0" end="0"/>
                                            </p:txEl>
                                          </p:spTgt>
                                        </p:tgtEl>
                                        <p:attrNameLst>
                                          <p:attrName>style.visibility</p:attrName>
                                        </p:attrNameLst>
                                      </p:cBhvr>
                                      <p:to>
                                        <p:strVal val="visible"/>
                                      </p:to>
                                    </p:set>
                                    <p:animEffect transition="in" filter="wipe(up)">
                                      <p:cBhvr>
                                        <p:cTn id="14"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build="p">
        <p:tmplLst>
          <p:tmpl lvl="1">
            <p:tnLst>
              <p:par>
                <p:cTn presetID="22" presetClass="entr" presetSubtype="1" fill="hold" nodeType="afterEffect" nodePh="1">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30" grpId="0" build="p">
        <p:tmplLst>
          <p:tmpl lvl="1">
            <p:tnLst>
              <p:par>
                <p:cTn presetID="22" presetClass="entr" presetSubtype="1" fill="hold" nodeType="withEffect" nodePh="1">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DA4087B9-EE8C-4C93-87BF-5774A660B267}"/>
              </a:ext>
            </a:extLst>
          </p:cNvPr>
          <p:cNvSpPr>
            <a:spLocks noGrp="1"/>
          </p:cNvSpPr>
          <p:nvPr>
            <p:ph type="pic" sz="quarter" idx="10" hasCustomPrompt="1"/>
          </p:nvPr>
        </p:nvSpPr>
        <p:spPr>
          <a:xfrm>
            <a:off x="5797550" y="0"/>
            <a:ext cx="5880468" cy="6858000"/>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9" name="Rectangle 8">
            <a:extLst>
              <a:ext uri="{FF2B5EF4-FFF2-40B4-BE49-F238E27FC236}">
                <a16:creationId xmlns:a16="http://schemas.microsoft.com/office/drawing/2014/main" id="{9957EB2A-34B9-4B38-8CE6-56F6912ACA77}"/>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
            <a:extLst>
              <a:ext uri="{FF2B5EF4-FFF2-40B4-BE49-F238E27FC236}">
                <a16:creationId xmlns:a16="http://schemas.microsoft.com/office/drawing/2014/main" id="{D9B877EF-E45D-46C1-A912-F477A2BE22D1}"/>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1" name="Group 10">
            <a:extLst>
              <a:ext uri="{FF2B5EF4-FFF2-40B4-BE49-F238E27FC236}">
                <a16:creationId xmlns:a16="http://schemas.microsoft.com/office/drawing/2014/main" id="{5DFC10E8-2F8E-4A96-B4C0-024EB3DBB918}"/>
              </a:ext>
            </a:extLst>
          </p:cNvPr>
          <p:cNvGrpSpPr/>
          <p:nvPr/>
        </p:nvGrpSpPr>
        <p:grpSpPr>
          <a:xfrm>
            <a:off x="343482" y="6589488"/>
            <a:ext cx="276847" cy="99072"/>
            <a:chOff x="258233" y="6589488"/>
            <a:chExt cx="276847" cy="99072"/>
          </a:xfrm>
        </p:grpSpPr>
        <p:sp>
          <p:nvSpPr>
            <p:cNvPr id="12" name="Oval 11">
              <a:extLst>
                <a:ext uri="{FF2B5EF4-FFF2-40B4-BE49-F238E27FC236}">
                  <a16:creationId xmlns:a16="http://schemas.microsoft.com/office/drawing/2014/main" id="{4F9F45BB-E4B3-4809-99B8-E8D32A05F863}"/>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333CA3C-7C69-437F-81DF-E6269C0F76E4}"/>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7" name="Picture 16">
            <a:extLst>
              <a:ext uri="{FF2B5EF4-FFF2-40B4-BE49-F238E27FC236}">
                <a16:creationId xmlns:a16="http://schemas.microsoft.com/office/drawing/2014/main" id="{0ED0FC1F-71B8-4C4F-87DA-5775FE41392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7703" y="3050945"/>
            <a:ext cx="3699335" cy="1350807"/>
          </a:xfrm>
          <a:prstGeom prst="rect">
            <a:avLst/>
          </a:prstGeom>
        </p:spPr>
      </p:pic>
      <p:sp>
        <p:nvSpPr>
          <p:cNvPr id="18" name="TextBox 2">
            <a:extLst>
              <a:ext uri="{FF2B5EF4-FFF2-40B4-BE49-F238E27FC236}">
                <a16:creationId xmlns:a16="http://schemas.microsoft.com/office/drawing/2014/main" id="{30226E9B-7897-4A32-A7F4-893BCDAC5AB1}"/>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8" name="Title 24">
            <a:extLst>
              <a:ext uri="{FF2B5EF4-FFF2-40B4-BE49-F238E27FC236}">
                <a16:creationId xmlns:a16="http://schemas.microsoft.com/office/drawing/2014/main" id="{E5E7323F-C0E9-4E08-BA0F-687027D3AAC6}"/>
              </a:ext>
            </a:extLst>
          </p:cNvPr>
          <p:cNvSpPr>
            <a:spLocks noGrp="1"/>
          </p:cNvSpPr>
          <p:nvPr>
            <p:ph type="title" hasCustomPrompt="1"/>
          </p:nvPr>
        </p:nvSpPr>
        <p:spPr>
          <a:xfrm>
            <a:off x="359248" y="1094088"/>
            <a:ext cx="5438302" cy="2181723"/>
          </a:xfrm>
        </p:spPr>
        <p:txBody>
          <a:bodyPr anchor="b">
            <a:noAutofit/>
          </a:bodyPr>
          <a:lstStyle>
            <a:lvl1pPr>
              <a:defRPr sz="5400">
                <a:latin typeface="Raleway ExtraBold" pitchFamily="2" charset="0"/>
              </a:defRPr>
            </a:lvl1pPr>
          </a:lstStyle>
          <a:p>
            <a:r>
              <a:rPr lang="en-US"/>
              <a:t>SUB JUDUL PRESENTASI</a:t>
            </a:r>
            <a:endParaRPr lang="id-ID"/>
          </a:p>
        </p:txBody>
      </p:sp>
      <p:sp>
        <p:nvSpPr>
          <p:cNvPr id="31" name="Text Placeholder 30">
            <a:extLst>
              <a:ext uri="{FF2B5EF4-FFF2-40B4-BE49-F238E27FC236}">
                <a16:creationId xmlns:a16="http://schemas.microsoft.com/office/drawing/2014/main" id="{8681F815-62AC-4582-B439-1B726F608622}"/>
              </a:ext>
            </a:extLst>
          </p:cNvPr>
          <p:cNvSpPr>
            <a:spLocks noGrp="1"/>
          </p:cNvSpPr>
          <p:nvPr>
            <p:ph type="body" sz="quarter" idx="11" hasCustomPrompt="1"/>
          </p:nvPr>
        </p:nvSpPr>
        <p:spPr>
          <a:xfrm>
            <a:off x="342899" y="3957638"/>
            <a:ext cx="5090665" cy="866775"/>
          </a:xfrm>
        </p:spPr>
        <p:txBody>
          <a:bodyPr anchor="b">
            <a:normAutofit/>
          </a:bodyPr>
          <a:lstStyle>
            <a:lvl1pPr marL="0" indent="0">
              <a:buNone/>
              <a:defRPr sz="2000">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Teks </a:t>
            </a:r>
            <a:r>
              <a:rPr lang="en-US" err="1"/>
              <a:t>deskripsi</a:t>
            </a:r>
            <a:br>
              <a:rPr lang="en-US"/>
            </a:br>
            <a:r>
              <a:rPr lang="en-US"/>
              <a:t>Teks </a:t>
            </a:r>
            <a:r>
              <a:rPr lang="en-US" err="1"/>
              <a:t>deskripsi</a:t>
            </a:r>
            <a:endParaRPr lang="id-ID"/>
          </a:p>
        </p:txBody>
      </p:sp>
      <p:pic>
        <p:nvPicPr>
          <p:cNvPr id="20" name="Picture 19" descr="A close up of a sign&#10;&#10;Description automatically generated">
            <a:extLst>
              <a:ext uri="{FF2B5EF4-FFF2-40B4-BE49-F238E27FC236}">
                <a16:creationId xmlns:a16="http://schemas.microsoft.com/office/drawing/2014/main" id="{B876F57A-3A3C-6342-A031-FEAC7029C5C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69403CA0-03CC-2749-BC04-851E11224F4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3F6CCAFE-B294-A34D-858A-0801B1A3A2C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84207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animEffect transition="in" filter="wipe(left)">
                                      <p:cBhvr>
                                        <p:cTn id="11"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4D5143-DB6D-423C-AF02-BF5035113282}"/>
              </a:ext>
            </a:extLst>
          </p:cNvPr>
          <p:cNvSpPr>
            <a:spLocks noGrp="1"/>
          </p:cNvSpPr>
          <p:nvPr>
            <p:ph type="pic" sz="quarter" idx="12" hasCustomPrompt="1"/>
          </p:nvPr>
        </p:nvSpPr>
        <p:spPr>
          <a:xfrm>
            <a:off x="0" y="1117600"/>
            <a:ext cx="12192000" cy="3587750"/>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8" name="Rectangle 7">
            <a:extLst>
              <a:ext uri="{FF2B5EF4-FFF2-40B4-BE49-F238E27FC236}">
                <a16:creationId xmlns:a16="http://schemas.microsoft.com/office/drawing/2014/main" id="{48A25291-E70B-4DA6-9263-504984549A60}"/>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
            <a:extLst>
              <a:ext uri="{FF2B5EF4-FFF2-40B4-BE49-F238E27FC236}">
                <a16:creationId xmlns:a16="http://schemas.microsoft.com/office/drawing/2014/main" id="{7F739B29-CCCF-48CA-A099-1C471103FB03}"/>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0" name="Group 9">
            <a:extLst>
              <a:ext uri="{FF2B5EF4-FFF2-40B4-BE49-F238E27FC236}">
                <a16:creationId xmlns:a16="http://schemas.microsoft.com/office/drawing/2014/main" id="{6E7B1756-55AE-4D7F-9DF6-D312A7BE59F2}"/>
              </a:ext>
            </a:extLst>
          </p:cNvPr>
          <p:cNvGrpSpPr/>
          <p:nvPr/>
        </p:nvGrpSpPr>
        <p:grpSpPr>
          <a:xfrm>
            <a:off x="343482" y="6589488"/>
            <a:ext cx="276847" cy="99072"/>
            <a:chOff x="258233" y="6589488"/>
            <a:chExt cx="276847" cy="99072"/>
          </a:xfrm>
        </p:grpSpPr>
        <p:sp>
          <p:nvSpPr>
            <p:cNvPr id="11" name="Oval 10">
              <a:extLst>
                <a:ext uri="{FF2B5EF4-FFF2-40B4-BE49-F238E27FC236}">
                  <a16:creationId xmlns:a16="http://schemas.microsoft.com/office/drawing/2014/main" id="{FF704114-5E05-4B41-9636-08B76418469B}"/>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54FAD21F-6694-4C1B-9D8E-5521A808A3B5}"/>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5" name="Picture 14">
            <a:extLst>
              <a:ext uri="{FF2B5EF4-FFF2-40B4-BE49-F238E27FC236}">
                <a16:creationId xmlns:a16="http://schemas.microsoft.com/office/drawing/2014/main" id="{5EEFBEB6-1437-4BAD-BEDB-286D9747889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7" name="TextBox 2">
            <a:extLst>
              <a:ext uri="{FF2B5EF4-FFF2-40B4-BE49-F238E27FC236}">
                <a16:creationId xmlns:a16="http://schemas.microsoft.com/office/drawing/2014/main" id="{3B649384-3EA3-4DA9-BB72-5B8B72B15172}"/>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5" name="Title 24">
            <a:extLst>
              <a:ext uri="{FF2B5EF4-FFF2-40B4-BE49-F238E27FC236}">
                <a16:creationId xmlns:a16="http://schemas.microsoft.com/office/drawing/2014/main" id="{FF085595-F523-4E31-B402-D53CB5F09AF1}"/>
              </a:ext>
            </a:extLst>
          </p:cNvPr>
          <p:cNvSpPr>
            <a:spLocks noGrp="1"/>
          </p:cNvSpPr>
          <p:nvPr>
            <p:ph type="title" hasCustomPrompt="1"/>
          </p:nvPr>
        </p:nvSpPr>
        <p:spPr>
          <a:xfrm>
            <a:off x="251798" y="4885438"/>
            <a:ext cx="8971030" cy="1351475"/>
          </a:xfrm>
        </p:spPr>
        <p:txBody>
          <a:bodyPr anchor="b">
            <a:noAutofit/>
          </a:bodyPr>
          <a:lstStyle>
            <a:lvl1pPr>
              <a:defRPr sz="4400">
                <a:latin typeface="Raleway ExtraBold" pitchFamily="2" charset="0"/>
              </a:defRPr>
            </a:lvl1pPr>
          </a:lstStyle>
          <a:p>
            <a:r>
              <a:rPr lang="en-US"/>
              <a:t>SUB JUDUL</a:t>
            </a:r>
            <a:br>
              <a:rPr lang="en-US"/>
            </a:br>
            <a:r>
              <a:rPr lang="en-US"/>
              <a:t>PRESENTASI</a:t>
            </a:r>
            <a:endParaRPr lang="id-ID"/>
          </a:p>
        </p:txBody>
      </p:sp>
      <p:sp>
        <p:nvSpPr>
          <p:cNvPr id="26" name="Text Placeholder 30">
            <a:extLst>
              <a:ext uri="{FF2B5EF4-FFF2-40B4-BE49-F238E27FC236}">
                <a16:creationId xmlns:a16="http://schemas.microsoft.com/office/drawing/2014/main" id="{F38C3A68-0646-48B8-9716-A7D3DD9A6040}"/>
              </a:ext>
            </a:extLst>
          </p:cNvPr>
          <p:cNvSpPr>
            <a:spLocks noGrp="1"/>
          </p:cNvSpPr>
          <p:nvPr>
            <p:ph type="body" sz="quarter" idx="11" hasCustomPrompt="1"/>
          </p:nvPr>
        </p:nvSpPr>
        <p:spPr>
          <a:xfrm>
            <a:off x="9436750" y="5024665"/>
            <a:ext cx="2605253" cy="1092356"/>
          </a:xfrm>
        </p:spPr>
        <p:txBody>
          <a:bodyPr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Teks </a:t>
            </a:r>
            <a:r>
              <a:rPr lang="en-US" err="1"/>
              <a:t>deskripsi</a:t>
            </a:r>
            <a:br>
              <a:rPr lang="en-US"/>
            </a:br>
            <a:r>
              <a:rPr lang="en-US"/>
              <a:t>Teks </a:t>
            </a:r>
            <a:r>
              <a:rPr lang="en-US" err="1"/>
              <a:t>deskripsi</a:t>
            </a:r>
            <a:br>
              <a:rPr lang="en-US"/>
            </a:br>
            <a:r>
              <a:rPr lang="en-US"/>
              <a:t>Teks </a:t>
            </a:r>
            <a:r>
              <a:rPr lang="en-US" err="1"/>
              <a:t>deskripsi</a:t>
            </a:r>
            <a:endParaRPr lang="id-ID"/>
          </a:p>
        </p:txBody>
      </p:sp>
      <p:pic>
        <p:nvPicPr>
          <p:cNvPr id="20" name="Picture 19" descr="A close up of a sign&#10;&#10;Description automatically generated">
            <a:extLst>
              <a:ext uri="{FF2B5EF4-FFF2-40B4-BE49-F238E27FC236}">
                <a16:creationId xmlns:a16="http://schemas.microsoft.com/office/drawing/2014/main" id="{21085013-70E1-8C4F-929C-E9949CBEF9F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028A8B7A-4221-4144-9EA2-AE2641BFE11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054B14-75E5-A644-AAE7-AC4E5A66EB2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27019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wipe(left)">
                                      <p:cBhvr>
                                        <p:cTn id="1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325EED-B7D0-48D5-8FB9-18767AD87B47}"/>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0410C2B4-5EE9-4999-85E7-E3DB9ECDEDFF}"/>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907D3611-A30C-40D2-A1B4-A9BB021BA96D}"/>
              </a:ext>
            </a:extLst>
          </p:cNvPr>
          <p:cNvGrpSpPr/>
          <p:nvPr/>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F8E5A2B1-77B7-4249-895C-82BF0DE69952}"/>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770B80ED-0DFD-40BD-87E8-098258BE3C6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517187E2-C86F-4CFF-A219-B50C36961A5A}"/>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6" name="Rectangle 15">
            <a:extLst>
              <a:ext uri="{FF2B5EF4-FFF2-40B4-BE49-F238E27FC236}">
                <a16:creationId xmlns:a16="http://schemas.microsoft.com/office/drawing/2014/main" id="{FB473E0B-B975-4BA5-86E2-D7E56977A377}"/>
              </a:ext>
            </a:extLst>
          </p:cNvPr>
          <p:cNvSpPr/>
          <p:nvPr/>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4">
            <a:extLst>
              <a:ext uri="{FF2B5EF4-FFF2-40B4-BE49-F238E27FC236}">
                <a16:creationId xmlns:a16="http://schemas.microsoft.com/office/drawing/2014/main" id="{9F2BD308-4E0A-456D-88C1-48FC186D185B}"/>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4" name="Content Placeholder 25">
            <a:extLst>
              <a:ext uri="{FF2B5EF4-FFF2-40B4-BE49-F238E27FC236}">
                <a16:creationId xmlns:a16="http://schemas.microsoft.com/office/drawing/2014/main" id="{9D930B1D-5F17-4549-9275-698BF0210703}"/>
              </a:ext>
            </a:extLst>
          </p:cNvPr>
          <p:cNvSpPr>
            <a:spLocks noGrp="1"/>
          </p:cNvSpPr>
          <p:nvPr>
            <p:ph sz="quarter" idx="10" hasCustomPrompt="1"/>
          </p:nvPr>
        </p:nvSpPr>
        <p:spPr>
          <a:xfrm>
            <a:off x="343481" y="1217611"/>
            <a:ext cx="11483795" cy="4957763"/>
          </a:xfrm>
        </p:spPr>
        <p:txBody>
          <a:bodyPr/>
          <a:lstStyle>
            <a:lvl1pPr>
              <a:defRPr>
                <a:latin typeface="Raleway" panose="020B0503030101060003" pitchFamily="34" charset="0"/>
              </a:defRPr>
            </a:lvl1pPr>
            <a:lvl2pPr>
              <a:defRPr baseline="0">
                <a:latin typeface="Raleway" panose="020B0503030101060003" pitchFamily="34" charset="0"/>
              </a:defRPr>
            </a:lvl2pPr>
            <a:lvl3pPr>
              <a:defRPr>
                <a:latin typeface="Raleway" panose="020B0503030101060003" pitchFamily="34" charset="0"/>
              </a:defRPr>
            </a:lvl3pPr>
            <a:lvl4pPr>
              <a:defRPr baseline="0">
                <a:latin typeface="Raleway" panose="020B0503030101060003" pitchFamily="34" charset="0"/>
              </a:defRPr>
            </a:lvl4pPr>
            <a:lvl5pPr>
              <a:defRPr baseline="0">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3A57031C-4761-A749-8CB6-45F700C4EEA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06CF1C9E-F3A6-6649-AED4-8E194F750CA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C309CA87-8A5A-B04E-BF3E-D934673A2C4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3938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wipe(left)">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wipe(left)">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wipe(left)">
                                      <p:cBhvr>
                                        <p:cTn id="27" dur="500"/>
                                        <p:tgtEl>
                                          <p:spTgt spid="2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wipe(left)">
                                      <p:cBhvr>
                                        <p:cTn id="32"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build="p">
        <p:tmplLst>
          <p:tmpl lvl="1">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B7A5-5203-42BB-8B0A-263A767144A9}" type="datetimeFigureOut">
              <a:rPr lang="en-ID" smtClean="0"/>
              <a:t>14/02/2023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1679847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25C1-B776-43A0-8347-E161345057F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3081785" y="1657712"/>
            <a:ext cx="5252185" cy="5363826"/>
          </a:xfrm>
          <a:prstGeom prst="rect">
            <a:avLst/>
          </a:prstGeom>
        </p:spPr>
      </p:pic>
      <p:sp>
        <p:nvSpPr>
          <p:cNvPr id="7" name="Rectangle 6">
            <a:extLst>
              <a:ext uri="{FF2B5EF4-FFF2-40B4-BE49-F238E27FC236}">
                <a16:creationId xmlns:a16="http://schemas.microsoft.com/office/drawing/2014/main" id="{45236BAA-2429-4269-BF42-0D809BE17C23}"/>
              </a:ext>
            </a:extLst>
          </p:cNvPr>
          <p:cNvSpPr/>
          <p:nvPr/>
        </p:nvSpPr>
        <p:spPr>
          <a:xfrm>
            <a:off x="0" y="1864206"/>
            <a:ext cx="12192000" cy="3511004"/>
          </a:xfrm>
          <a:prstGeom prst="rect">
            <a:avLst/>
          </a:prstGeom>
          <a:solidFill>
            <a:srgbClr val="212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B1366F1-6388-4E36-8461-07C71003C6BA}"/>
              </a:ext>
            </a:extLst>
          </p:cNvPr>
          <p:cNvSpPr/>
          <p:nvPr/>
        </p:nvSpPr>
        <p:spPr>
          <a:xfrm>
            <a:off x="0" y="1710267"/>
            <a:ext cx="2810577" cy="82468"/>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2B808CA-4F2D-4379-9DFC-250B63107593}"/>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
            <a:extLst>
              <a:ext uri="{FF2B5EF4-FFF2-40B4-BE49-F238E27FC236}">
                <a16:creationId xmlns:a16="http://schemas.microsoft.com/office/drawing/2014/main" id="{122EC492-3CAC-426C-9EB4-CEEF0E59CA94}"/>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2" name="Group 11">
            <a:extLst>
              <a:ext uri="{FF2B5EF4-FFF2-40B4-BE49-F238E27FC236}">
                <a16:creationId xmlns:a16="http://schemas.microsoft.com/office/drawing/2014/main" id="{D9DC3BFD-A3C0-48FD-9E5B-3CF09AF6BE1F}"/>
              </a:ext>
            </a:extLst>
          </p:cNvPr>
          <p:cNvGrpSpPr/>
          <p:nvPr/>
        </p:nvGrpSpPr>
        <p:grpSpPr>
          <a:xfrm>
            <a:off x="343482" y="6589488"/>
            <a:ext cx="276847" cy="99072"/>
            <a:chOff x="258233" y="6589488"/>
            <a:chExt cx="276847" cy="99072"/>
          </a:xfrm>
        </p:grpSpPr>
        <p:sp>
          <p:nvSpPr>
            <p:cNvPr id="13" name="Oval 12">
              <a:extLst>
                <a:ext uri="{FF2B5EF4-FFF2-40B4-BE49-F238E27FC236}">
                  <a16:creationId xmlns:a16="http://schemas.microsoft.com/office/drawing/2014/main" id="{640982FB-862E-4103-8D43-29F072E9FF45}"/>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403C49F5-B70A-478D-90A0-54D66E556B2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 name="TextBox 2">
            <a:extLst>
              <a:ext uri="{FF2B5EF4-FFF2-40B4-BE49-F238E27FC236}">
                <a16:creationId xmlns:a16="http://schemas.microsoft.com/office/drawing/2014/main" id="{2F095FA0-DCCD-4262-928D-53B2B208D1B9}"/>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9" name="Rectangle 18">
            <a:extLst>
              <a:ext uri="{FF2B5EF4-FFF2-40B4-BE49-F238E27FC236}">
                <a16:creationId xmlns:a16="http://schemas.microsoft.com/office/drawing/2014/main" id="{8A9B29B4-4665-4B6D-B635-DD165BE33DCB}"/>
              </a:ext>
            </a:extLst>
          </p:cNvPr>
          <p:cNvSpPr/>
          <p:nvPr/>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4">
            <a:extLst>
              <a:ext uri="{FF2B5EF4-FFF2-40B4-BE49-F238E27FC236}">
                <a16:creationId xmlns:a16="http://schemas.microsoft.com/office/drawing/2014/main" id="{6C277F0C-63E6-4089-90E4-E5A9C5FA02AF}"/>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7" name="Content Placeholder 25">
            <a:extLst>
              <a:ext uri="{FF2B5EF4-FFF2-40B4-BE49-F238E27FC236}">
                <a16:creationId xmlns:a16="http://schemas.microsoft.com/office/drawing/2014/main" id="{50D0469A-E5DF-4326-BFAF-B3DBF080335F}"/>
              </a:ext>
            </a:extLst>
          </p:cNvPr>
          <p:cNvSpPr>
            <a:spLocks noGrp="1"/>
          </p:cNvSpPr>
          <p:nvPr>
            <p:ph sz="quarter" idx="10" hasCustomPrompt="1"/>
          </p:nvPr>
        </p:nvSpPr>
        <p:spPr>
          <a:xfrm>
            <a:off x="343481" y="2038866"/>
            <a:ext cx="11483795" cy="3105602"/>
          </a:xfrm>
        </p:spPr>
        <p:txBody>
          <a:bodyPr/>
          <a:lstStyle>
            <a:lvl1pPr>
              <a:defRPr>
                <a:solidFill>
                  <a:schemeClr val="bg1"/>
                </a:solidFill>
                <a:latin typeface="Raleway" panose="020B0503030101060003" pitchFamily="34" charset="0"/>
              </a:defRPr>
            </a:lvl1pPr>
            <a:lvl2pPr>
              <a:defRPr baseline="0">
                <a:solidFill>
                  <a:schemeClr val="bg1"/>
                </a:solidFill>
                <a:latin typeface="Raleway" panose="020B0503030101060003" pitchFamily="34" charset="0"/>
              </a:defRPr>
            </a:lvl2pPr>
            <a:lvl3pPr>
              <a:defRPr>
                <a:solidFill>
                  <a:schemeClr val="bg1"/>
                </a:solidFill>
                <a:latin typeface="Raleway" panose="020B0503030101060003" pitchFamily="34" charset="0"/>
              </a:defRPr>
            </a:lvl3pPr>
            <a:lvl4pPr>
              <a:defRPr baseline="0">
                <a:solidFill>
                  <a:schemeClr val="bg1"/>
                </a:solidFill>
                <a:latin typeface="Raleway" panose="020B0503030101060003" pitchFamily="34" charset="0"/>
              </a:defRPr>
            </a:lvl4pPr>
            <a:lvl5pPr>
              <a:defRPr baseline="0">
                <a:solidFill>
                  <a:schemeClr val="bg1"/>
                </a:solidFill>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21" name="Picture 20" descr="A close up of a sign&#10;&#10;Description automatically generated">
            <a:extLst>
              <a:ext uri="{FF2B5EF4-FFF2-40B4-BE49-F238E27FC236}">
                <a16:creationId xmlns:a16="http://schemas.microsoft.com/office/drawing/2014/main" id="{6075235D-A4FC-4249-AA16-83E505C9BFC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3" name="Picture 22" descr="A picture containing plate&#10;&#10;Description automatically generated">
            <a:extLst>
              <a:ext uri="{FF2B5EF4-FFF2-40B4-BE49-F238E27FC236}">
                <a16:creationId xmlns:a16="http://schemas.microsoft.com/office/drawing/2014/main" id="{FD1FA716-CEF5-6340-83C2-478DC7A91B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1A60346B-B6DA-DD40-A37E-88BA0520AF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41084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left)">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left)">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25C1-B776-43A0-8347-E161345057F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3081785" y="1657712"/>
            <a:ext cx="5252185" cy="5363826"/>
          </a:xfrm>
          <a:prstGeom prst="rect">
            <a:avLst/>
          </a:prstGeom>
        </p:spPr>
      </p:pic>
      <p:sp>
        <p:nvSpPr>
          <p:cNvPr id="7" name="Rectangle 6">
            <a:extLst>
              <a:ext uri="{FF2B5EF4-FFF2-40B4-BE49-F238E27FC236}">
                <a16:creationId xmlns:a16="http://schemas.microsoft.com/office/drawing/2014/main" id="{45236BAA-2429-4269-BF42-0D809BE17C23}"/>
              </a:ext>
            </a:extLst>
          </p:cNvPr>
          <p:cNvSpPr/>
          <p:nvPr/>
        </p:nvSpPr>
        <p:spPr>
          <a:xfrm>
            <a:off x="0" y="1864206"/>
            <a:ext cx="12192000" cy="3511004"/>
          </a:xfrm>
          <a:prstGeom prst="rect">
            <a:avLst/>
          </a:prstGeom>
          <a:solidFill>
            <a:srgbClr val="212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B1366F1-6388-4E36-8461-07C71003C6BA}"/>
              </a:ext>
            </a:extLst>
          </p:cNvPr>
          <p:cNvSpPr/>
          <p:nvPr/>
        </p:nvSpPr>
        <p:spPr>
          <a:xfrm>
            <a:off x="0" y="1710267"/>
            <a:ext cx="2810577" cy="82468"/>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2B808CA-4F2D-4379-9DFC-250B63107593}"/>
              </a:ext>
            </a:extLst>
          </p:cNvPr>
          <p:cNvSpPr/>
          <p:nvPr/>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
            <a:extLst>
              <a:ext uri="{FF2B5EF4-FFF2-40B4-BE49-F238E27FC236}">
                <a16:creationId xmlns:a16="http://schemas.microsoft.com/office/drawing/2014/main" id="{122EC492-3CAC-426C-9EB4-CEEF0E59CA94}"/>
              </a:ext>
            </a:extLst>
          </p:cNvPr>
          <p:cNvSpPr txBox="1"/>
          <p:nvPr/>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2" name="Group 11">
            <a:extLst>
              <a:ext uri="{FF2B5EF4-FFF2-40B4-BE49-F238E27FC236}">
                <a16:creationId xmlns:a16="http://schemas.microsoft.com/office/drawing/2014/main" id="{D9DC3BFD-A3C0-48FD-9E5B-3CF09AF6BE1F}"/>
              </a:ext>
            </a:extLst>
          </p:cNvPr>
          <p:cNvGrpSpPr/>
          <p:nvPr/>
        </p:nvGrpSpPr>
        <p:grpSpPr>
          <a:xfrm>
            <a:off x="343482" y="6589488"/>
            <a:ext cx="276847" cy="99072"/>
            <a:chOff x="258233" y="6589488"/>
            <a:chExt cx="276847" cy="99072"/>
          </a:xfrm>
        </p:grpSpPr>
        <p:sp>
          <p:nvSpPr>
            <p:cNvPr id="13" name="Oval 12">
              <a:extLst>
                <a:ext uri="{FF2B5EF4-FFF2-40B4-BE49-F238E27FC236}">
                  <a16:creationId xmlns:a16="http://schemas.microsoft.com/office/drawing/2014/main" id="{640982FB-862E-4103-8D43-29F072E9FF45}"/>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403C49F5-B70A-478D-90A0-54D66E556B2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 name="TextBox 2">
            <a:extLst>
              <a:ext uri="{FF2B5EF4-FFF2-40B4-BE49-F238E27FC236}">
                <a16:creationId xmlns:a16="http://schemas.microsoft.com/office/drawing/2014/main" id="{2F095FA0-DCCD-4262-928D-53B2B208D1B9}"/>
              </a:ext>
            </a:extLst>
          </p:cNvPr>
          <p:cNvSpPr txBox="1"/>
          <p:nvPr/>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9" name="Rectangle 18">
            <a:extLst>
              <a:ext uri="{FF2B5EF4-FFF2-40B4-BE49-F238E27FC236}">
                <a16:creationId xmlns:a16="http://schemas.microsoft.com/office/drawing/2014/main" id="{8A9B29B4-4665-4B6D-B635-DD165BE33DCB}"/>
              </a:ext>
            </a:extLst>
          </p:cNvPr>
          <p:cNvSpPr/>
          <p:nvPr/>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4">
            <a:extLst>
              <a:ext uri="{FF2B5EF4-FFF2-40B4-BE49-F238E27FC236}">
                <a16:creationId xmlns:a16="http://schemas.microsoft.com/office/drawing/2014/main" id="{6C277F0C-63E6-4089-90E4-E5A9C5FA02AF}"/>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7" name="Content Placeholder 25">
            <a:extLst>
              <a:ext uri="{FF2B5EF4-FFF2-40B4-BE49-F238E27FC236}">
                <a16:creationId xmlns:a16="http://schemas.microsoft.com/office/drawing/2014/main" id="{50D0469A-E5DF-4326-BFAF-B3DBF080335F}"/>
              </a:ext>
            </a:extLst>
          </p:cNvPr>
          <p:cNvSpPr>
            <a:spLocks noGrp="1"/>
          </p:cNvSpPr>
          <p:nvPr>
            <p:ph sz="quarter" idx="10" hasCustomPrompt="1"/>
          </p:nvPr>
        </p:nvSpPr>
        <p:spPr>
          <a:xfrm>
            <a:off x="343481" y="2038866"/>
            <a:ext cx="6356863" cy="3105602"/>
          </a:xfrm>
        </p:spPr>
        <p:txBody>
          <a:bodyPr/>
          <a:lstStyle>
            <a:lvl1pPr>
              <a:defRPr>
                <a:solidFill>
                  <a:schemeClr val="bg1"/>
                </a:solidFill>
                <a:latin typeface="Raleway" panose="020B0503030101060003" pitchFamily="34" charset="0"/>
              </a:defRPr>
            </a:lvl1pPr>
            <a:lvl2pPr>
              <a:defRPr baseline="0">
                <a:solidFill>
                  <a:schemeClr val="bg1"/>
                </a:solidFill>
                <a:latin typeface="Raleway" panose="020B0503030101060003" pitchFamily="34" charset="0"/>
              </a:defRPr>
            </a:lvl2pPr>
            <a:lvl3pPr>
              <a:defRPr>
                <a:solidFill>
                  <a:schemeClr val="bg1"/>
                </a:solidFill>
                <a:latin typeface="Raleway" panose="020B0503030101060003" pitchFamily="34" charset="0"/>
              </a:defRPr>
            </a:lvl3pPr>
            <a:lvl4pPr>
              <a:defRPr baseline="0">
                <a:solidFill>
                  <a:schemeClr val="bg1"/>
                </a:solidFill>
                <a:latin typeface="Raleway" panose="020B0503030101060003" pitchFamily="34" charset="0"/>
              </a:defRPr>
            </a:lvl4pPr>
            <a:lvl5pPr>
              <a:defRPr baseline="0">
                <a:solidFill>
                  <a:schemeClr val="bg1"/>
                </a:solidFill>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21" name="Picture 20" descr="A close up of a sign&#10;&#10;Description automatically generated">
            <a:extLst>
              <a:ext uri="{FF2B5EF4-FFF2-40B4-BE49-F238E27FC236}">
                <a16:creationId xmlns:a16="http://schemas.microsoft.com/office/drawing/2014/main" id="{FA507561-D8E6-E147-A93F-9E4028E79CC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3" name="Picture 22" descr="A picture containing plate&#10;&#10;Description automatically generated">
            <a:extLst>
              <a:ext uri="{FF2B5EF4-FFF2-40B4-BE49-F238E27FC236}">
                <a16:creationId xmlns:a16="http://schemas.microsoft.com/office/drawing/2014/main" id="{06DE55D1-4C0C-914F-B640-F44C7412FA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6F6460B0-BAD6-644D-A276-3248218CE13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
        <p:nvSpPr>
          <p:cNvPr id="3" name="Picture Placeholder 2">
            <a:extLst>
              <a:ext uri="{FF2B5EF4-FFF2-40B4-BE49-F238E27FC236}">
                <a16:creationId xmlns:a16="http://schemas.microsoft.com/office/drawing/2014/main" id="{37A8C22E-446E-44E7-B620-984F898160C3}"/>
              </a:ext>
            </a:extLst>
          </p:cNvPr>
          <p:cNvSpPr>
            <a:spLocks noGrp="1"/>
          </p:cNvSpPr>
          <p:nvPr>
            <p:ph type="pic" sz="quarter" idx="11" hasCustomPrompt="1"/>
          </p:nvPr>
        </p:nvSpPr>
        <p:spPr>
          <a:xfrm>
            <a:off x="7091363" y="1026377"/>
            <a:ext cx="4468812" cy="5252186"/>
          </a:xfrm>
          <a:solidFill>
            <a:schemeClr val="bg1">
              <a:lumMod val="85000"/>
            </a:schemeClr>
          </a:solidFill>
        </p:spPr>
        <p:txBody>
          <a:bodyPr/>
          <a:lstStyle>
            <a:lvl1pPr marL="0" indent="0">
              <a:buNone/>
              <a:defRPr/>
            </a:lvl1pPr>
          </a:lstStyle>
          <a:p>
            <a:r>
              <a:rPr lang="en-US"/>
              <a:t>Gambar/</a:t>
            </a:r>
            <a:r>
              <a:rPr lang="en-US" err="1"/>
              <a:t>Foto</a:t>
            </a:r>
            <a:endParaRPr lang="id-ID"/>
          </a:p>
        </p:txBody>
      </p:sp>
    </p:spTree>
    <p:extLst>
      <p:ext uri="{BB962C8B-B14F-4D97-AF65-F5344CB8AC3E}">
        <p14:creationId xmlns:p14="http://schemas.microsoft.com/office/powerpoint/2010/main" val="141755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left)">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left)">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B7A5-5203-42BB-8B0A-263A767144A9}" type="datetimeFigureOut">
              <a:rPr lang="en-ID" smtClean="0"/>
              <a:t>14/02/2023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269531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7B7A5-5203-42BB-8B0A-263A767144A9}" type="datetimeFigureOut">
              <a:rPr lang="en-ID" smtClean="0"/>
              <a:t>14/02/2023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326496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7B7A5-5203-42BB-8B0A-263A767144A9}" type="datetimeFigureOut">
              <a:rPr lang="en-ID" smtClean="0"/>
              <a:t>14/02/2023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136927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7B7A5-5203-42BB-8B0A-263A767144A9}" type="datetimeFigureOut">
              <a:rPr lang="en-ID" smtClean="0"/>
              <a:t>14/02/2023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125543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7B7A5-5203-42BB-8B0A-263A767144A9}" type="datetimeFigureOut">
              <a:rPr lang="en-ID" smtClean="0"/>
              <a:t>14/02/2023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396798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7B7A5-5203-42BB-8B0A-263A767144A9}" type="datetimeFigureOut">
              <a:rPr lang="en-ID" smtClean="0"/>
              <a:t>14/02/2023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425230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7B7A5-5203-42BB-8B0A-263A767144A9}" type="datetimeFigureOut">
              <a:rPr lang="en-ID" smtClean="0"/>
              <a:t>14/02/2023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059C7FD-4C2E-4244-894E-09528BC9AA61}" type="slidenum">
              <a:rPr lang="en-ID" smtClean="0"/>
              <a:t>‹#›</a:t>
            </a:fld>
            <a:endParaRPr lang="en-ID"/>
          </a:p>
        </p:txBody>
      </p:sp>
    </p:spTree>
    <p:extLst>
      <p:ext uri="{BB962C8B-B14F-4D97-AF65-F5344CB8AC3E}">
        <p14:creationId xmlns:p14="http://schemas.microsoft.com/office/powerpoint/2010/main" val="398821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7B7A5-5203-42BB-8B0A-263A767144A9}" type="datetimeFigureOut">
              <a:rPr lang="en-ID" smtClean="0"/>
              <a:t>14/02/2023</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9C7FD-4C2E-4244-894E-09528BC9AA61}" type="slidenum">
              <a:rPr lang="en-ID" smtClean="0"/>
              <a:t>‹#›</a:t>
            </a:fld>
            <a:endParaRPr lang="en-ID"/>
          </a:p>
        </p:txBody>
      </p:sp>
    </p:spTree>
    <p:extLst>
      <p:ext uri="{BB962C8B-B14F-4D97-AF65-F5344CB8AC3E}">
        <p14:creationId xmlns:p14="http://schemas.microsoft.com/office/powerpoint/2010/main" val="31277584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87A6D6-AEEA-4F21-A8F7-03F47478E8EF}"/>
              </a:ext>
            </a:extLst>
          </p:cNvPr>
          <p:cNvSpPr>
            <a:spLocks noGrp="1"/>
          </p:cNvSpPr>
          <p:nvPr>
            <p:ph type="body" sz="quarter" idx="10"/>
          </p:nvPr>
        </p:nvSpPr>
        <p:spPr/>
        <p:txBody>
          <a:bodyPr/>
          <a:lstStyle/>
          <a:p>
            <a:r>
              <a:rPr lang="en-GB" dirty="0"/>
              <a:t>Requirement Engineering</a:t>
            </a:r>
          </a:p>
        </p:txBody>
      </p:sp>
    </p:spTree>
    <p:extLst>
      <p:ext uri="{BB962C8B-B14F-4D97-AF65-F5344CB8AC3E}">
        <p14:creationId xmlns:p14="http://schemas.microsoft.com/office/powerpoint/2010/main" val="775992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BD4B-79A7-7FD0-317C-B37BDA1625BA}"/>
              </a:ext>
            </a:extLst>
          </p:cNvPr>
          <p:cNvSpPr>
            <a:spLocks noGrp="1"/>
          </p:cNvSpPr>
          <p:nvPr>
            <p:ph type="title"/>
          </p:nvPr>
        </p:nvSpPr>
        <p:spPr>
          <a:xfrm>
            <a:off x="3124668" y="204745"/>
            <a:ext cx="8702610" cy="693360"/>
          </a:xfrm>
        </p:spPr>
        <p:txBody>
          <a:bodyPr/>
          <a:lstStyle/>
          <a:p>
            <a:r>
              <a:rPr lang="en-US" dirty="0"/>
              <a:t>5. Building Unused Functionality</a:t>
            </a:r>
            <a:endParaRPr lang="en-ID" dirty="0"/>
          </a:p>
        </p:txBody>
      </p:sp>
      <p:sp>
        <p:nvSpPr>
          <p:cNvPr id="3" name="Content Placeholder 2">
            <a:extLst>
              <a:ext uri="{FF2B5EF4-FFF2-40B4-BE49-F238E27FC236}">
                <a16:creationId xmlns:a16="http://schemas.microsoft.com/office/drawing/2014/main" id="{DCF4AA7C-9D9B-146F-D589-F668DD69BEA7}"/>
              </a:ext>
            </a:extLst>
          </p:cNvPr>
          <p:cNvSpPr>
            <a:spLocks noGrp="1"/>
          </p:cNvSpPr>
          <p:nvPr>
            <p:ph sz="quarter" idx="10"/>
          </p:nvPr>
        </p:nvSpPr>
        <p:spPr/>
        <p:txBody>
          <a:bodyPr/>
          <a:lstStyle/>
          <a:p>
            <a:r>
              <a:rPr lang="en-US" dirty="0"/>
              <a:t>Cause:</a:t>
            </a:r>
          </a:p>
          <a:p>
            <a:pPr lvl="1"/>
            <a:r>
              <a:rPr lang="en-US" dirty="0"/>
              <a:t>Users: cannot distinguish between requirements and desire.</a:t>
            </a:r>
          </a:p>
          <a:p>
            <a:pPr lvl="1"/>
            <a:r>
              <a:rPr lang="en-US" dirty="0"/>
              <a:t>Developers: assuming too much, polishing SW with 'wow' features</a:t>
            </a:r>
          </a:p>
          <a:p>
            <a:r>
              <a:rPr lang="en-US" dirty="0"/>
              <a:t>Solution:</a:t>
            </a:r>
          </a:p>
          <a:p>
            <a:pPr lvl="1"/>
            <a:r>
              <a:rPr lang="en-US" dirty="0"/>
              <a:t>Trace back requirements to its origin</a:t>
            </a:r>
          </a:p>
          <a:p>
            <a:pPr lvl="1"/>
            <a:r>
              <a:rPr lang="en-US" dirty="0"/>
              <a:t>Avoid high cost but low value functionality</a:t>
            </a:r>
          </a:p>
          <a:p>
            <a:pPr lvl="1"/>
            <a:endParaRPr lang="en-ID" dirty="0"/>
          </a:p>
        </p:txBody>
      </p:sp>
    </p:spTree>
    <p:extLst>
      <p:ext uri="{BB962C8B-B14F-4D97-AF65-F5344CB8AC3E}">
        <p14:creationId xmlns:p14="http://schemas.microsoft.com/office/powerpoint/2010/main" val="65322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C618-BB82-93DD-9A13-85925C28DF9E}"/>
              </a:ext>
            </a:extLst>
          </p:cNvPr>
          <p:cNvSpPr>
            <a:spLocks noGrp="1"/>
          </p:cNvSpPr>
          <p:nvPr>
            <p:ph type="title"/>
          </p:nvPr>
        </p:nvSpPr>
        <p:spPr/>
        <p:txBody>
          <a:bodyPr/>
          <a:lstStyle/>
          <a:p>
            <a:r>
              <a:rPr lang="en-US" dirty="0"/>
              <a:t>6. Analysis Paralysis</a:t>
            </a:r>
            <a:endParaRPr lang="en-ID" dirty="0"/>
          </a:p>
        </p:txBody>
      </p:sp>
      <p:sp>
        <p:nvSpPr>
          <p:cNvPr id="3" name="Content Placeholder 2">
            <a:extLst>
              <a:ext uri="{FF2B5EF4-FFF2-40B4-BE49-F238E27FC236}">
                <a16:creationId xmlns:a16="http://schemas.microsoft.com/office/drawing/2014/main" id="{1A8BA639-8907-3EBF-675E-0532066DDDA2}"/>
              </a:ext>
            </a:extLst>
          </p:cNvPr>
          <p:cNvSpPr>
            <a:spLocks noGrp="1"/>
          </p:cNvSpPr>
          <p:nvPr>
            <p:ph sz="quarter" idx="10"/>
          </p:nvPr>
        </p:nvSpPr>
        <p:spPr/>
        <p:txBody>
          <a:bodyPr/>
          <a:lstStyle/>
          <a:p>
            <a:r>
              <a:rPr lang="en-US" dirty="0"/>
              <a:t>Cause:</a:t>
            </a:r>
          </a:p>
          <a:p>
            <a:pPr lvl="1"/>
            <a:r>
              <a:rPr lang="en-US" dirty="0"/>
              <a:t>Designers and programmers don't want to work on incomplete </a:t>
            </a:r>
            <a:r>
              <a:rPr lang="en-US" dirty="0" err="1"/>
              <a:t>specifications.In</a:t>
            </a:r>
            <a:r>
              <a:rPr lang="en-US" dirty="0"/>
              <a:t> fact, new requirements specifications are complete in the middle or towards the end of the project</a:t>
            </a:r>
          </a:p>
          <a:p>
            <a:r>
              <a:rPr lang="en-US" dirty="0"/>
              <a:t>Solution:</a:t>
            </a:r>
          </a:p>
          <a:p>
            <a:pPr lvl="1"/>
            <a:r>
              <a:rPr lang="en-US" dirty="0"/>
              <a:t>Software development process is carried out iteratively by setting milestones</a:t>
            </a:r>
            <a:endParaRPr lang="en-ID" dirty="0"/>
          </a:p>
        </p:txBody>
      </p:sp>
    </p:spTree>
    <p:extLst>
      <p:ext uri="{BB962C8B-B14F-4D97-AF65-F5344CB8AC3E}">
        <p14:creationId xmlns:p14="http://schemas.microsoft.com/office/powerpoint/2010/main" val="19751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70AA-22DB-DD7A-5AB4-0285AD433670}"/>
              </a:ext>
            </a:extLst>
          </p:cNvPr>
          <p:cNvSpPr>
            <a:spLocks noGrp="1"/>
          </p:cNvSpPr>
          <p:nvPr>
            <p:ph type="title"/>
          </p:nvPr>
        </p:nvSpPr>
        <p:spPr/>
        <p:txBody>
          <a:bodyPr/>
          <a:lstStyle/>
          <a:p>
            <a:r>
              <a:rPr lang="en-US" dirty="0"/>
              <a:t>7. Scope Creep</a:t>
            </a:r>
            <a:endParaRPr lang="en-ID" dirty="0"/>
          </a:p>
        </p:txBody>
      </p:sp>
      <p:sp>
        <p:nvSpPr>
          <p:cNvPr id="3" name="Content Placeholder 2">
            <a:extLst>
              <a:ext uri="{FF2B5EF4-FFF2-40B4-BE49-F238E27FC236}">
                <a16:creationId xmlns:a16="http://schemas.microsoft.com/office/drawing/2014/main" id="{6F8EDA0B-46D9-33D3-C694-C70A57BB6D02}"/>
              </a:ext>
            </a:extLst>
          </p:cNvPr>
          <p:cNvSpPr>
            <a:spLocks noGrp="1"/>
          </p:cNvSpPr>
          <p:nvPr>
            <p:ph sz="quarter" idx="10"/>
          </p:nvPr>
        </p:nvSpPr>
        <p:spPr/>
        <p:txBody>
          <a:bodyPr/>
          <a:lstStyle/>
          <a:p>
            <a:r>
              <a:rPr lang="en-US" dirty="0"/>
              <a:t>Cause:</a:t>
            </a:r>
          </a:p>
          <a:p>
            <a:pPr lvl="1"/>
            <a:r>
              <a:rPr lang="en-US" dirty="0"/>
              <a:t>Requirements changed/added but no additional resources</a:t>
            </a:r>
          </a:p>
          <a:p>
            <a:r>
              <a:rPr lang="en-US" dirty="0"/>
              <a:t>Solution:</a:t>
            </a:r>
          </a:p>
          <a:p>
            <a:pPr lvl="1"/>
            <a:r>
              <a:rPr lang="en-US" dirty="0"/>
              <a:t>Developers and consumers must place SW requirements specification documents as a contractual agreement between the two parties.</a:t>
            </a:r>
          </a:p>
          <a:p>
            <a:pPr lvl="1"/>
            <a:r>
              <a:rPr lang="en-US" dirty="0"/>
              <a:t>Considering the risk of changing requirements by providing slack time or reserve resources.</a:t>
            </a:r>
          </a:p>
          <a:p>
            <a:pPr lvl="1"/>
            <a:endParaRPr lang="en-US" dirty="0"/>
          </a:p>
        </p:txBody>
      </p:sp>
    </p:spTree>
    <p:extLst>
      <p:ext uri="{BB962C8B-B14F-4D97-AF65-F5344CB8AC3E}">
        <p14:creationId xmlns:p14="http://schemas.microsoft.com/office/powerpoint/2010/main" val="195875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34D5-7675-EE38-D424-18E32E454B1D}"/>
              </a:ext>
            </a:extLst>
          </p:cNvPr>
          <p:cNvSpPr>
            <a:spLocks noGrp="1"/>
          </p:cNvSpPr>
          <p:nvPr>
            <p:ph type="title"/>
          </p:nvPr>
        </p:nvSpPr>
        <p:spPr/>
        <p:txBody>
          <a:bodyPr/>
          <a:lstStyle/>
          <a:p>
            <a:r>
              <a:rPr lang="en-US" dirty="0"/>
              <a:t>8. Inadequate Change Process</a:t>
            </a:r>
            <a:endParaRPr lang="en-ID" dirty="0"/>
          </a:p>
        </p:txBody>
      </p:sp>
      <p:sp>
        <p:nvSpPr>
          <p:cNvPr id="3" name="Content Placeholder 2">
            <a:extLst>
              <a:ext uri="{FF2B5EF4-FFF2-40B4-BE49-F238E27FC236}">
                <a16:creationId xmlns:a16="http://schemas.microsoft.com/office/drawing/2014/main" id="{95B88031-F470-43F2-9839-314141EE1A02}"/>
              </a:ext>
            </a:extLst>
          </p:cNvPr>
          <p:cNvSpPr>
            <a:spLocks noGrp="1"/>
          </p:cNvSpPr>
          <p:nvPr>
            <p:ph sz="quarter" idx="10"/>
          </p:nvPr>
        </p:nvSpPr>
        <p:spPr/>
        <p:txBody>
          <a:bodyPr/>
          <a:lstStyle/>
          <a:p>
            <a:r>
              <a:rPr lang="en-US" dirty="0"/>
              <a:t>Cause:</a:t>
            </a:r>
          </a:p>
          <a:p>
            <a:pPr lvl="1"/>
            <a:r>
              <a:rPr lang="en-US" dirty="0"/>
              <a:t>New requirements requests are sometimes submitted informally by users to programmers.</a:t>
            </a:r>
          </a:p>
          <a:p>
            <a:pPr lvl="1"/>
            <a:r>
              <a:rPr lang="en-US" dirty="0"/>
              <a:t>The reason for the change was not documented.</a:t>
            </a:r>
          </a:p>
          <a:p>
            <a:r>
              <a:rPr lang="en-US" dirty="0"/>
              <a:t>Solution:</a:t>
            </a:r>
          </a:p>
          <a:p>
            <a:pPr lvl="1"/>
            <a:r>
              <a:rPr lang="en-US" dirty="0"/>
              <a:t>Follow change control procedures</a:t>
            </a:r>
          </a:p>
          <a:p>
            <a:pPr lvl="1"/>
            <a:r>
              <a:rPr lang="en-US" dirty="0"/>
              <a:t>Use issue-tracking tool to collect, track, and communicate changes</a:t>
            </a:r>
          </a:p>
          <a:p>
            <a:pPr lvl="1"/>
            <a:endParaRPr lang="en-ID" dirty="0"/>
          </a:p>
        </p:txBody>
      </p:sp>
    </p:spTree>
    <p:extLst>
      <p:ext uri="{BB962C8B-B14F-4D97-AF65-F5344CB8AC3E}">
        <p14:creationId xmlns:p14="http://schemas.microsoft.com/office/powerpoint/2010/main" val="263538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740E-CD5F-1784-8A11-16FABB132937}"/>
              </a:ext>
            </a:extLst>
          </p:cNvPr>
          <p:cNvSpPr>
            <a:spLocks noGrp="1"/>
          </p:cNvSpPr>
          <p:nvPr>
            <p:ph type="title"/>
          </p:nvPr>
        </p:nvSpPr>
        <p:spPr>
          <a:xfrm>
            <a:off x="2883446" y="204745"/>
            <a:ext cx="8943832" cy="693360"/>
          </a:xfrm>
        </p:spPr>
        <p:txBody>
          <a:bodyPr/>
          <a:lstStyle/>
          <a:p>
            <a:r>
              <a:rPr lang="en-US" sz="3600" dirty="0"/>
              <a:t>9. Insufficient Change Impact Analysis</a:t>
            </a:r>
            <a:endParaRPr lang="en-ID" sz="3600" dirty="0"/>
          </a:p>
        </p:txBody>
      </p:sp>
      <p:sp>
        <p:nvSpPr>
          <p:cNvPr id="3" name="Content Placeholder 2">
            <a:extLst>
              <a:ext uri="{FF2B5EF4-FFF2-40B4-BE49-F238E27FC236}">
                <a16:creationId xmlns:a16="http://schemas.microsoft.com/office/drawing/2014/main" id="{FAB5CF28-62D3-B8FE-08B0-347AFC7F76E0}"/>
              </a:ext>
            </a:extLst>
          </p:cNvPr>
          <p:cNvSpPr>
            <a:spLocks noGrp="1"/>
          </p:cNvSpPr>
          <p:nvPr>
            <p:ph sz="quarter" idx="10"/>
          </p:nvPr>
        </p:nvSpPr>
        <p:spPr/>
        <p:txBody>
          <a:bodyPr/>
          <a:lstStyle/>
          <a:p>
            <a:r>
              <a:rPr lang="en-US" dirty="0"/>
              <a:t>Cause:</a:t>
            </a:r>
          </a:p>
          <a:p>
            <a:pPr lvl="1"/>
            <a:r>
              <a:rPr lang="en-US" dirty="0"/>
              <a:t>BAs, developers, or project managers sometimes agree to make suggested changes without carefully thinking through the implications (schedule, financial, conflicts)</a:t>
            </a:r>
          </a:p>
          <a:p>
            <a:r>
              <a:rPr lang="en-US" dirty="0"/>
              <a:t>Solution:</a:t>
            </a:r>
          </a:p>
          <a:p>
            <a:pPr lvl="1"/>
            <a:r>
              <a:rPr lang="en-US" dirty="0"/>
              <a:t>Understand the implications of accepting the change, identify the associated work to do, and estimate the effort and schedule impact</a:t>
            </a:r>
            <a:endParaRPr lang="en-ID" dirty="0"/>
          </a:p>
        </p:txBody>
      </p:sp>
    </p:spTree>
    <p:extLst>
      <p:ext uri="{BB962C8B-B14F-4D97-AF65-F5344CB8AC3E}">
        <p14:creationId xmlns:p14="http://schemas.microsoft.com/office/powerpoint/2010/main" val="305960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0D5-830B-E79E-D242-5F7CFE15FE10}"/>
              </a:ext>
            </a:extLst>
          </p:cNvPr>
          <p:cNvSpPr>
            <a:spLocks noGrp="1"/>
          </p:cNvSpPr>
          <p:nvPr>
            <p:ph type="title"/>
          </p:nvPr>
        </p:nvSpPr>
        <p:spPr>
          <a:xfrm>
            <a:off x="2687102" y="204745"/>
            <a:ext cx="9140175" cy="693360"/>
          </a:xfrm>
        </p:spPr>
        <p:txBody>
          <a:bodyPr/>
          <a:lstStyle/>
          <a:p>
            <a:r>
              <a:rPr lang="en-US" sz="3400" dirty="0"/>
              <a:t>10. Solutions Presented As Requirements </a:t>
            </a:r>
            <a:endParaRPr lang="en-ID" sz="3400" dirty="0"/>
          </a:p>
        </p:txBody>
      </p:sp>
      <p:sp>
        <p:nvSpPr>
          <p:cNvPr id="3" name="Content Placeholder 2">
            <a:extLst>
              <a:ext uri="{FF2B5EF4-FFF2-40B4-BE49-F238E27FC236}">
                <a16:creationId xmlns:a16="http://schemas.microsoft.com/office/drawing/2014/main" id="{ED882CB3-0120-96EE-DE66-0A60C69167FF}"/>
              </a:ext>
            </a:extLst>
          </p:cNvPr>
          <p:cNvSpPr>
            <a:spLocks noGrp="1"/>
          </p:cNvSpPr>
          <p:nvPr>
            <p:ph sz="quarter" idx="10"/>
          </p:nvPr>
        </p:nvSpPr>
        <p:spPr/>
        <p:txBody>
          <a:bodyPr>
            <a:normAutofit lnSpcReduction="10000"/>
          </a:bodyPr>
          <a:lstStyle/>
          <a:p>
            <a:r>
              <a:rPr lang="en-US" dirty="0"/>
              <a:t>Cause:</a:t>
            </a:r>
          </a:p>
          <a:p>
            <a:pPr lvl="1"/>
            <a:r>
              <a:rPr lang="en-US" dirty="0"/>
              <a:t>Users often present screen sketches as being their requirements, and elicitation discussions focus on user interface designs, not the underlying needs</a:t>
            </a:r>
          </a:p>
          <a:p>
            <a:r>
              <a:rPr lang="en-US" dirty="0"/>
              <a:t>Solution:</a:t>
            </a:r>
          </a:p>
          <a:p>
            <a:pPr lvl="1"/>
            <a:r>
              <a:rPr lang="en-US" dirty="0"/>
              <a:t>The BA should lead discussions to elicit user requirements</a:t>
            </a:r>
          </a:p>
          <a:p>
            <a:pPr lvl="1"/>
            <a:r>
              <a:rPr lang="en-US" dirty="0"/>
              <a:t>When BA hear a solution idea, ask questions to understand the real need behind each proposed solution</a:t>
            </a:r>
          </a:p>
          <a:p>
            <a:pPr lvl="1"/>
            <a:endParaRPr lang="en-ID" dirty="0"/>
          </a:p>
        </p:txBody>
      </p:sp>
    </p:spTree>
    <p:extLst>
      <p:ext uri="{BB962C8B-B14F-4D97-AF65-F5344CB8AC3E}">
        <p14:creationId xmlns:p14="http://schemas.microsoft.com/office/powerpoint/2010/main" val="188623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A picture containing background pattern&#10;&#10;Description automatically generated">
            <a:extLst>
              <a:ext uri="{FF2B5EF4-FFF2-40B4-BE49-F238E27FC236}">
                <a16:creationId xmlns:a16="http://schemas.microsoft.com/office/drawing/2014/main" id="{7CEA7028-D90B-A6E6-6BBD-6F1ED9FF824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028" b="2028"/>
          <a:stretch>
            <a:fillRect/>
          </a:stretch>
        </p:blipFill>
        <p:spPr/>
      </p:pic>
      <p:sp>
        <p:nvSpPr>
          <p:cNvPr id="4" name="Title 3">
            <a:extLst>
              <a:ext uri="{FF2B5EF4-FFF2-40B4-BE49-F238E27FC236}">
                <a16:creationId xmlns:a16="http://schemas.microsoft.com/office/drawing/2014/main" id="{A51C002E-F028-A698-808F-A4E7BB340647}"/>
              </a:ext>
            </a:extLst>
          </p:cNvPr>
          <p:cNvSpPr>
            <a:spLocks noGrp="1"/>
          </p:cNvSpPr>
          <p:nvPr>
            <p:ph type="title"/>
          </p:nvPr>
        </p:nvSpPr>
        <p:spPr/>
        <p:txBody>
          <a:bodyPr/>
          <a:lstStyle/>
          <a:p>
            <a:r>
              <a:rPr lang="en-US" sz="6600" dirty="0"/>
              <a:t>Requirements</a:t>
            </a:r>
            <a:endParaRPr lang="en-ID" sz="6600" dirty="0"/>
          </a:p>
        </p:txBody>
      </p:sp>
      <p:sp>
        <p:nvSpPr>
          <p:cNvPr id="6" name="Text Placeholder 5">
            <a:extLst>
              <a:ext uri="{FF2B5EF4-FFF2-40B4-BE49-F238E27FC236}">
                <a16:creationId xmlns:a16="http://schemas.microsoft.com/office/drawing/2014/main" id="{C8B7742F-A74B-4F98-292F-478F85FB156E}"/>
              </a:ext>
            </a:extLst>
          </p:cNvPr>
          <p:cNvSpPr>
            <a:spLocks noGrp="1"/>
          </p:cNvSpPr>
          <p:nvPr>
            <p:ph type="body" sz="quarter" idx="11"/>
          </p:nvPr>
        </p:nvSpPr>
        <p:spPr/>
        <p:txBody>
          <a:bodyPr/>
          <a:lstStyle/>
          <a:p>
            <a:endParaRPr lang="en-ID"/>
          </a:p>
        </p:txBody>
      </p:sp>
      <p:sp>
        <p:nvSpPr>
          <p:cNvPr id="7" name="Text Placeholder 6">
            <a:extLst>
              <a:ext uri="{FF2B5EF4-FFF2-40B4-BE49-F238E27FC236}">
                <a16:creationId xmlns:a16="http://schemas.microsoft.com/office/drawing/2014/main" id="{1A10CC79-48AB-D55A-9C9F-88BED1CBC1FB}"/>
              </a:ext>
            </a:extLst>
          </p:cNvPr>
          <p:cNvSpPr>
            <a:spLocks noGrp="1"/>
          </p:cNvSpPr>
          <p:nvPr>
            <p:ph type="body" sz="quarter" idx="12"/>
          </p:nvPr>
        </p:nvSpPr>
        <p:spPr/>
        <p:txBody>
          <a:bodyPr/>
          <a:lstStyle/>
          <a:p>
            <a:endParaRPr lang="en-ID"/>
          </a:p>
        </p:txBody>
      </p:sp>
    </p:spTree>
    <p:extLst>
      <p:ext uri="{BB962C8B-B14F-4D97-AF65-F5344CB8AC3E}">
        <p14:creationId xmlns:p14="http://schemas.microsoft.com/office/powerpoint/2010/main" val="171216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661" y="204745"/>
            <a:ext cx="8106615" cy="693360"/>
          </a:xfrm>
        </p:spPr>
        <p:txBody>
          <a:bodyPr anchor="b">
            <a:normAutofit/>
          </a:bodyPr>
          <a:lstStyle/>
          <a:p>
            <a:r>
              <a:rPr lang="en-US" dirty="0"/>
              <a:t>Requirement Definition</a:t>
            </a:r>
          </a:p>
        </p:txBody>
      </p:sp>
      <p:sp>
        <p:nvSpPr>
          <p:cNvPr id="4" name="Content Placeholder 3"/>
          <p:cNvSpPr>
            <a:spLocks noGrp="1"/>
          </p:cNvSpPr>
          <p:nvPr>
            <p:ph sz="quarter" idx="10"/>
          </p:nvPr>
        </p:nvSpPr>
        <p:spPr>
          <a:xfrm>
            <a:off x="343481" y="2038866"/>
            <a:ext cx="11483795" cy="3105602"/>
          </a:xfrm>
        </p:spPr>
        <p:txBody>
          <a:bodyPr>
            <a:normAutofit lnSpcReduction="10000"/>
          </a:bodyPr>
          <a:lstStyle/>
          <a:p>
            <a:r>
              <a:rPr lang="en-US" sz="3000" dirty="0"/>
              <a:t>The description of how the system should </a:t>
            </a:r>
            <a:r>
              <a:rPr lang="en-US" sz="3000" b="1" dirty="0">
                <a:solidFill>
                  <a:schemeClr val="accent2">
                    <a:lumMod val="40000"/>
                    <a:lumOff val="60000"/>
                  </a:schemeClr>
                </a:solidFill>
              </a:rPr>
              <a:t>behave.</a:t>
            </a:r>
          </a:p>
          <a:p>
            <a:r>
              <a:rPr lang="en-US" sz="3000" dirty="0"/>
              <a:t>System </a:t>
            </a:r>
            <a:r>
              <a:rPr lang="en-US" sz="3000" b="1" dirty="0">
                <a:solidFill>
                  <a:schemeClr val="accent2">
                    <a:lumMod val="40000"/>
                    <a:lumOff val="60000"/>
                  </a:schemeClr>
                </a:solidFill>
              </a:rPr>
              <a:t>properties</a:t>
            </a:r>
            <a:r>
              <a:rPr lang="en-US" sz="3000" dirty="0"/>
              <a:t> or </a:t>
            </a:r>
            <a:r>
              <a:rPr lang="en-US" sz="3000" b="1" dirty="0">
                <a:solidFill>
                  <a:schemeClr val="accent2">
                    <a:lumMod val="40000"/>
                    <a:lumOff val="60000"/>
                  </a:schemeClr>
                </a:solidFill>
              </a:rPr>
              <a:t>attributes</a:t>
            </a:r>
            <a:r>
              <a:rPr lang="en-US" sz="3000" dirty="0"/>
              <a:t>, </a:t>
            </a:r>
            <a:r>
              <a:rPr lang="en-US" sz="3000" b="1" dirty="0">
                <a:solidFill>
                  <a:schemeClr val="accent2">
                    <a:lumMod val="40000"/>
                    <a:lumOff val="60000"/>
                  </a:schemeClr>
                </a:solidFill>
              </a:rPr>
              <a:t>characteristics</a:t>
            </a:r>
            <a:r>
              <a:rPr lang="en-US" sz="3000" dirty="0"/>
              <a:t>, and </a:t>
            </a:r>
            <a:r>
              <a:rPr lang="en-US" sz="3000" b="1" dirty="0">
                <a:solidFill>
                  <a:schemeClr val="accent2">
                    <a:lumMod val="40000"/>
                    <a:lumOff val="60000"/>
                  </a:schemeClr>
                </a:solidFill>
              </a:rPr>
              <a:t>quality</a:t>
            </a:r>
            <a:r>
              <a:rPr lang="en-US" sz="3000" dirty="0"/>
              <a:t> of the system so that it can provide value or be useful to its users.</a:t>
            </a:r>
          </a:p>
          <a:p>
            <a:r>
              <a:rPr lang="en-US" sz="3000" dirty="0"/>
              <a:t>Requirement Specification:</a:t>
            </a:r>
          </a:p>
          <a:p>
            <a:pPr lvl="2">
              <a:buNone/>
            </a:pPr>
            <a:r>
              <a:rPr lang="en-US" sz="2600" dirty="0"/>
              <a:t>A set of documented requirements of a particular product or service that must exist or be performed or made.</a:t>
            </a:r>
          </a:p>
        </p:txBody>
      </p:sp>
      <p:sp>
        <p:nvSpPr>
          <p:cNvPr id="3" name="Slide Number Placeholder 2" hidden="1"/>
          <p:cNvSpPr>
            <a:spLocks noGrp="1"/>
          </p:cNvSpPr>
          <p:nvPr>
            <p:ph type="sldNum" sz="quarter" idx="4294967295"/>
          </p:nvPr>
        </p:nvSpPr>
        <p:spPr>
          <a:xfrm>
            <a:off x="9448800" y="6356350"/>
            <a:ext cx="2743200" cy="365125"/>
          </a:xfrm>
        </p:spPr>
        <p:txBody>
          <a:bodyPr/>
          <a:lstStyle/>
          <a:p>
            <a:pPr>
              <a:spcAft>
                <a:spcPts val="600"/>
              </a:spcAft>
            </a:pPr>
            <a:fld id="{A896DA23-C65F-4B33-BE73-215E26C39D9D}" type="slidenum">
              <a:rPr lang="en-US" smtClean="0"/>
              <a:pPr>
                <a:spcAft>
                  <a:spcPts val="600"/>
                </a:spcAft>
              </a:pPr>
              <a:t>17</a:t>
            </a:fld>
            <a:endParaRPr lang="en-US"/>
          </a:p>
        </p:txBody>
      </p:sp>
    </p:spTree>
    <p:extLst>
      <p:ext uri="{BB962C8B-B14F-4D97-AF65-F5344CB8AC3E}">
        <p14:creationId xmlns:p14="http://schemas.microsoft.com/office/powerpoint/2010/main" val="217246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94968C-E57C-4CD6-AC0F-45BBDF1668DF}"/>
              </a:ext>
            </a:extLst>
          </p:cNvPr>
          <p:cNvSpPr>
            <a:spLocks noGrp="1"/>
          </p:cNvSpPr>
          <p:nvPr>
            <p:ph type="title"/>
          </p:nvPr>
        </p:nvSpPr>
        <p:spPr>
          <a:xfrm>
            <a:off x="2883160" y="204745"/>
            <a:ext cx="8944118" cy="693360"/>
          </a:xfrm>
        </p:spPr>
        <p:txBody>
          <a:bodyPr/>
          <a:lstStyle/>
          <a:p>
            <a:r>
              <a:rPr lang="en-GB" sz="3200" dirty="0"/>
              <a:t>What is Requirement? (What, why, how)</a:t>
            </a:r>
          </a:p>
        </p:txBody>
      </p:sp>
      <p:sp>
        <p:nvSpPr>
          <p:cNvPr id="5" name="Content Placeholder 4">
            <a:extLst>
              <a:ext uri="{FF2B5EF4-FFF2-40B4-BE49-F238E27FC236}">
                <a16:creationId xmlns:a16="http://schemas.microsoft.com/office/drawing/2014/main" id="{B0BA08C9-F7D8-4676-8CD8-CDC850C35CB0}"/>
              </a:ext>
            </a:extLst>
          </p:cNvPr>
          <p:cNvSpPr>
            <a:spLocks noGrp="1"/>
          </p:cNvSpPr>
          <p:nvPr>
            <p:ph sz="quarter" idx="10"/>
          </p:nvPr>
        </p:nvSpPr>
        <p:spPr/>
        <p:txBody>
          <a:bodyPr/>
          <a:lstStyle/>
          <a:p>
            <a:r>
              <a:rPr lang="en-US" dirty="0"/>
              <a:t>“.... The definition of requirements is a careful assessment of the requirements that must be met by the system. </a:t>
            </a:r>
            <a:endParaRPr lang="en-GB" dirty="0"/>
          </a:p>
          <a:p>
            <a:r>
              <a:rPr lang="en-US" dirty="0"/>
              <a:t>Requirements must explain </a:t>
            </a:r>
            <a:r>
              <a:rPr lang="en-US" dirty="0">
                <a:highlight>
                  <a:srgbClr val="FFFF00"/>
                </a:highlight>
              </a:rPr>
              <a:t>why</a:t>
            </a:r>
            <a:r>
              <a:rPr lang="en-US" dirty="0"/>
              <a:t> a system is needed, based on current and future conditions, for example including internal operations and external markets.</a:t>
            </a:r>
          </a:p>
          <a:p>
            <a:r>
              <a:rPr lang="en-US" dirty="0"/>
              <a:t>Requirements must describe </a:t>
            </a:r>
            <a:r>
              <a:rPr lang="en-US" dirty="0">
                <a:highlight>
                  <a:srgbClr val="FFFF00"/>
                </a:highlight>
              </a:rPr>
              <a:t>what</a:t>
            </a:r>
            <a:r>
              <a:rPr lang="en-US" dirty="0"/>
              <a:t> system features will be able to serve and meet the context of the requirements.</a:t>
            </a:r>
            <a:endParaRPr lang="en-GB" dirty="0"/>
          </a:p>
          <a:p>
            <a:r>
              <a:rPr lang="en-US" dirty="0"/>
              <a:t>And must explain </a:t>
            </a:r>
            <a:r>
              <a:rPr lang="en-US" dirty="0">
                <a:highlight>
                  <a:srgbClr val="FFFF00"/>
                </a:highlight>
              </a:rPr>
              <a:t>how</a:t>
            </a:r>
            <a:r>
              <a:rPr lang="en-US" dirty="0"/>
              <a:t> the system will be built...</a:t>
            </a:r>
            <a:r>
              <a:rPr lang="en-GB" dirty="0"/>
              <a:t>” </a:t>
            </a:r>
          </a:p>
        </p:txBody>
      </p:sp>
      <p:sp>
        <p:nvSpPr>
          <p:cNvPr id="7" name="TextBox 6">
            <a:extLst>
              <a:ext uri="{FF2B5EF4-FFF2-40B4-BE49-F238E27FC236}">
                <a16:creationId xmlns:a16="http://schemas.microsoft.com/office/drawing/2014/main" id="{DB234725-0CD5-4902-999F-18EE0EABFF4B}"/>
              </a:ext>
            </a:extLst>
          </p:cNvPr>
          <p:cNvSpPr txBox="1"/>
          <p:nvPr/>
        </p:nvSpPr>
        <p:spPr>
          <a:xfrm>
            <a:off x="553088" y="5719865"/>
            <a:ext cx="11295431" cy="646331"/>
          </a:xfrm>
          <a:prstGeom prst="rect">
            <a:avLst/>
          </a:prstGeom>
          <a:noFill/>
        </p:spPr>
        <p:txBody>
          <a:bodyPr wrap="square">
            <a:spAutoFit/>
          </a:bodyPr>
          <a:lstStyle/>
          <a:p>
            <a:r>
              <a:rPr lang="en-US" b="0" i="0" dirty="0">
                <a:solidFill>
                  <a:srgbClr val="222222"/>
                </a:solidFill>
                <a:effectLst/>
                <a:latin typeface="Arial" panose="020B0604020202020204" pitchFamily="34" charset="0"/>
              </a:rPr>
              <a:t>Ross, D. T., &amp; </a:t>
            </a:r>
            <a:r>
              <a:rPr lang="en-US" b="0" i="0" dirty="0" err="1">
                <a:solidFill>
                  <a:srgbClr val="222222"/>
                </a:solidFill>
                <a:effectLst/>
                <a:latin typeface="Arial" panose="020B0604020202020204" pitchFamily="34" charset="0"/>
              </a:rPr>
              <a:t>Schoman</a:t>
            </a:r>
            <a:r>
              <a:rPr lang="en-US" b="0" i="0" dirty="0">
                <a:solidFill>
                  <a:srgbClr val="222222"/>
                </a:solidFill>
                <a:effectLst/>
                <a:latin typeface="Arial" panose="020B0604020202020204" pitchFamily="34" charset="0"/>
              </a:rPr>
              <a:t>, K. E. (1977). Structured analysis for requirements definition. </a:t>
            </a:r>
            <a:r>
              <a:rPr lang="en-US" b="0" i="1" dirty="0">
                <a:solidFill>
                  <a:srgbClr val="222222"/>
                </a:solidFill>
                <a:effectLst/>
                <a:latin typeface="Arial" panose="020B0604020202020204" pitchFamily="34" charset="0"/>
              </a:rPr>
              <a:t>IEEE transactions on Software Engineering</a:t>
            </a:r>
            <a:r>
              <a:rPr lang="en-US" b="0" i="0" dirty="0">
                <a:solidFill>
                  <a:srgbClr val="222222"/>
                </a:solidFill>
                <a:effectLst/>
                <a:latin typeface="Arial" panose="020B0604020202020204" pitchFamily="34" charset="0"/>
              </a:rPr>
              <a:t>, (1), 6-15.</a:t>
            </a:r>
            <a:endParaRPr lang="en-GB" dirty="0"/>
          </a:p>
        </p:txBody>
      </p:sp>
    </p:spTree>
    <p:extLst>
      <p:ext uri="{BB962C8B-B14F-4D97-AF65-F5344CB8AC3E}">
        <p14:creationId xmlns:p14="http://schemas.microsoft.com/office/powerpoint/2010/main" val="327132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94968C-E57C-4CD6-AC0F-45BBDF1668DF}"/>
              </a:ext>
            </a:extLst>
          </p:cNvPr>
          <p:cNvSpPr>
            <a:spLocks noGrp="1"/>
          </p:cNvSpPr>
          <p:nvPr>
            <p:ph type="title"/>
          </p:nvPr>
        </p:nvSpPr>
        <p:spPr>
          <a:xfrm>
            <a:off x="2692712" y="204745"/>
            <a:ext cx="9134566" cy="693360"/>
          </a:xfrm>
        </p:spPr>
        <p:txBody>
          <a:bodyPr/>
          <a:lstStyle/>
          <a:p>
            <a:r>
              <a:rPr lang="en-GB" sz="3600" dirty="0"/>
              <a:t>What is Requirement? (What, why, how)</a:t>
            </a:r>
          </a:p>
        </p:txBody>
      </p:sp>
      <p:sp>
        <p:nvSpPr>
          <p:cNvPr id="5" name="Content Placeholder 4">
            <a:extLst>
              <a:ext uri="{FF2B5EF4-FFF2-40B4-BE49-F238E27FC236}">
                <a16:creationId xmlns:a16="http://schemas.microsoft.com/office/drawing/2014/main" id="{B0BA08C9-F7D8-4676-8CD8-CDC850C35CB0}"/>
              </a:ext>
            </a:extLst>
          </p:cNvPr>
          <p:cNvSpPr>
            <a:spLocks noGrp="1"/>
          </p:cNvSpPr>
          <p:nvPr>
            <p:ph sz="quarter" idx="10"/>
          </p:nvPr>
        </p:nvSpPr>
        <p:spPr/>
        <p:txBody>
          <a:bodyPr/>
          <a:lstStyle/>
          <a:p>
            <a:pPr>
              <a:buFont typeface="Wingdings" panose="05000000000000000000" pitchFamily="2" charset="2"/>
              <a:buChar char="v"/>
            </a:pPr>
            <a:r>
              <a:rPr lang="en-GB" dirty="0"/>
              <a:t>Enterprise Requirements (</a:t>
            </a:r>
            <a:r>
              <a:rPr lang="en-GB" dirty="0">
                <a:highlight>
                  <a:srgbClr val="FFFF00"/>
                </a:highlight>
              </a:rPr>
              <a:t>WHY</a:t>
            </a:r>
            <a:r>
              <a:rPr lang="en-GB" dirty="0"/>
              <a:t>)</a:t>
            </a:r>
          </a:p>
          <a:p>
            <a:pPr lvl="1">
              <a:buFont typeface="Wingdings" panose="05000000000000000000" pitchFamily="2" charset="2"/>
              <a:buChar char="ü"/>
            </a:pPr>
            <a:r>
              <a:rPr lang="en-GB" dirty="0"/>
              <a:t> </a:t>
            </a:r>
            <a:r>
              <a:rPr lang="en-US" dirty="0"/>
              <a:t>for “context analysis” – the reason why the system was created. (e.g.: what is the use of an Academic IS in the campus management process)</a:t>
            </a:r>
            <a:endParaRPr lang="en-GB" dirty="0"/>
          </a:p>
          <a:p>
            <a:pPr>
              <a:buFont typeface="Wingdings" panose="05000000000000000000" pitchFamily="2" charset="2"/>
              <a:buChar char="v"/>
            </a:pPr>
            <a:r>
              <a:rPr lang="en-GB" dirty="0"/>
              <a:t>Functional Requirements (</a:t>
            </a:r>
            <a:r>
              <a:rPr lang="en-GB" dirty="0">
                <a:highlight>
                  <a:srgbClr val="FFFF00"/>
                </a:highlight>
              </a:rPr>
              <a:t>WHAT</a:t>
            </a:r>
            <a:r>
              <a:rPr lang="en-GB" dirty="0"/>
              <a:t>)</a:t>
            </a:r>
          </a:p>
          <a:p>
            <a:pPr lvl="1">
              <a:buFont typeface="Wingdings" panose="05000000000000000000" pitchFamily="2" charset="2"/>
              <a:buChar char="ü"/>
            </a:pPr>
            <a:r>
              <a:rPr lang="en-US" dirty="0"/>
              <a:t>a description of what the system does; What information needs to be managed?</a:t>
            </a:r>
          </a:p>
          <a:p>
            <a:pPr lvl="1">
              <a:buFont typeface="Wingdings" panose="05000000000000000000" pitchFamily="2" charset="2"/>
              <a:buChar char="ü"/>
            </a:pPr>
            <a:r>
              <a:rPr lang="en-US" dirty="0"/>
              <a:t>requirements that need to be processed</a:t>
            </a:r>
            <a:endParaRPr lang="en-GB" dirty="0"/>
          </a:p>
          <a:p>
            <a:pPr>
              <a:buFont typeface="Wingdings" panose="05000000000000000000" pitchFamily="2" charset="2"/>
              <a:buChar char="v"/>
            </a:pPr>
            <a:r>
              <a:rPr lang="en-GB" dirty="0"/>
              <a:t>Non-Functional Requirements (</a:t>
            </a:r>
            <a:r>
              <a:rPr lang="en-GB" dirty="0">
                <a:highlight>
                  <a:srgbClr val="FFFF00"/>
                </a:highlight>
              </a:rPr>
              <a:t>HOW</a:t>
            </a:r>
            <a:r>
              <a:rPr lang="en-GB" dirty="0"/>
              <a:t>)</a:t>
            </a:r>
          </a:p>
          <a:p>
            <a:pPr lvl="1">
              <a:buFont typeface="Wingdings" panose="05000000000000000000" pitchFamily="2" charset="2"/>
              <a:buChar char="ü"/>
            </a:pPr>
            <a:r>
              <a:rPr lang="en-US" dirty="0"/>
              <a:t>(global) constraints on how the system will be built and function.</a:t>
            </a:r>
            <a:r>
              <a:rPr lang="en-GB" dirty="0"/>
              <a:t> </a:t>
            </a:r>
          </a:p>
          <a:p>
            <a:pPr lvl="1">
              <a:buFont typeface="Wingdings" panose="05000000000000000000" pitchFamily="2" charset="2"/>
              <a:buChar char="ü"/>
            </a:pPr>
            <a:r>
              <a:rPr lang="en-GB" dirty="0"/>
              <a:t>e.g.:  ... –</a:t>
            </a:r>
            <a:r>
              <a:rPr lang="en-GB" dirty="0" err="1"/>
              <a:t>ilities</a:t>
            </a:r>
            <a:r>
              <a:rPr lang="en-GB" dirty="0"/>
              <a:t> and –</a:t>
            </a:r>
            <a:r>
              <a:rPr lang="en-GB" dirty="0" err="1"/>
              <a:t>ities</a:t>
            </a:r>
            <a:r>
              <a:rPr lang="en-GB" dirty="0"/>
              <a:t> </a:t>
            </a:r>
            <a:r>
              <a:rPr lang="en-GB" dirty="0">
                <a:sym typeface="Wingdings" panose="05000000000000000000" pitchFamily="2" charset="2"/>
              </a:rPr>
              <a:t> reliability, reusability, etc</a:t>
            </a:r>
            <a:endParaRPr lang="en-GB" dirty="0"/>
          </a:p>
        </p:txBody>
      </p:sp>
    </p:spTree>
    <p:extLst>
      <p:ext uri="{BB962C8B-B14F-4D97-AF65-F5344CB8AC3E}">
        <p14:creationId xmlns:p14="http://schemas.microsoft.com/office/powerpoint/2010/main" val="171024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building, outdoor, sky&#10;&#10;Description automatically generated">
            <a:extLst>
              <a:ext uri="{FF2B5EF4-FFF2-40B4-BE49-F238E27FC236}">
                <a16:creationId xmlns:a16="http://schemas.microsoft.com/office/drawing/2014/main" id="{6B5E63BF-7B6F-4434-9B6E-A195D386FA2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279" r="15279"/>
          <a:stretch>
            <a:fillRect/>
          </a:stretch>
        </p:blipFill>
        <p:spPr/>
      </p:pic>
      <p:sp>
        <p:nvSpPr>
          <p:cNvPr id="2" name="Title 1">
            <a:extLst>
              <a:ext uri="{FF2B5EF4-FFF2-40B4-BE49-F238E27FC236}">
                <a16:creationId xmlns:a16="http://schemas.microsoft.com/office/drawing/2014/main" id="{93C73E56-5E63-44EF-8D34-17C8CCC420D8}"/>
              </a:ext>
            </a:extLst>
          </p:cNvPr>
          <p:cNvSpPr>
            <a:spLocks noGrp="1"/>
          </p:cNvSpPr>
          <p:nvPr>
            <p:ph type="title"/>
          </p:nvPr>
        </p:nvSpPr>
        <p:spPr/>
        <p:txBody>
          <a:bodyPr/>
          <a:lstStyle/>
          <a:p>
            <a:r>
              <a:rPr lang="en-GB" sz="5400" dirty="0"/>
              <a:t>The Chaos Report</a:t>
            </a:r>
          </a:p>
        </p:txBody>
      </p:sp>
      <p:sp>
        <p:nvSpPr>
          <p:cNvPr id="5" name="Text Placeholder 4">
            <a:extLst>
              <a:ext uri="{FF2B5EF4-FFF2-40B4-BE49-F238E27FC236}">
                <a16:creationId xmlns:a16="http://schemas.microsoft.com/office/drawing/2014/main" id="{A1DD0D16-7E2F-4DAA-9DAA-B8965782C3FE}"/>
              </a:ext>
            </a:extLst>
          </p:cNvPr>
          <p:cNvSpPr>
            <a:spLocks noGrp="1"/>
          </p:cNvSpPr>
          <p:nvPr>
            <p:ph type="body" sz="quarter" idx="11"/>
          </p:nvPr>
        </p:nvSpPr>
        <p:spPr/>
        <p:txBody>
          <a:bodyPr/>
          <a:lstStyle/>
          <a:p>
            <a:r>
              <a:rPr lang="en-GB" dirty="0"/>
              <a:t>Requirement Engineering</a:t>
            </a:r>
          </a:p>
        </p:txBody>
      </p:sp>
      <p:sp>
        <p:nvSpPr>
          <p:cNvPr id="6" name="Text Placeholder 5">
            <a:extLst>
              <a:ext uri="{FF2B5EF4-FFF2-40B4-BE49-F238E27FC236}">
                <a16:creationId xmlns:a16="http://schemas.microsoft.com/office/drawing/2014/main" id="{4279BBA2-8C48-42F3-891C-0495FF0910C0}"/>
              </a:ext>
            </a:extLst>
          </p:cNvPr>
          <p:cNvSpPr>
            <a:spLocks noGrp="1"/>
          </p:cNvSpPr>
          <p:nvPr>
            <p:ph type="body" sz="quarter" idx="12"/>
          </p:nvPr>
        </p:nvSpPr>
        <p:spPr/>
        <p:txBody>
          <a:bodyPr/>
          <a:lstStyle/>
          <a:p>
            <a:r>
              <a:rPr lang="en-GB" dirty="0"/>
              <a:t>Requirement Engineering Lecturer’s Team</a:t>
            </a:r>
          </a:p>
        </p:txBody>
      </p:sp>
    </p:spTree>
    <p:extLst>
      <p:ext uri="{BB962C8B-B14F-4D97-AF65-F5344CB8AC3E}">
        <p14:creationId xmlns:p14="http://schemas.microsoft.com/office/powerpoint/2010/main" val="77587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C27D1-63C2-44A2-B212-408193489E6D}"/>
              </a:ext>
            </a:extLst>
          </p:cNvPr>
          <p:cNvSpPr>
            <a:spLocks noGrp="1"/>
          </p:cNvSpPr>
          <p:nvPr>
            <p:ph type="title"/>
          </p:nvPr>
        </p:nvSpPr>
        <p:spPr/>
        <p:txBody>
          <a:bodyPr/>
          <a:lstStyle/>
          <a:p>
            <a:r>
              <a:rPr lang="en-GB" dirty="0"/>
              <a:t>What is ...</a:t>
            </a:r>
          </a:p>
        </p:txBody>
      </p:sp>
      <p:sp>
        <p:nvSpPr>
          <p:cNvPr id="6" name="Rectangle 5">
            <a:extLst>
              <a:ext uri="{FF2B5EF4-FFF2-40B4-BE49-F238E27FC236}">
                <a16:creationId xmlns:a16="http://schemas.microsoft.com/office/drawing/2014/main" id="{F44F72CB-BEAE-4623-9534-9ECA0145A2A9}"/>
              </a:ext>
            </a:extLst>
          </p:cNvPr>
          <p:cNvSpPr/>
          <p:nvPr/>
        </p:nvSpPr>
        <p:spPr>
          <a:xfrm>
            <a:off x="2544521" y="2622098"/>
            <a:ext cx="710297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75000"/>
                  </a:schemeClr>
                </a:solidFill>
                <a:effectLst>
                  <a:outerShdw dist="38100" dir="2700000" algn="tl" rotWithShape="0">
                    <a:schemeClr val="accent2"/>
                  </a:outerShdw>
                </a:effectLst>
              </a:rPr>
              <a:t>Functional Requirement</a:t>
            </a:r>
          </a:p>
        </p:txBody>
      </p:sp>
      <p:sp>
        <p:nvSpPr>
          <p:cNvPr id="7" name="Rectangle 6">
            <a:extLst>
              <a:ext uri="{FF2B5EF4-FFF2-40B4-BE49-F238E27FC236}">
                <a16:creationId xmlns:a16="http://schemas.microsoft.com/office/drawing/2014/main" id="{FD99F552-8653-46D3-BC89-2BC0BDEF4696}"/>
              </a:ext>
            </a:extLst>
          </p:cNvPr>
          <p:cNvSpPr/>
          <p:nvPr/>
        </p:nvSpPr>
        <p:spPr>
          <a:xfrm>
            <a:off x="4459786" y="3991715"/>
            <a:ext cx="327243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75000"/>
                  </a:schemeClr>
                </a:solidFill>
                <a:effectLst>
                  <a:outerShdw dist="38100" dir="2700000" algn="tl" rotWithShape="0">
                    <a:schemeClr val="accent2"/>
                  </a:outerShdw>
                </a:effectLst>
              </a:rPr>
              <a:t>Example</a:t>
            </a:r>
            <a:r>
              <a:rPr lang="en-US" sz="5400" b="1" dirty="0">
                <a:ln w="6600">
                  <a:solidFill>
                    <a:schemeClr val="accent2"/>
                  </a:solidFill>
                  <a:prstDash val="solid"/>
                </a:ln>
                <a:solidFill>
                  <a:schemeClr val="accent2">
                    <a:lumMod val="75000"/>
                  </a:schemeClr>
                </a:solidFill>
                <a:effectLst>
                  <a:outerShdw dist="38100" dir="2700000" algn="tl" rotWithShape="0">
                    <a:schemeClr val="accent2"/>
                  </a:outerShdw>
                </a:effectLst>
              </a:rPr>
              <a:t> …</a:t>
            </a:r>
            <a:endParaRPr lang="en-US" sz="5400" b="1" cap="none" spc="0" dirty="0">
              <a:ln w="6600">
                <a:solidFill>
                  <a:schemeClr val="accent2"/>
                </a:solidFill>
                <a:prstDash val="solid"/>
              </a:ln>
              <a:solidFill>
                <a:schemeClr val="accent2">
                  <a:lumMod val="75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140122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523387-49C6-42A4-B34E-F68FDCC361B1}"/>
              </a:ext>
            </a:extLst>
          </p:cNvPr>
          <p:cNvSpPr>
            <a:spLocks noGrp="1"/>
          </p:cNvSpPr>
          <p:nvPr>
            <p:ph type="title"/>
          </p:nvPr>
        </p:nvSpPr>
        <p:spPr/>
        <p:txBody>
          <a:bodyPr/>
          <a:lstStyle/>
          <a:p>
            <a:r>
              <a:rPr lang="en-GB" dirty="0"/>
              <a:t>Functional Requirement</a:t>
            </a:r>
          </a:p>
        </p:txBody>
      </p:sp>
      <p:sp>
        <p:nvSpPr>
          <p:cNvPr id="5" name="Content Placeholder 4">
            <a:extLst>
              <a:ext uri="{FF2B5EF4-FFF2-40B4-BE49-F238E27FC236}">
                <a16:creationId xmlns:a16="http://schemas.microsoft.com/office/drawing/2014/main" id="{21D4B9FE-4A6B-4B7D-9E34-72D83B476C36}"/>
              </a:ext>
            </a:extLst>
          </p:cNvPr>
          <p:cNvSpPr>
            <a:spLocks noGrp="1"/>
          </p:cNvSpPr>
          <p:nvPr>
            <p:ph sz="quarter" idx="10"/>
          </p:nvPr>
        </p:nvSpPr>
        <p:spPr/>
        <p:txBody>
          <a:bodyPr/>
          <a:lstStyle/>
          <a:p>
            <a:r>
              <a:rPr lang="en-US" dirty="0"/>
              <a:t>Describes the services, features, or functions provided or provided by the system for its users.</a:t>
            </a:r>
          </a:p>
          <a:p>
            <a:r>
              <a:rPr lang="en-US" dirty="0"/>
              <a:t>Representation of goals from users when they want to use the system</a:t>
            </a:r>
            <a:r>
              <a:rPr lang="en-GB" dirty="0"/>
              <a:t>.</a:t>
            </a:r>
          </a:p>
        </p:txBody>
      </p:sp>
    </p:spTree>
    <p:extLst>
      <p:ext uri="{BB962C8B-B14F-4D97-AF65-F5344CB8AC3E}">
        <p14:creationId xmlns:p14="http://schemas.microsoft.com/office/powerpoint/2010/main" val="416086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C27D1-63C2-44A2-B212-408193489E6D}"/>
              </a:ext>
            </a:extLst>
          </p:cNvPr>
          <p:cNvSpPr>
            <a:spLocks noGrp="1"/>
          </p:cNvSpPr>
          <p:nvPr>
            <p:ph type="title"/>
          </p:nvPr>
        </p:nvSpPr>
        <p:spPr/>
        <p:txBody>
          <a:bodyPr/>
          <a:lstStyle/>
          <a:p>
            <a:r>
              <a:rPr lang="en-GB" dirty="0"/>
              <a:t>What is ...</a:t>
            </a:r>
          </a:p>
        </p:txBody>
      </p:sp>
      <p:sp>
        <p:nvSpPr>
          <p:cNvPr id="6" name="Rectangle 5">
            <a:extLst>
              <a:ext uri="{FF2B5EF4-FFF2-40B4-BE49-F238E27FC236}">
                <a16:creationId xmlns:a16="http://schemas.microsoft.com/office/drawing/2014/main" id="{F44F72CB-BEAE-4623-9534-9ECA0145A2A9}"/>
              </a:ext>
            </a:extLst>
          </p:cNvPr>
          <p:cNvSpPr/>
          <p:nvPr/>
        </p:nvSpPr>
        <p:spPr>
          <a:xfrm>
            <a:off x="1865648" y="2622098"/>
            <a:ext cx="8460714" cy="923330"/>
          </a:xfrm>
          <a:prstGeom prst="rect">
            <a:avLst/>
          </a:prstGeom>
          <a:noFill/>
        </p:spPr>
        <p:txBody>
          <a:bodyPr wrap="none" lIns="91440" tIns="45720" rIns="91440" bIns="45720">
            <a:spAutoFit/>
          </a:bodyPr>
          <a:lstStyle/>
          <a:p>
            <a:pPr algn="ctr"/>
            <a:r>
              <a:rPr lang="en-US" sz="5400" b="1" cap="none" spc="0" dirty="0">
                <a:ln w="6600">
                  <a:solidFill>
                    <a:schemeClr val="accent1">
                      <a:lumMod val="40000"/>
                      <a:lumOff val="60000"/>
                    </a:schemeClr>
                  </a:solidFill>
                  <a:prstDash val="solid"/>
                </a:ln>
                <a:solidFill>
                  <a:schemeClr val="accent1">
                    <a:lumMod val="75000"/>
                  </a:schemeClr>
                </a:solidFill>
                <a:effectLst>
                  <a:outerShdw dist="38100" dir="2700000" algn="tl" rotWithShape="0">
                    <a:schemeClr val="accent2"/>
                  </a:outerShdw>
                </a:effectLst>
              </a:rPr>
              <a:t>Non Functional Requirement</a:t>
            </a:r>
          </a:p>
        </p:txBody>
      </p:sp>
      <p:sp>
        <p:nvSpPr>
          <p:cNvPr id="7" name="Rectangle 6">
            <a:extLst>
              <a:ext uri="{FF2B5EF4-FFF2-40B4-BE49-F238E27FC236}">
                <a16:creationId xmlns:a16="http://schemas.microsoft.com/office/drawing/2014/main" id="{FD99F552-8653-46D3-BC89-2BC0BDEF4696}"/>
              </a:ext>
            </a:extLst>
          </p:cNvPr>
          <p:cNvSpPr/>
          <p:nvPr/>
        </p:nvSpPr>
        <p:spPr>
          <a:xfrm>
            <a:off x="4459786" y="3991715"/>
            <a:ext cx="3272434" cy="923330"/>
          </a:xfrm>
          <a:prstGeom prst="rect">
            <a:avLst/>
          </a:prstGeom>
          <a:noFill/>
        </p:spPr>
        <p:txBody>
          <a:bodyPr wrap="none" lIns="91440" tIns="45720" rIns="91440" bIns="45720">
            <a:spAutoFit/>
          </a:bodyPr>
          <a:lstStyle/>
          <a:p>
            <a:pPr algn="ctr"/>
            <a:r>
              <a:rPr lang="en-US" sz="5400" b="1" cap="none" spc="0" dirty="0">
                <a:ln w="6600">
                  <a:solidFill>
                    <a:schemeClr val="accent1">
                      <a:lumMod val="40000"/>
                      <a:lumOff val="60000"/>
                    </a:schemeClr>
                  </a:solidFill>
                  <a:prstDash val="solid"/>
                </a:ln>
                <a:solidFill>
                  <a:schemeClr val="accent1">
                    <a:lumMod val="75000"/>
                  </a:schemeClr>
                </a:solidFill>
                <a:effectLst>
                  <a:outerShdw dist="38100" dir="2700000" algn="tl" rotWithShape="0">
                    <a:schemeClr val="accent2"/>
                  </a:outerShdw>
                </a:effectLst>
              </a:rPr>
              <a:t>Example</a:t>
            </a:r>
            <a:r>
              <a:rPr lang="en-US" sz="5400" b="1" dirty="0">
                <a:ln w="6600">
                  <a:solidFill>
                    <a:schemeClr val="accent1">
                      <a:lumMod val="40000"/>
                      <a:lumOff val="60000"/>
                    </a:schemeClr>
                  </a:solidFill>
                  <a:prstDash val="solid"/>
                </a:ln>
                <a:solidFill>
                  <a:schemeClr val="accent1">
                    <a:lumMod val="75000"/>
                  </a:schemeClr>
                </a:solidFill>
                <a:effectLst>
                  <a:outerShdw dist="38100" dir="2700000" algn="tl" rotWithShape="0">
                    <a:schemeClr val="accent2"/>
                  </a:outerShdw>
                </a:effectLst>
              </a:rPr>
              <a:t> …</a:t>
            </a:r>
            <a:endParaRPr lang="en-US" sz="5400" b="1" cap="none" spc="0" dirty="0">
              <a:ln w="6600">
                <a:solidFill>
                  <a:schemeClr val="accent1">
                    <a:lumMod val="40000"/>
                    <a:lumOff val="60000"/>
                  </a:schemeClr>
                </a:solidFill>
                <a:prstDash val="solid"/>
              </a:ln>
              <a:solidFill>
                <a:schemeClr val="accent1">
                  <a:lumMod val="75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19161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1902A0-7BE6-4AAE-8674-EFAC9E81E3E8}"/>
              </a:ext>
            </a:extLst>
          </p:cNvPr>
          <p:cNvSpPr>
            <a:spLocks noGrp="1"/>
          </p:cNvSpPr>
          <p:nvPr>
            <p:ph type="title"/>
          </p:nvPr>
        </p:nvSpPr>
        <p:spPr/>
        <p:txBody>
          <a:bodyPr/>
          <a:lstStyle/>
          <a:p>
            <a:r>
              <a:rPr lang="en-GB" dirty="0"/>
              <a:t>Non Functional Requirement</a:t>
            </a:r>
          </a:p>
        </p:txBody>
      </p:sp>
      <p:sp>
        <p:nvSpPr>
          <p:cNvPr id="5" name="Content Placeholder 4">
            <a:extLst>
              <a:ext uri="{FF2B5EF4-FFF2-40B4-BE49-F238E27FC236}">
                <a16:creationId xmlns:a16="http://schemas.microsoft.com/office/drawing/2014/main" id="{609AB40B-27FD-423D-8E06-59F4F047956A}"/>
              </a:ext>
            </a:extLst>
          </p:cNvPr>
          <p:cNvSpPr>
            <a:spLocks noGrp="1"/>
          </p:cNvSpPr>
          <p:nvPr>
            <p:ph sz="quarter" idx="10"/>
          </p:nvPr>
        </p:nvSpPr>
        <p:spPr/>
        <p:txBody>
          <a:bodyPr/>
          <a:lstStyle/>
          <a:p>
            <a:r>
              <a:rPr lang="en-US" dirty="0"/>
              <a:t>Describes a set of constraints, characteristics, and properties to the system, both in development and operational environments.</a:t>
            </a:r>
          </a:p>
          <a:p>
            <a:r>
              <a:rPr lang="en-US" dirty="0"/>
              <a:t>Quality attributes that must be met by the system.</a:t>
            </a:r>
          </a:p>
          <a:p>
            <a:r>
              <a:rPr lang="en-US" dirty="0"/>
              <a:t>Several functions/services that appear later are often the actualization of non-functional requirements at the implementation stage.</a:t>
            </a:r>
            <a:endParaRPr lang="en-GB" dirty="0"/>
          </a:p>
        </p:txBody>
      </p:sp>
    </p:spTree>
    <p:extLst>
      <p:ext uri="{BB962C8B-B14F-4D97-AF65-F5344CB8AC3E}">
        <p14:creationId xmlns:p14="http://schemas.microsoft.com/office/powerpoint/2010/main" val="372136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7A03-F37E-40DD-B685-C4647D73E7C2}"/>
              </a:ext>
            </a:extLst>
          </p:cNvPr>
          <p:cNvSpPr>
            <a:spLocks noGrp="1"/>
          </p:cNvSpPr>
          <p:nvPr>
            <p:ph type="title"/>
          </p:nvPr>
        </p:nvSpPr>
        <p:spPr>
          <a:xfrm>
            <a:off x="3720662" y="204745"/>
            <a:ext cx="8106615" cy="693360"/>
          </a:xfrm>
        </p:spPr>
        <p:txBody>
          <a:bodyPr anchor="b">
            <a:normAutofit/>
          </a:bodyPr>
          <a:lstStyle/>
          <a:p>
            <a:r>
              <a:rPr lang="en-GB" sz="2800" dirty="0"/>
              <a:t>Non Functional Requirement(IEEE definition)</a:t>
            </a:r>
          </a:p>
        </p:txBody>
      </p:sp>
      <p:graphicFrame>
        <p:nvGraphicFramePr>
          <p:cNvPr id="5" name="Content Placeholder 2">
            <a:extLst>
              <a:ext uri="{FF2B5EF4-FFF2-40B4-BE49-F238E27FC236}">
                <a16:creationId xmlns:a16="http://schemas.microsoft.com/office/drawing/2014/main" id="{2A1BCB71-44D3-4DC5-92AE-929834C61A00}"/>
              </a:ext>
            </a:extLst>
          </p:cNvPr>
          <p:cNvGraphicFramePr>
            <a:graphicFrameLocks noGrp="1"/>
          </p:cNvGraphicFramePr>
          <p:nvPr>
            <p:ph sz="quarter" idx="10"/>
            <p:extLst>
              <p:ext uri="{D42A27DB-BD31-4B8C-83A1-F6EECF244321}">
                <p14:modId xmlns:p14="http://schemas.microsoft.com/office/powerpoint/2010/main" val="3165005588"/>
              </p:ext>
            </p:extLst>
          </p:nvPr>
        </p:nvGraphicFramePr>
        <p:xfrm>
          <a:off x="343481" y="1217611"/>
          <a:ext cx="11483795" cy="4957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810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6960-B22E-40D3-9184-56C89EF47DA6}"/>
              </a:ext>
            </a:extLst>
          </p:cNvPr>
          <p:cNvSpPr>
            <a:spLocks noGrp="1"/>
          </p:cNvSpPr>
          <p:nvPr>
            <p:ph type="title"/>
          </p:nvPr>
        </p:nvSpPr>
        <p:spPr/>
        <p:txBody>
          <a:bodyPr/>
          <a:lstStyle/>
          <a:p>
            <a:r>
              <a:rPr lang="en-GB" dirty="0"/>
              <a:t>NFR Approach</a:t>
            </a:r>
          </a:p>
        </p:txBody>
      </p:sp>
      <p:graphicFrame>
        <p:nvGraphicFramePr>
          <p:cNvPr id="4" name="Content Placeholder 3">
            <a:extLst>
              <a:ext uri="{FF2B5EF4-FFF2-40B4-BE49-F238E27FC236}">
                <a16:creationId xmlns:a16="http://schemas.microsoft.com/office/drawing/2014/main" id="{F14074AD-4C50-4624-9C07-D05C6B9DC08B}"/>
              </a:ext>
            </a:extLst>
          </p:cNvPr>
          <p:cNvGraphicFramePr>
            <a:graphicFrameLocks noGrp="1"/>
          </p:cNvGraphicFramePr>
          <p:nvPr>
            <p:ph sz="quarter" idx="10"/>
            <p:extLst>
              <p:ext uri="{D42A27DB-BD31-4B8C-83A1-F6EECF244321}">
                <p14:modId xmlns:p14="http://schemas.microsoft.com/office/powerpoint/2010/main" val="261566963"/>
              </p:ext>
            </p:extLst>
          </p:nvPr>
        </p:nvGraphicFramePr>
        <p:xfrm>
          <a:off x="339725" y="2238375"/>
          <a:ext cx="11579225"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062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0724-FE9D-402D-B571-A238C867C13A}"/>
              </a:ext>
            </a:extLst>
          </p:cNvPr>
          <p:cNvSpPr>
            <a:spLocks noGrp="1"/>
          </p:cNvSpPr>
          <p:nvPr>
            <p:ph type="title"/>
          </p:nvPr>
        </p:nvSpPr>
        <p:spPr/>
        <p:txBody>
          <a:bodyPr/>
          <a:lstStyle/>
          <a:p>
            <a:r>
              <a:rPr lang="en-GB" dirty="0"/>
              <a:t>NFR Approach(2)</a:t>
            </a:r>
          </a:p>
        </p:txBody>
      </p:sp>
      <p:graphicFrame>
        <p:nvGraphicFramePr>
          <p:cNvPr id="4" name="Content Placeholder 3">
            <a:extLst>
              <a:ext uri="{FF2B5EF4-FFF2-40B4-BE49-F238E27FC236}">
                <a16:creationId xmlns:a16="http://schemas.microsoft.com/office/drawing/2014/main" id="{2F534122-9769-4C36-870B-A36A5980E19A}"/>
              </a:ext>
            </a:extLst>
          </p:cNvPr>
          <p:cNvGraphicFramePr>
            <a:graphicFrameLocks noGrp="1"/>
          </p:cNvGraphicFramePr>
          <p:nvPr>
            <p:ph sz="quarter" idx="10"/>
            <p:extLst>
              <p:ext uri="{D42A27DB-BD31-4B8C-83A1-F6EECF244321}">
                <p14:modId xmlns:p14="http://schemas.microsoft.com/office/powerpoint/2010/main" val="3701134676"/>
              </p:ext>
            </p:extLst>
          </p:nvPr>
        </p:nvGraphicFramePr>
        <p:xfrm>
          <a:off x="339725" y="2238375"/>
          <a:ext cx="11579225"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016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A25FD-5A4B-4917-97DD-4C08DEB10EF5}"/>
              </a:ext>
            </a:extLst>
          </p:cNvPr>
          <p:cNvSpPr>
            <a:spLocks noGrp="1"/>
          </p:cNvSpPr>
          <p:nvPr>
            <p:ph type="title"/>
          </p:nvPr>
        </p:nvSpPr>
        <p:spPr/>
        <p:txBody>
          <a:bodyPr/>
          <a:lstStyle/>
          <a:p>
            <a:r>
              <a:rPr lang="en-GB" dirty="0"/>
              <a:t>How to measure NFR?</a:t>
            </a:r>
          </a:p>
        </p:txBody>
      </p:sp>
      <p:graphicFrame>
        <p:nvGraphicFramePr>
          <p:cNvPr id="7" name="Content Placeholder 6">
            <a:extLst>
              <a:ext uri="{FF2B5EF4-FFF2-40B4-BE49-F238E27FC236}">
                <a16:creationId xmlns:a16="http://schemas.microsoft.com/office/drawing/2014/main" id="{B60C45B4-094F-4666-979E-C29A61B5BE7C}"/>
              </a:ext>
            </a:extLst>
          </p:cNvPr>
          <p:cNvGraphicFramePr>
            <a:graphicFrameLocks noGrp="1"/>
          </p:cNvGraphicFramePr>
          <p:nvPr>
            <p:ph sz="quarter" idx="10"/>
          </p:nvPr>
        </p:nvGraphicFramePr>
        <p:xfrm>
          <a:off x="342900" y="1217613"/>
          <a:ext cx="11483975" cy="4957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215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AC93529-5BD7-46B2-AB90-AF4A688198F5}"/>
              </a:ext>
            </a:extLst>
          </p:cNvPr>
          <p:cNvSpPr>
            <a:spLocks noGrp="1"/>
          </p:cNvSpPr>
          <p:nvPr>
            <p:ph type="title"/>
          </p:nvPr>
        </p:nvSpPr>
        <p:spPr>
          <a:xfrm>
            <a:off x="3720662" y="204745"/>
            <a:ext cx="8106615" cy="693360"/>
          </a:xfrm>
        </p:spPr>
        <p:txBody>
          <a:bodyPr/>
          <a:lstStyle/>
          <a:p>
            <a:endParaRPr lang="en-US"/>
          </a:p>
        </p:txBody>
      </p:sp>
      <p:pic>
        <p:nvPicPr>
          <p:cNvPr id="10" name="Content Placeholder 3" descr="Diagram&#10;&#10;Description automatically generated">
            <a:extLst>
              <a:ext uri="{FF2B5EF4-FFF2-40B4-BE49-F238E27FC236}">
                <a16:creationId xmlns:a16="http://schemas.microsoft.com/office/drawing/2014/main" id="{B3950257-7EF4-4B36-BA9D-BC1A62C5E344}"/>
              </a:ext>
            </a:extLst>
          </p:cNvPr>
          <p:cNvPicPr>
            <a:picLocks noGrp="1" noChangeAspect="1"/>
          </p:cNvPicPr>
          <p:nvPr>
            <p:ph sz="quarter" idx="10"/>
          </p:nvPr>
        </p:nvPicPr>
        <p:blipFill rotWithShape="1">
          <a:blip r:embed="rId2"/>
          <a:srcRect t="11346" r="-2" b="14287"/>
          <a:stretch/>
        </p:blipFill>
        <p:spPr>
          <a:xfrm>
            <a:off x="1091999" y="1476375"/>
            <a:ext cx="10008001" cy="4186436"/>
          </a:xfrm>
          <a:prstGeom prst="rect">
            <a:avLst/>
          </a:prstGeom>
          <a:noFill/>
        </p:spPr>
      </p:pic>
    </p:spTree>
    <p:extLst>
      <p:ext uri="{BB962C8B-B14F-4D97-AF65-F5344CB8AC3E}">
        <p14:creationId xmlns:p14="http://schemas.microsoft.com/office/powerpoint/2010/main" val="3234800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53F7-2B0D-48D9-93FA-503937AFCA99}"/>
              </a:ext>
            </a:extLst>
          </p:cNvPr>
          <p:cNvSpPr>
            <a:spLocks noGrp="1"/>
          </p:cNvSpPr>
          <p:nvPr>
            <p:ph type="title"/>
          </p:nvPr>
        </p:nvSpPr>
        <p:spPr/>
        <p:txBody>
          <a:bodyPr/>
          <a:lstStyle/>
          <a:p>
            <a:endParaRPr lang="en-GB"/>
          </a:p>
        </p:txBody>
      </p:sp>
      <p:pic>
        <p:nvPicPr>
          <p:cNvPr id="1026" name="Picture 2" descr="PPT - Lecture 18: Non-Functional Requirements (NFRs) PowerPoint  Presentation - ID:3342515">
            <a:extLst>
              <a:ext uri="{FF2B5EF4-FFF2-40B4-BE49-F238E27FC236}">
                <a16:creationId xmlns:a16="http://schemas.microsoft.com/office/drawing/2014/main" id="{73DD9D39-A175-4F74-9A2B-B18B5AED2424}"/>
              </a:ext>
            </a:extLst>
          </p:cNvPr>
          <p:cNvPicPr>
            <a:picLocks noGrp="1" noChangeAspect="1" noChangeArrowheads="1"/>
          </p:cNvPicPr>
          <p:nvPr>
            <p:ph sz="quarter" idx="10"/>
          </p:nvPr>
        </p:nvPicPr>
        <p:blipFill rotWithShape="1">
          <a:blip r:embed="rId2">
            <a:extLst>
              <a:ext uri="{28A0092B-C50C-407E-A947-70E740481C1C}">
                <a14:useLocalDpi xmlns:a14="http://schemas.microsoft.com/office/drawing/2010/main" val="0"/>
              </a:ext>
            </a:extLst>
          </a:blip>
          <a:srcRect l="2761" t="6564" r="2570" b="3329"/>
          <a:stretch/>
        </p:blipFill>
        <p:spPr bwMode="auto">
          <a:xfrm>
            <a:off x="2085975" y="917502"/>
            <a:ext cx="7477125" cy="533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9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Factors contributed to the </a:t>
            </a:r>
            <a:r>
              <a:rPr lang="en-US" sz="3200" u="sng" dirty="0">
                <a:solidFill>
                  <a:schemeClr val="accent6"/>
                </a:solidFill>
              </a:rPr>
              <a:t>success</a:t>
            </a:r>
            <a:r>
              <a:rPr lang="en-US" sz="3200" dirty="0"/>
              <a:t> of the Project?</a:t>
            </a:r>
          </a:p>
        </p:txBody>
      </p:sp>
      <p:sp>
        <p:nvSpPr>
          <p:cNvPr id="4" name="Content Placeholder 3"/>
          <p:cNvSpPr>
            <a:spLocks noGrp="1"/>
          </p:cNvSpPr>
          <p:nvPr>
            <p:ph sz="quarter" idx="10"/>
          </p:nvPr>
        </p:nvSpPr>
        <p:spPr/>
        <p:txBody>
          <a:bodyPr/>
          <a:lstStyle/>
          <a:p>
            <a:pPr marL="0" indent="0">
              <a:spcBef>
                <a:spcPts val="0"/>
              </a:spcBef>
              <a:buNone/>
            </a:pPr>
            <a:r>
              <a:rPr lang="id-ID" sz="1600" b="1" dirty="0">
                <a:solidFill>
                  <a:srgbClr val="FF0000"/>
                </a:solidFill>
              </a:rPr>
              <a:t>The Standish Group Report, ‘01 – The “Chaos” Report</a:t>
            </a:r>
          </a:p>
          <a:p>
            <a:pPr marL="0" indent="0">
              <a:spcBef>
                <a:spcPts val="0"/>
              </a:spcBef>
              <a:buNone/>
            </a:pPr>
            <a:r>
              <a:rPr lang="id-ID" sz="1600" b="1" dirty="0">
                <a:solidFill>
                  <a:srgbClr val="FF0000"/>
                </a:solidFill>
              </a:rPr>
              <a:t>yearly since 1994, survey of close to 300.000 projects</a:t>
            </a:r>
            <a:endParaRPr lang="en-US" sz="1600" b="1" dirty="0">
              <a:solidFill>
                <a:srgbClr val="FF0000"/>
              </a:solidFill>
            </a:endParaRPr>
          </a:p>
        </p:txBody>
      </p:sp>
      <p:sp>
        <p:nvSpPr>
          <p:cNvPr id="3" name="Slide Number Placeholder 2"/>
          <p:cNvSpPr>
            <a:spLocks noGrp="1"/>
          </p:cNvSpPr>
          <p:nvPr>
            <p:ph type="sldNum" sz="quarter" idx="4294967295"/>
          </p:nvPr>
        </p:nvSpPr>
        <p:spPr>
          <a:xfrm>
            <a:off x="9448800" y="6356350"/>
            <a:ext cx="2743200" cy="365125"/>
          </a:xfrm>
        </p:spPr>
        <p:txBody>
          <a:bodyPr/>
          <a:lstStyle/>
          <a:p>
            <a:fld id="{A896DA23-C65F-4B33-BE73-215E26C39D9D}" type="slidenum">
              <a:rPr lang="en-US" smtClean="0"/>
              <a:pPr/>
              <a:t>3</a:t>
            </a:fld>
            <a:endParaRPr lang="en-US"/>
          </a:p>
        </p:txBody>
      </p:sp>
      <p:pic>
        <p:nvPicPr>
          <p:cNvPr id="5" name="Picture 4"/>
          <p:cNvPicPr>
            <a:picLocks noChangeAspect="1"/>
          </p:cNvPicPr>
          <p:nvPr/>
        </p:nvPicPr>
        <p:blipFill>
          <a:blip r:embed="rId2"/>
          <a:stretch>
            <a:fillRect/>
          </a:stretch>
        </p:blipFill>
        <p:spPr>
          <a:xfrm>
            <a:off x="2172208" y="2464150"/>
            <a:ext cx="3762900" cy="3667411"/>
          </a:xfrm>
          <a:prstGeom prst="rect">
            <a:avLst/>
          </a:prstGeom>
        </p:spPr>
      </p:pic>
      <p:graphicFrame>
        <p:nvGraphicFramePr>
          <p:cNvPr id="6" name="Table 5"/>
          <p:cNvGraphicFramePr>
            <a:graphicFrameLocks noGrp="1"/>
          </p:cNvGraphicFramePr>
          <p:nvPr/>
        </p:nvGraphicFramePr>
        <p:xfrm>
          <a:off x="6686550" y="2286175"/>
          <a:ext cx="3733800" cy="402336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293793">
                <a:tc>
                  <a:txBody>
                    <a:bodyPr/>
                    <a:lstStyle/>
                    <a:p>
                      <a:pPr algn="ctr"/>
                      <a:r>
                        <a:rPr lang="id-ID" sz="1600" dirty="0"/>
                        <a:t>The CHAOS 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93793">
                <a:tc>
                  <a:txBody>
                    <a:bodyPr/>
                    <a:lstStyle/>
                    <a:p>
                      <a:pPr algn="ctr"/>
                      <a:r>
                        <a:rPr lang="id-ID" sz="1600" b="1" dirty="0"/>
                        <a:t>Project Success Factors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extLst>
                  <a:ext uri="{0D108BD9-81ED-4DB2-BD59-A6C34878D82A}">
                    <a16:rowId xmlns:a16="http://schemas.microsoft.com/office/drawing/2014/main" val="10001"/>
                  </a:ext>
                </a:extLst>
              </a:tr>
              <a:tr h="293793">
                <a:tc>
                  <a:txBody>
                    <a:bodyPr/>
                    <a:lstStyle/>
                    <a:p>
                      <a:r>
                        <a:rPr lang="id-ID" sz="1600" dirty="0"/>
                        <a:t>1. Executive Management Support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3793">
                <a:tc>
                  <a:txBody>
                    <a:bodyPr/>
                    <a:lstStyle/>
                    <a:p>
                      <a:r>
                        <a:rPr lang="id-ID" sz="1600" dirty="0"/>
                        <a:t>2. User Involvement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3793">
                <a:tc>
                  <a:txBody>
                    <a:bodyPr/>
                    <a:lstStyle/>
                    <a:p>
                      <a:r>
                        <a:rPr lang="id-ID" sz="1600" dirty="0"/>
                        <a:t>3. Experienced project 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3793">
                <a:tc>
                  <a:txBody>
                    <a:bodyPr/>
                    <a:lstStyle/>
                    <a:p>
                      <a:r>
                        <a:rPr lang="id-ID" sz="1600" dirty="0"/>
                        <a:t>4. Clear</a:t>
                      </a:r>
                      <a:r>
                        <a:rPr lang="id-ID" sz="1600" baseline="0" dirty="0"/>
                        <a:t> Business Objectives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3793">
                <a:tc>
                  <a:txBody>
                    <a:bodyPr/>
                    <a:lstStyle/>
                    <a:p>
                      <a:r>
                        <a:rPr lang="id-ID" sz="1600" dirty="0"/>
                        <a:t>5. Minimized Scope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3793">
                <a:tc>
                  <a:txBody>
                    <a:bodyPr/>
                    <a:lstStyle/>
                    <a:p>
                      <a:r>
                        <a:rPr lang="id-ID" sz="1600" dirty="0"/>
                        <a:t>6.</a:t>
                      </a:r>
                      <a:r>
                        <a:rPr lang="id-ID" sz="1600" baseline="0" dirty="0"/>
                        <a:t> Standard Software Infrastructure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3793">
                <a:tc>
                  <a:txBody>
                    <a:bodyPr/>
                    <a:lstStyle/>
                    <a:p>
                      <a:r>
                        <a:rPr lang="id-ID" sz="1600" dirty="0"/>
                        <a:t>7. Firm Basic Requirements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3793">
                <a:tc>
                  <a:txBody>
                    <a:bodyPr/>
                    <a:lstStyle/>
                    <a:p>
                      <a:r>
                        <a:rPr lang="id-ID" sz="1600" dirty="0"/>
                        <a:t>8. Formal Methodology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3793">
                <a:tc>
                  <a:txBody>
                    <a:bodyPr/>
                    <a:lstStyle/>
                    <a:p>
                      <a:r>
                        <a:rPr lang="id-ID" sz="1600" dirty="0"/>
                        <a:t>9. Reliable Estimates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3793">
                <a:tc>
                  <a:txBody>
                    <a:bodyPr/>
                    <a:lstStyle/>
                    <a:p>
                      <a:r>
                        <a:rPr lang="id-ID" sz="1600" dirty="0"/>
                        <a:t>10. Other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3189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3EFB9-33B9-4A56-9827-4035C2F556DC}"/>
              </a:ext>
            </a:extLst>
          </p:cNvPr>
          <p:cNvSpPr>
            <a:spLocks noGrp="1"/>
          </p:cNvSpPr>
          <p:nvPr>
            <p:ph type="title"/>
          </p:nvPr>
        </p:nvSpPr>
        <p:spPr/>
        <p:txBody>
          <a:bodyPr/>
          <a:lstStyle/>
          <a:p>
            <a:r>
              <a:rPr lang="en-GB" sz="3200" dirty="0"/>
              <a:t>Discussion: Case study ATM (Automated Teller Machine)</a:t>
            </a:r>
          </a:p>
        </p:txBody>
      </p:sp>
      <p:sp>
        <p:nvSpPr>
          <p:cNvPr id="5" name="Content Placeholder 4">
            <a:extLst>
              <a:ext uri="{FF2B5EF4-FFF2-40B4-BE49-F238E27FC236}">
                <a16:creationId xmlns:a16="http://schemas.microsoft.com/office/drawing/2014/main" id="{2F127CD7-C764-4E6C-8202-0A10218B55F7}"/>
              </a:ext>
            </a:extLst>
          </p:cNvPr>
          <p:cNvSpPr>
            <a:spLocks noGrp="1"/>
          </p:cNvSpPr>
          <p:nvPr>
            <p:ph sz="quarter" idx="10"/>
          </p:nvPr>
        </p:nvSpPr>
        <p:spPr/>
        <p:txBody>
          <a:bodyPr/>
          <a:lstStyle/>
          <a:p>
            <a:r>
              <a:rPr lang="en-GB" dirty="0"/>
              <a:t>List its functional requirements</a:t>
            </a:r>
          </a:p>
          <a:p>
            <a:r>
              <a:rPr lang="en-GB" dirty="0"/>
              <a:t>List its non-functional requirements</a:t>
            </a:r>
          </a:p>
          <a:p>
            <a:pPr lvl="1"/>
            <a:r>
              <a:rPr lang="en-US" dirty="0"/>
              <a:t>State the metrics to measure non-functional requirements</a:t>
            </a:r>
            <a:endParaRPr lang="en-GB" dirty="0"/>
          </a:p>
        </p:txBody>
      </p:sp>
    </p:spTree>
    <p:extLst>
      <p:ext uri="{BB962C8B-B14F-4D97-AF65-F5344CB8AC3E}">
        <p14:creationId xmlns:p14="http://schemas.microsoft.com/office/powerpoint/2010/main" val="15844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Factors contributed to the </a:t>
            </a:r>
            <a:r>
              <a:rPr lang="en-US" sz="3200" u="sng" dirty="0">
                <a:solidFill>
                  <a:srgbClr val="FF0000"/>
                </a:solidFill>
              </a:rPr>
              <a:t>failure</a:t>
            </a:r>
            <a:r>
              <a:rPr lang="en-US" sz="3200" dirty="0"/>
              <a:t> of the Project?</a:t>
            </a:r>
          </a:p>
        </p:txBody>
      </p:sp>
      <p:sp>
        <p:nvSpPr>
          <p:cNvPr id="3" name="Slide Number Placeholder 2"/>
          <p:cNvSpPr>
            <a:spLocks noGrp="1"/>
          </p:cNvSpPr>
          <p:nvPr>
            <p:ph type="sldNum" sz="quarter" idx="4294967295"/>
          </p:nvPr>
        </p:nvSpPr>
        <p:spPr>
          <a:xfrm>
            <a:off x="9448800" y="6356350"/>
            <a:ext cx="2743200" cy="365125"/>
          </a:xfrm>
        </p:spPr>
        <p:txBody>
          <a:bodyPr/>
          <a:lstStyle/>
          <a:p>
            <a:fld id="{A896DA23-C65F-4B33-BE73-215E26C39D9D}" type="slidenum">
              <a:rPr lang="en-US" smtClean="0"/>
              <a:pPr/>
              <a:t>4</a:t>
            </a:fld>
            <a:endParaRPr lang="en-US"/>
          </a:p>
        </p:txBody>
      </p:sp>
      <p:graphicFrame>
        <p:nvGraphicFramePr>
          <p:cNvPr id="7" name="Table 6"/>
          <p:cNvGraphicFramePr>
            <a:graphicFrameLocks noGrp="1"/>
          </p:cNvGraphicFramePr>
          <p:nvPr/>
        </p:nvGraphicFramePr>
        <p:xfrm>
          <a:off x="2136648" y="2235200"/>
          <a:ext cx="3959352" cy="4023360"/>
        </p:xfrm>
        <a:graphic>
          <a:graphicData uri="http://schemas.openxmlformats.org/drawingml/2006/table">
            <a:tbl>
              <a:tblPr firstRow="1" bandRow="1">
                <a:tableStyleId>{5C22544A-7EE6-4342-B048-85BDC9FD1C3A}</a:tableStyleId>
              </a:tblPr>
              <a:tblGrid>
                <a:gridCol w="3959352">
                  <a:extLst>
                    <a:ext uri="{9D8B030D-6E8A-4147-A177-3AD203B41FA5}">
                      <a16:colId xmlns:a16="http://schemas.microsoft.com/office/drawing/2014/main" val="20000"/>
                    </a:ext>
                  </a:extLst>
                </a:gridCol>
              </a:tblGrid>
              <a:tr h="293793">
                <a:tc>
                  <a:txBody>
                    <a:bodyPr/>
                    <a:lstStyle/>
                    <a:p>
                      <a:pPr algn="ctr"/>
                      <a:r>
                        <a:rPr lang="id-ID" sz="1600" dirty="0"/>
                        <a:t>The CHAOS 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0"/>
                  </a:ext>
                </a:extLst>
              </a:tr>
              <a:tr h="293793">
                <a:tc>
                  <a:txBody>
                    <a:bodyPr/>
                    <a:lstStyle/>
                    <a:p>
                      <a:pPr algn="ctr"/>
                      <a:r>
                        <a:rPr lang="id-ID" sz="1600" b="1" dirty="0"/>
                        <a:t>Project Challenged Factors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93793">
                <a:tc>
                  <a:txBody>
                    <a:bodyPr/>
                    <a:lstStyle/>
                    <a:p>
                      <a:r>
                        <a:rPr lang="id-ID" sz="1600" dirty="0"/>
                        <a:t>1. Lack</a:t>
                      </a:r>
                      <a:r>
                        <a:rPr lang="id-ID" sz="1600" baseline="0" dirty="0"/>
                        <a:t> of User Input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3793">
                <a:tc>
                  <a:txBody>
                    <a:bodyPr/>
                    <a:lstStyle/>
                    <a:p>
                      <a:r>
                        <a:rPr lang="id-ID" sz="1600" dirty="0"/>
                        <a:t>2. Incomplete Requirements &amp;</a:t>
                      </a:r>
                      <a:r>
                        <a:rPr lang="id-ID" sz="1600" baseline="0" dirty="0"/>
                        <a:t> Specifications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3793">
                <a:tc>
                  <a:txBody>
                    <a:bodyPr/>
                    <a:lstStyle/>
                    <a:p>
                      <a:r>
                        <a:rPr lang="id-ID" sz="1600" dirty="0"/>
                        <a:t>3. Changing Requirements &amp;</a:t>
                      </a:r>
                      <a:r>
                        <a:rPr lang="id-ID" sz="1600" baseline="0" dirty="0"/>
                        <a:t> Specifications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3793">
                <a:tc>
                  <a:txBody>
                    <a:bodyPr/>
                    <a:lstStyle/>
                    <a:p>
                      <a:r>
                        <a:rPr lang="id-ID" sz="1600" dirty="0"/>
                        <a:t>4. Lack of Executive</a:t>
                      </a:r>
                      <a:r>
                        <a:rPr lang="id-ID" sz="1600" baseline="0" dirty="0"/>
                        <a:t> Support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3793">
                <a:tc>
                  <a:txBody>
                    <a:bodyPr/>
                    <a:lstStyle/>
                    <a:p>
                      <a:r>
                        <a:rPr lang="id-ID" sz="1600" dirty="0"/>
                        <a:t>5. Tech</a:t>
                      </a:r>
                      <a:r>
                        <a:rPr lang="id-ID" sz="1600" baseline="0" dirty="0"/>
                        <a:t>nology Incompetence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3793">
                <a:tc>
                  <a:txBody>
                    <a:bodyPr/>
                    <a:lstStyle/>
                    <a:p>
                      <a:r>
                        <a:rPr lang="id-ID" sz="1600" dirty="0"/>
                        <a:t>6. Lack of Resources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3793">
                <a:tc>
                  <a:txBody>
                    <a:bodyPr/>
                    <a:lstStyle/>
                    <a:p>
                      <a:r>
                        <a:rPr lang="id-ID" sz="1600" dirty="0"/>
                        <a:t>7. Unrealistic Expectations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3793">
                <a:tc>
                  <a:txBody>
                    <a:bodyPr/>
                    <a:lstStyle/>
                    <a:p>
                      <a:r>
                        <a:rPr lang="id-ID" sz="1600" dirty="0"/>
                        <a:t>8. Unclear Objectives</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3793">
                <a:tc>
                  <a:txBody>
                    <a:bodyPr/>
                    <a:lstStyle/>
                    <a:p>
                      <a:r>
                        <a:rPr lang="id-ID" sz="1600" dirty="0"/>
                        <a:t>9. Unrealistic Time Frames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3793">
                <a:tc>
                  <a:txBody>
                    <a:bodyPr/>
                    <a:lstStyle/>
                    <a:p>
                      <a:r>
                        <a:rPr lang="id-ID" sz="1600" dirty="0"/>
                        <a:t>10.</a:t>
                      </a:r>
                      <a:r>
                        <a:rPr lang="en-US" sz="1600" dirty="0"/>
                        <a:t>New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8" name="Table 7"/>
          <p:cNvGraphicFramePr>
            <a:graphicFrameLocks noGrp="1"/>
          </p:cNvGraphicFramePr>
          <p:nvPr/>
        </p:nvGraphicFramePr>
        <p:xfrm>
          <a:off x="6477000" y="2233295"/>
          <a:ext cx="3733800" cy="402336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293793">
                <a:tc>
                  <a:txBody>
                    <a:bodyPr/>
                    <a:lstStyle/>
                    <a:p>
                      <a:pPr algn="ctr"/>
                      <a:r>
                        <a:rPr lang="id-ID" sz="1600" dirty="0"/>
                        <a:t>The CHAOS 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293793">
                <a:tc>
                  <a:txBody>
                    <a:bodyPr/>
                    <a:lstStyle/>
                    <a:p>
                      <a:pPr algn="ctr"/>
                      <a:r>
                        <a:rPr lang="id-ID" sz="1600" b="1" dirty="0"/>
                        <a:t>Project </a:t>
                      </a:r>
                      <a:r>
                        <a:rPr lang="en-US" sz="1600" b="1" dirty="0"/>
                        <a:t>Impaired </a:t>
                      </a:r>
                      <a:r>
                        <a:rPr lang="id-ID" sz="1600" b="1" dirty="0"/>
                        <a:t>Factors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0001"/>
                  </a:ext>
                </a:extLst>
              </a:tr>
              <a:tr h="293793">
                <a:tc>
                  <a:txBody>
                    <a:bodyPr/>
                    <a:lstStyle/>
                    <a:p>
                      <a:r>
                        <a:rPr lang="en-US" sz="1600" dirty="0"/>
                        <a:t>1. Incomplete</a:t>
                      </a:r>
                      <a:r>
                        <a:rPr lang="en-US" sz="1600" baseline="0" dirty="0"/>
                        <a:t> Requirements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3793">
                <a:tc>
                  <a:txBody>
                    <a:bodyPr/>
                    <a:lstStyle/>
                    <a:p>
                      <a:r>
                        <a:rPr lang="en-US" sz="1600" dirty="0"/>
                        <a:t>2.</a:t>
                      </a:r>
                      <a:r>
                        <a:rPr lang="en-US" sz="1600" baseline="0" dirty="0"/>
                        <a:t> Lack of User Involvement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3793">
                <a:tc>
                  <a:txBody>
                    <a:bodyPr/>
                    <a:lstStyle/>
                    <a:p>
                      <a:r>
                        <a:rPr lang="en-US" sz="1600" dirty="0"/>
                        <a:t>3. Lack</a:t>
                      </a:r>
                      <a:r>
                        <a:rPr lang="en-US" sz="1600" baseline="0" dirty="0"/>
                        <a:t> of Resources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3793">
                <a:tc>
                  <a:txBody>
                    <a:bodyPr/>
                    <a:lstStyle/>
                    <a:p>
                      <a:r>
                        <a:rPr lang="en-US" sz="1600" dirty="0"/>
                        <a:t>4.</a:t>
                      </a:r>
                      <a:r>
                        <a:rPr lang="en-US" sz="1600" baseline="0" dirty="0"/>
                        <a:t> Unrealistic Expectations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3793">
                <a:tc>
                  <a:txBody>
                    <a:bodyPr/>
                    <a:lstStyle/>
                    <a:p>
                      <a:r>
                        <a:rPr lang="en-US" sz="1600" dirty="0"/>
                        <a:t>5. Lack of Executive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3793">
                <a:tc>
                  <a:txBody>
                    <a:bodyPr/>
                    <a:lstStyle/>
                    <a:p>
                      <a:r>
                        <a:rPr lang="en-US" sz="1600" dirty="0"/>
                        <a:t>6. Changing Requirements &amp; Specs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3793">
                <a:tc>
                  <a:txBody>
                    <a:bodyPr/>
                    <a:lstStyle/>
                    <a:p>
                      <a:r>
                        <a:rPr lang="en-US" sz="1600" dirty="0"/>
                        <a:t>7. Lack of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3793">
                <a:tc>
                  <a:txBody>
                    <a:bodyPr/>
                    <a:lstStyle/>
                    <a:p>
                      <a:r>
                        <a:rPr lang="en-US" sz="1600" dirty="0"/>
                        <a:t>8. Didn’t need it Any Longer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3793">
                <a:tc>
                  <a:txBody>
                    <a:bodyPr/>
                    <a:lstStyle/>
                    <a:p>
                      <a:r>
                        <a:rPr lang="en-US" sz="1600" dirty="0"/>
                        <a:t>9. Lack</a:t>
                      </a:r>
                      <a:r>
                        <a:rPr lang="en-US" sz="1600" baseline="0" dirty="0"/>
                        <a:t> of IT Management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3793">
                <a:tc>
                  <a:txBody>
                    <a:bodyPr/>
                    <a:lstStyle/>
                    <a:p>
                      <a:r>
                        <a:rPr lang="en-US" sz="1600" dirty="0"/>
                        <a:t>10. Technology Illiteracy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0049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up of a gavel&#10;&#10;Description automatically generated with medium confidence">
            <a:extLst>
              <a:ext uri="{FF2B5EF4-FFF2-40B4-BE49-F238E27FC236}">
                <a16:creationId xmlns:a16="http://schemas.microsoft.com/office/drawing/2014/main" id="{268BD3EB-FC04-C23D-3B2E-D1BF7F33BC7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360" r="8360"/>
          <a:stretch>
            <a:fillRect/>
          </a:stretch>
        </p:blipFill>
        <p:spPr/>
      </p:pic>
      <p:sp>
        <p:nvSpPr>
          <p:cNvPr id="4" name="Title 3">
            <a:extLst>
              <a:ext uri="{FF2B5EF4-FFF2-40B4-BE49-F238E27FC236}">
                <a16:creationId xmlns:a16="http://schemas.microsoft.com/office/drawing/2014/main" id="{F1BA4D5F-8251-64E9-7DA5-BA976A684149}"/>
              </a:ext>
            </a:extLst>
          </p:cNvPr>
          <p:cNvSpPr>
            <a:spLocks noGrp="1"/>
          </p:cNvSpPr>
          <p:nvPr>
            <p:ph type="title"/>
          </p:nvPr>
        </p:nvSpPr>
        <p:spPr/>
        <p:txBody>
          <a:bodyPr/>
          <a:lstStyle/>
          <a:p>
            <a:r>
              <a:rPr lang="en-US" dirty="0"/>
              <a:t>10 RE Traps</a:t>
            </a:r>
            <a:endParaRPr lang="en-ID" dirty="0"/>
          </a:p>
        </p:txBody>
      </p:sp>
      <p:sp>
        <p:nvSpPr>
          <p:cNvPr id="7" name="Text Placeholder 6">
            <a:extLst>
              <a:ext uri="{FF2B5EF4-FFF2-40B4-BE49-F238E27FC236}">
                <a16:creationId xmlns:a16="http://schemas.microsoft.com/office/drawing/2014/main" id="{CBD83A39-EB4E-745B-124E-39742BF9BD2C}"/>
              </a:ext>
            </a:extLst>
          </p:cNvPr>
          <p:cNvSpPr>
            <a:spLocks noGrp="1"/>
          </p:cNvSpPr>
          <p:nvPr>
            <p:ph type="body" sz="quarter" idx="11"/>
          </p:nvPr>
        </p:nvSpPr>
        <p:spPr/>
        <p:txBody>
          <a:bodyPr/>
          <a:lstStyle/>
          <a:p>
            <a:endParaRPr lang="en-ID"/>
          </a:p>
        </p:txBody>
      </p:sp>
      <p:sp>
        <p:nvSpPr>
          <p:cNvPr id="8" name="Text Placeholder 7">
            <a:extLst>
              <a:ext uri="{FF2B5EF4-FFF2-40B4-BE49-F238E27FC236}">
                <a16:creationId xmlns:a16="http://schemas.microsoft.com/office/drawing/2014/main" id="{FE9D4AE2-B6EA-BB30-C73B-A622B3A10FAC}"/>
              </a:ext>
            </a:extLst>
          </p:cNvPr>
          <p:cNvSpPr>
            <a:spLocks noGrp="1"/>
          </p:cNvSpPr>
          <p:nvPr>
            <p:ph type="body" sz="quarter" idx="12"/>
          </p:nvPr>
        </p:nvSpPr>
        <p:spPr/>
        <p:txBody>
          <a:bodyPr/>
          <a:lstStyle/>
          <a:p>
            <a:endParaRPr lang="en-ID"/>
          </a:p>
        </p:txBody>
      </p:sp>
    </p:spTree>
    <p:extLst>
      <p:ext uri="{BB962C8B-B14F-4D97-AF65-F5344CB8AC3E}">
        <p14:creationId xmlns:p14="http://schemas.microsoft.com/office/powerpoint/2010/main" val="371948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D1CB4-B801-40AC-D784-FB6EC0FE49D9}"/>
              </a:ext>
            </a:extLst>
          </p:cNvPr>
          <p:cNvSpPr>
            <a:spLocks noGrp="1"/>
          </p:cNvSpPr>
          <p:nvPr>
            <p:ph type="title"/>
          </p:nvPr>
        </p:nvSpPr>
        <p:spPr>
          <a:xfrm>
            <a:off x="3180766" y="204745"/>
            <a:ext cx="8646511" cy="693360"/>
          </a:xfrm>
        </p:spPr>
        <p:txBody>
          <a:bodyPr vert="horz" lIns="91440" tIns="45720" rIns="91440" bIns="45720" rtlCol="0" anchor="ctr">
            <a:normAutofit fontScale="90000"/>
          </a:bodyPr>
          <a:lstStyle/>
          <a:p>
            <a:r>
              <a:rPr lang="en-US" sz="3400" kern="1200" dirty="0">
                <a:solidFill>
                  <a:schemeClr val="tx1"/>
                </a:solidFill>
                <a:latin typeface="+mj-lt"/>
                <a:ea typeface="+mj-ea"/>
                <a:cs typeface="+mj-cs"/>
              </a:rPr>
              <a:t>1. Confused about what is meant by “Requirement"</a:t>
            </a:r>
          </a:p>
        </p:txBody>
      </p:sp>
      <p:sp>
        <p:nvSpPr>
          <p:cNvPr id="7" name="Content Placeholder 6">
            <a:extLst>
              <a:ext uri="{FF2B5EF4-FFF2-40B4-BE49-F238E27FC236}">
                <a16:creationId xmlns:a16="http://schemas.microsoft.com/office/drawing/2014/main" id="{6BFA97EF-2445-E543-F819-4241B8D19FEB}"/>
              </a:ext>
            </a:extLst>
          </p:cNvPr>
          <p:cNvSpPr>
            <a:spLocks noGrp="1"/>
          </p:cNvSpPr>
          <p:nvPr>
            <p:ph sz="quarter" idx="10"/>
          </p:nvPr>
        </p:nvSpPr>
        <p:spPr/>
        <p:txBody>
          <a:bodyPr vert="horz" lIns="91440" tIns="45720" rIns="91440" bIns="45720" rtlCol="0">
            <a:normAutofit lnSpcReduction="10000"/>
          </a:bodyPr>
          <a:lstStyle/>
          <a:p>
            <a:r>
              <a:rPr lang="en-US" dirty="0">
                <a:latin typeface="Raleway" pitchFamily="2" charset="0"/>
              </a:rPr>
              <a:t>Cause: stakeholders</a:t>
            </a:r>
            <a:r>
              <a:rPr lang="en-US" i="1" dirty="0">
                <a:latin typeface="Raleway" pitchFamily="2" charset="0"/>
              </a:rPr>
              <a:t> </a:t>
            </a:r>
            <a:r>
              <a:rPr lang="en-US" dirty="0">
                <a:latin typeface="Raleway" pitchFamily="2" charset="0"/>
              </a:rPr>
              <a:t>have different view about requirement.</a:t>
            </a:r>
          </a:p>
          <a:p>
            <a:r>
              <a:rPr lang="en-US" dirty="0">
                <a:latin typeface="Raleway" pitchFamily="2" charset="0"/>
              </a:rPr>
              <a:t>Solution: </a:t>
            </a:r>
          </a:p>
          <a:p>
            <a:pPr marL="605790" lvl="1"/>
            <a:r>
              <a:rPr lang="en-US" dirty="0">
                <a:latin typeface="Raleway" pitchFamily="2" charset="0"/>
              </a:rPr>
              <a:t>Aware of the existence of levels of requirements.</a:t>
            </a:r>
          </a:p>
          <a:p>
            <a:pPr marL="605790" lvl="1"/>
            <a:r>
              <a:rPr lang="en-US" dirty="0">
                <a:latin typeface="Raleway" pitchFamily="2" charset="0"/>
              </a:rPr>
              <a:t>Provide education about software requirements engineering to the stakeholder.</a:t>
            </a:r>
          </a:p>
        </p:txBody>
      </p:sp>
      <p:sp>
        <p:nvSpPr>
          <p:cNvPr id="11" name="Picture Placeholder 10">
            <a:extLst>
              <a:ext uri="{FF2B5EF4-FFF2-40B4-BE49-F238E27FC236}">
                <a16:creationId xmlns:a16="http://schemas.microsoft.com/office/drawing/2014/main" id="{BBC39E75-AE6F-FAC7-95F7-FCFD69389E58}"/>
              </a:ext>
            </a:extLst>
          </p:cNvPr>
          <p:cNvSpPr>
            <a:spLocks noGrp="1"/>
          </p:cNvSpPr>
          <p:nvPr>
            <p:ph type="pic" sz="quarter" idx="11"/>
          </p:nvPr>
        </p:nvSpPr>
        <p:spPr/>
      </p:sp>
      <p:pic>
        <p:nvPicPr>
          <p:cNvPr id="1026" name="Picture 2" descr="A three-level model with business Requirements at the top, then user requirements, then functional requirements. Other types of requirements information are also shown, including business rules, quality attributes, and external interfaces, and constraints.">
            <a:extLst>
              <a:ext uri="{FF2B5EF4-FFF2-40B4-BE49-F238E27FC236}">
                <a16:creationId xmlns:a16="http://schemas.microsoft.com/office/drawing/2014/main" id="{3F39450E-554F-2661-44AF-8F29866AF5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0344" y="1026378"/>
            <a:ext cx="5428078" cy="532393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A97D4-7190-D594-CD0C-32EE558E09BE}"/>
              </a:ext>
            </a:extLst>
          </p:cNvPr>
          <p:cNvSpPr>
            <a:spLocks noGrp="1"/>
          </p:cNvSpPr>
          <p:nvPr>
            <p:ph type="title"/>
          </p:nvPr>
        </p:nvSpPr>
        <p:spPr>
          <a:xfrm>
            <a:off x="2838568" y="204745"/>
            <a:ext cx="8988710" cy="693360"/>
          </a:xfrm>
        </p:spPr>
        <p:txBody>
          <a:bodyPr/>
          <a:lstStyle/>
          <a:p>
            <a:r>
              <a:rPr lang="en-ID" sz="3600" dirty="0"/>
              <a:t>2. Inadequate Customer Involvement</a:t>
            </a:r>
          </a:p>
        </p:txBody>
      </p:sp>
      <p:sp>
        <p:nvSpPr>
          <p:cNvPr id="6" name="Content Placeholder 5">
            <a:extLst>
              <a:ext uri="{FF2B5EF4-FFF2-40B4-BE49-F238E27FC236}">
                <a16:creationId xmlns:a16="http://schemas.microsoft.com/office/drawing/2014/main" id="{A9665F52-5EAE-5250-03F8-44548314162F}"/>
              </a:ext>
            </a:extLst>
          </p:cNvPr>
          <p:cNvSpPr>
            <a:spLocks noGrp="1"/>
          </p:cNvSpPr>
          <p:nvPr>
            <p:ph sz="quarter" idx="10"/>
          </p:nvPr>
        </p:nvSpPr>
        <p:spPr/>
        <p:txBody>
          <a:bodyPr/>
          <a:lstStyle/>
          <a:p>
            <a:r>
              <a:rPr lang="en-US" dirty="0"/>
              <a:t>Cause: </a:t>
            </a:r>
          </a:p>
          <a:p>
            <a:pPr lvl="1"/>
            <a:r>
              <a:rPr lang="en-US" dirty="0"/>
              <a:t>Customers are reluctant to get involved.</a:t>
            </a:r>
          </a:p>
          <a:p>
            <a:pPr lvl="1"/>
            <a:r>
              <a:rPr lang="en-US" dirty="0"/>
              <a:t>Developers rely too much on the 'superuser'.</a:t>
            </a:r>
          </a:p>
          <a:p>
            <a:r>
              <a:rPr lang="en-US" dirty="0"/>
              <a:t>Solution: </a:t>
            </a:r>
          </a:p>
          <a:p>
            <a:pPr lvl="1"/>
            <a:r>
              <a:rPr lang="en-US" dirty="0"/>
              <a:t>Build collaborative relationship with customer.</a:t>
            </a:r>
          </a:p>
          <a:p>
            <a:pPr lvl="1"/>
            <a:r>
              <a:rPr lang="en-US" dirty="0"/>
              <a:t>Identify the group of users and its requirements.</a:t>
            </a:r>
          </a:p>
          <a:p>
            <a:endParaRPr lang="en-ID" dirty="0"/>
          </a:p>
        </p:txBody>
      </p:sp>
    </p:spTree>
    <p:extLst>
      <p:ext uri="{BB962C8B-B14F-4D97-AF65-F5344CB8AC3E}">
        <p14:creationId xmlns:p14="http://schemas.microsoft.com/office/powerpoint/2010/main" val="59056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392A-2669-59BC-0AED-86C253BC8A45}"/>
              </a:ext>
            </a:extLst>
          </p:cNvPr>
          <p:cNvSpPr>
            <a:spLocks noGrp="1"/>
          </p:cNvSpPr>
          <p:nvPr>
            <p:ph type="title"/>
          </p:nvPr>
        </p:nvSpPr>
        <p:spPr>
          <a:xfrm>
            <a:off x="2552466" y="204745"/>
            <a:ext cx="9274811" cy="693360"/>
          </a:xfrm>
        </p:spPr>
        <p:txBody>
          <a:bodyPr/>
          <a:lstStyle/>
          <a:p>
            <a:r>
              <a:rPr lang="en-ID" sz="3200" b="1" i="0" dirty="0">
                <a:solidFill>
                  <a:srgbClr val="292929"/>
                </a:solidFill>
                <a:effectLst/>
                <a:latin typeface="sohne"/>
              </a:rPr>
              <a:t>3. Vague, Ambiguous, and Incomplete Requirements</a:t>
            </a:r>
            <a:endParaRPr lang="en-ID" sz="3200" dirty="0"/>
          </a:p>
        </p:txBody>
      </p:sp>
      <p:sp>
        <p:nvSpPr>
          <p:cNvPr id="3" name="Content Placeholder 2">
            <a:extLst>
              <a:ext uri="{FF2B5EF4-FFF2-40B4-BE49-F238E27FC236}">
                <a16:creationId xmlns:a16="http://schemas.microsoft.com/office/drawing/2014/main" id="{E873EE5E-0E5B-525A-9613-4862F306CB97}"/>
              </a:ext>
            </a:extLst>
          </p:cNvPr>
          <p:cNvSpPr>
            <a:spLocks noGrp="1"/>
          </p:cNvSpPr>
          <p:nvPr>
            <p:ph sz="quarter" idx="10"/>
          </p:nvPr>
        </p:nvSpPr>
        <p:spPr/>
        <p:txBody>
          <a:bodyPr/>
          <a:lstStyle/>
          <a:p>
            <a:r>
              <a:rPr lang="en-US" dirty="0"/>
              <a:t>Cause: the use of natural language for requirement explanation</a:t>
            </a:r>
          </a:p>
          <a:p>
            <a:r>
              <a:rPr lang="en-US" dirty="0"/>
              <a:t>Solution:</a:t>
            </a:r>
          </a:p>
          <a:p>
            <a:pPr lvl="1"/>
            <a:r>
              <a:rPr lang="en-US" dirty="0"/>
              <a:t> State specific and measurable requirements.</a:t>
            </a:r>
          </a:p>
          <a:p>
            <a:pPr lvl="1"/>
            <a:r>
              <a:rPr lang="en-US" dirty="0"/>
              <a:t>Make sure the requirements can be achieved and realized</a:t>
            </a:r>
          </a:p>
          <a:p>
            <a:pPr lvl="1"/>
            <a:r>
              <a:rPr lang="en-US" dirty="0"/>
              <a:t>Prototype can make requirement more tangible</a:t>
            </a:r>
            <a:endParaRPr lang="en-ID" dirty="0"/>
          </a:p>
        </p:txBody>
      </p:sp>
    </p:spTree>
    <p:extLst>
      <p:ext uri="{BB962C8B-B14F-4D97-AF65-F5344CB8AC3E}">
        <p14:creationId xmlns:p14="http://schemas.microsoft.com/office/powerpoint/2010/main" val="306743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2E61-14BA-011C-CACE-B98D1810A49B}"/>
              </a:ext>
            </a:extLst>
          </p:cNvPr>
          <p:cNvSpPr>
            <a:spLocks noGrp="1"/>
          </p:cNvSpPr>
          <p:nvPr>
            <p:ph type="title"/>
          </p:nvPr>
        </p:nvSpPr>
        <p:spPr/>
        <p:txBody>
          <a:bodyPr/>
          <a:lstStyle/>
          <a:p>
            <a:r>
              <a:rPr lang="en-ID" dirty="0"/>
              <a:t>4. Unprioritized Requirements</a:t>
            </a:r>
          </a:p>
        </p:txBody>
      </p:sp>
      <p:sp>
        <p:nvSpPr>
          <p:cNvPr id="3" name="Content Placeholder 2">
            <a:extLst>
              <a:ext uri="{FF2B5EF4-FFF2-40B4-BE49-F238E27FC236}">
                <a16:creationId xmlns:a16="http://schemas.microsoft.com/office/drawing/2014/main" id="{4EAE1DE8-96DB-EE12-DBD3-FFC81DD9802B}"/>
              </a:ext>
            </a:extLst>
          </p:cNvPr>
          <p:cNvSpPr>
            <a:spLocks noGrp="1"/>
          </p:cNvSpPr>
          <p:nvPr>
            <p:ph sz="quarter" idx="10"/>
          </p:nvPr>
        </p:nvSpPr>
        <p:spPr/>
        <p:txBody>
          <a:bodyPr>
            <a:normAutofit fontScale="92500" lnSpcReduction="20000"/>
          </a:bodyPr>
          <a:lstStyle/>
          <a:p>
            <a:r>
              <a:rPr lang="en-US" dirty="0"/>
              <a:t>Cause:</a:t>
            </a:r>
          </a:p>
          <a:p>
            <a:pPr lvl="1"/>
            <a:r>
              <a:rPr lang="en-US" dirty="0"/>
              <a:t>Customers consider all their requirements important.</a:t>
            </a:r>
          </a:p>
          <a:p>
            <a:pPr lvl="1"/>
            <a:r>
              <a:rPr lang="en-US" dirty="0"/>
              <a:t>Developers tend to underestimate requirements and ignore limited resource capabilities</a:t>
            </a:r>
          </a:p>
          <a:p>
            <a:r>
              <a:rPr lang="en-US" dirty="0"/>
              <a:t>Solution:</a:t>
            </a:r>
          </a:p>
          <a:p>
            <a:pPr lvl="1"/>
            <a:r>
              <a:rPr lang="en-US" dirty="0"/>
              <a:t>Functional requirements derived from use case descriptions will be more easily recognized and prioritized.</a:t>
            </a:r>
          </a:p>
          <a:p>
            <a:pPr lvl="1"/>
            <a:r>
              <a:rPr lang="en-US" dirty="0"/>
              <a:t>Using the level of priority scale (generally 3).</a:t>
            </a:r>
          </a:p>
          <a:p>
            <a:pPr lvl="1"/>
            <a:r>
              <a:rPr lang="en-US" dirty="0"/>
              <a:t>Assessing priorities based on the projected value of users and developers, regarding: estimated costs, technical risks, etc.</a:t>
            </a:r>
            <a:endParaRPr lang="en-ID" dirty="0"/>
          </a:p>
        </p:txBody>
      </p:sp>
    </p:spTree>
    <p:extLst>
      <p:ext uri="{BB962C8B-B14F-4D97-AF65-F5344CB8AC3E}">
        <p14:creationId xmlns:p14="http://schemas.microsoft.com/office/powerpoint/2010/main" val="8989410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eri SBD TM6(Latihan)" id="{6DAB3AA3-7BDB-414B-BAA7-DB7ADE05822F}" vid="{890A273D-4A91-4A0E-8044-C328E780C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 - IF template</Template>
  <TotalTime>4189</TotalTime>
  <Words>1374</Words>
  <Application>Microsoft Office PowerPoint</Application>
  <PresentationFormat>Widescreen</PresentationFormat>
  <Paragraphs>190</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Myriad Pro</vt:lpstr>
      <vt:lpstr>Raleway</vt:lpstr>
      <vt:lpstr>Raleway ExtraBold</vt:lpstr>
      <vt:lpstr>Raleway SemiBold</vt:lpstr>
      <vt:lpstr>sohne</vt:lpstr>
      <vt:lpstr>Wingdings</vt:lpstr>
      <vt:lpstr>Office Theme</vt:lpstr>
      <vt:lpstr>PowerPoint Presentation</vt:lpstr>
      <vt:lpstr>The Chaos Report</vt:lpstr>
      <vt:lpstr>Factors contributed to the success of the Project?</vt:lpstr>
      <vt:lpstr>Factors contributed to the failure of the Project?</vt:lpstr>
      <vt:lpstr>10 RE Traps</vt:lpstr>
      <vt:lpstr>1. Confused about what is meant by “Requirement"</vt:lpstr>
      <vt:lpstr>2. Inadequate Customer Involvement</vt:lpstr>
      <vt:lpstr>3. Vague, Ambiguous, and Incomplete Requirements</vt:lpstr>
      <vt:lpstr>4. Unprioritized Requirements</vt:lpstr>
      <vt:lpstr>5. Building Unused Functionality</vt:lpstr>
      <vt:lpstr>6. Analysis Paralysis</vt:lpstr>
      <vt:lpstr>7. Scope Creep</vt:lpstr>
      <vt:lpstr>8. Inadequate Change Process</vt:lpstr>
      <vt:lpstr>9. Insufficient Change Impact Analysis</vt:lpstr>
      <vt:lpstr>10. Solutions Presented As Requirements </vt:lpstr>
      <vt:lpstr>Requirements</vt:lpstr>
      <vt:lpstr>Requirement Definition</vt:lpstr>
      <vt:lpstr>What is Requirement? (What, why, how)</vt:lpstr>
      <vt:lpstr>What is Requirement? (What, why, how)</vt:lpstr>
      <vt:lpstr>What is ...</vt:lpstr>
      <vt:lpstr>Functional Requirement</vt:lpstr>
      <vt:lpstr>What is ...</vt:lpstr>
      <vt:lpstr>Non Functional Requirement</vt:lpstr>
      <vt:lpstr>Non Functional Requirement(IEEE definition)</vt:lpstr>
      <vt:lpstr>NFR Approach</vt:lpstr>
      <vt:lpstr>NFR Approach(2)</vt:lpstr>
      <vt:lpstr>How to measure NFR?</vt:lpstr>
      <vt:lpstr>PowerPoint Presentation</vt:lpstr>
      <vt:lpstr>PowerPoint Presentation</vt:lpstr>
      <vt:lpstr>Discussion: Case study ATM (Automated Teller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Chaos Report</dc:title>
  <dc:creator>r t</dc:creator>
  <cp:lastModifiedBy>r t</cp:lastModifiedBy>
  <cp:revision>11</cp:revision>
  <dcterms:created xsi:type="dcterms:W3CDTF">2023-02-06T07:20:17Z</dcterms:created>
  <dcterms:modified xsi:type="dcterms:W3CDTF">2023-02-14T02:34:16Z</dcterms:modified>
</cp:coreProperties>
</file>