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6" r:id="rId6"/>
    <p:sldId id="260" r:id="rId7"/>
    <p:sldId id="261" r:id="rId8"/>
    <p:sldId id="262" r:id="rId9"/>
    <p:sldId id="263" r:id="rId10"/>
    <p:sldId id="264" r:id="rId11"/>
    <p:sldId id="277" r:id="rId12"/>
    <p:sldId id="278" r:id="rId13"/>
    <p:sldId id="279" r:id="rId14"/>
    <p:sldId id="267" r:id="rId15"/>
    <p:sldId id="265" r:id="rId16"/>
    <p:sldId id="280" r:id="rId17"/>
    <p:sldId id="281" r:id="rId18"/>
    <p:sldId id="282" r:id="rId19"/>
    <p:sldId id="283" r:id="rId20"/>
    <p:sldId id="284" r:id="rId21"/>
    <p:sldId id="268" r:id="rId22"/>
    <p:sldId id="269" r:id="rId23"/>
    <p:sldId id="273" r:id="rId24"/>
    <p:sldId id="274" r:id="rId25"/>
    <p:sldId id="270" r:id="rId26"/>
    <p:sldId id="271" r:id="rId27"/>
    <p:sldId id="272" r:id="rId28"/>
    <p:sldId id="275" r:id="rId29"/>
    <p:sldId id="26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291" y="3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02D65A-7F48-4C63-866C-834A4C487D3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3DAFBB-4155-42B5-BF22-5678AA95E963}">
      <dgm:prSet/>
      <dgm:spPr/>
      <dgm:t>
        <a:bodyPr/>
        <a:lstStyle/>
        <a:p>
          <a:r>
            <a:rPr lang="en-GB" dirty="0"/>
            <a:t>The Role of Requirement Analyst</a:t>
          </a:r>
          <a:endParaRPr lang="en-US" dirty="0"/>
        </a:p>
      </dgm:t>
    </dgm:pt>
    <dgm:pt modelId="{9486D6EC-69F1-465C-B8E0-99F28A3D0EED}" type="parTrans" cxnId="{09141F17-7566-4570-9A44-887F6D122CF2}">
      <dgm:prSet/>
      <dgm:spPr/>
      <dgm:t>
        <a:bodyPr/>
        <a:lstStyle/>
        <a:p>
          <a:endParaRPr lang="en-US"/>
        </a:p>
      </dgm:t>
    </dgm:pt>
    <dgm:pt modelId="{0A8B129D-F53B-4913-BBE2-2418EFA653DE}" type="sibTrans" cxnId="{09141F17-7566-4570-9A44-887F6D122CF2}">
      <dgm:prSet/>
      <dgm:spPr/>
      <dgm:t>
        <a:bodyPr/>
        <a:lstStyle/>
        <a:p>
          <a:endParaRPr lang="en-US"/>
        </a:p>
      </dgm:t>
    </dgm:pt>
    <dgm:pt modelId="{41ED4D9D-BA4C-4BFA-8669-D35DC30B2E61}">
      <dgm:prSet/>
      <dgm:spPr/>
      <dgm:t>
        <a:bodyPr/>
        <a:lstStyle/>
        <a:p>
          <a:r>
            <a:rPr lang="en-GB" dirty="0"/>
            <a:t>Requirement Engineering Process</a:t>
          </a:r>
          <a:endParaRPr lang="en-US" dirty="0"/>
        </a:p>
      </dgm:t>
    </dgm:pt>
    <dgm:pt modelId="{82D5A506-5207-42BB-AC14-52EB10BBE10D}" type="parTrans" cxnId="{26D49FB7-DA6E-4FD4-9C31-B7A15AE4858F}">
      <dgm:prSet/>
      <dgm:spPr/>
      <dgm:t>
        <a:bodyPr/>
        <a:lstStyle/>
        <a:p>
          <a:endParaRPr lang="en-US"/>
        </a:p>
      </dgm:t>
    </dgm:pt>
    <dgm:pt modelId="{F2F31976-FB0E-4613-AE1C-53E0939AE901}" type="sibTrans" cxnId="{26D49FB7-DA6E-4FD4-9C31-B7A15AE4858F}">
      <dgm:prSet/>
      <dgm:spPr/>
      <dgm:t>
        <a:bodyPr/>
        <a:lstStyle/>
        <a:p>
          <a:endParaRPr lang="en-US"/>
        </a:p>
      </dgm:t>
    </dgm:pt>
    <dgm:pt modelId="{3CAB0175-8EAF-46B1-81CD-8EBE391F6DD7}" type="pres">
      <dgm:prSet presAssocID="{A302D65A-7F48-4C63-866C-834A4C487D35}" presName="linear" presStyleCnt="0">
        <dgm:presLayoutVars>
          <dgm:dir/>
          <dgm:animLvl val="lvl"/>
          <dgm:resizeHandles val="exact"/>
        </dgm:presLayoutVars>
      </dgm:prSet>
      <dgm:spPr/>
    </dgm:pt>
    <dgm:pt modelId="{D8C50D17-B024-4873-9373-51DA2EA44263}" type="pres">
      <dgm:prSet presAssocID="{763DAFBB-4155-42B5-BF22-5678AA95E963}" presName="parentLin" presStyleCnt="0"/>
      <dgm:spPr/>
    </dgm:pt>
    <dgm:pt modelId="{A8B7C0AF-574A-4B3E-91B1-D4A45E48AF10}" type="pres">
      <dgm:prSet presAssocID="{763DAFBB-4155-42B5-BF22-5678AA95E963}" presName="parentLeftMargin" presStyleLbl="node1" presStyleIdx="0" presStyleCnt="2"/>
      <dgm:spPr/>
    </dgm:pt>
    <dgm:pt modelId="{248D5F9F-A3C0-491C-9943-372AC821A581}" type="pres">
      <dgm:prSet presAssocID="{763DAFBB-4155-42B5-BF22-5678AA95E96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F56F8E0-B8D5-431C-82FC-F7455883694C}" type="pres">
      <dgm:prSet presAssocID="{763DAFBB-4155-42B5-BF22-5678AA95E963}" presName="negativeSpace" presStyleCnt="0"/>
      <dgm:spPr/>
    </dgm:pt>
    <dgm:pt modelId="{D023DA67-47D1-401A-AD8D-E631A24C45D6}" type="pres">
      <dgm:prSet presAssocID="{763DAFBB-4155-42B5-BF22-5678AA95E963}" presName="childText" presStyleLbl="conFgAcc1" presStyleIdx="0" presStyleCnt="2">
        <dgm:presLayoutVars>
          <dgm:bulletEnabled val="1"/>
        </dgm:presLayoutVars>
      </dgm:prSet>
      <dgm:spPr/>
    </dgm:pt>
    <dgm:pt modelId="{F86E69EE-954E-446C-B9F2-EBA9110ADDBD}" type="pres">
      <dgm:prSet presAssocID="{0A8B129D-F53B-4913-BBE2-2418EFA653DE}" presName="spaceBetweenRectangles" presStyleCnt="0"/>
      <dgm:spPr/>
    </dgm:pt>
    <dgm:pt modelId="{A06680C9-8316-4832-A3F3-831ABD01B24E}" type="pres">
      <dgm:prSet presAssocID="{41ED4D9D-BA4C-4BFA-8669-D35DC30B2E61}" presName="parentLin" presStyleCnt="0"/>
      <dgm:spPr/>
    </dgm:pt>
    <dgm:pt modelId="{54E94B8D-8284-49E0-883D-F7289777D51B}" type="pres">
      <dgm:prSet presAssocID="{41ED4D9D-BA4C-4BFA-8669-D35DC30B2E61}" presName="parentLeftMargin" presStyleLbl="node1" presStyleIdx="0" presStyleCnt="2"/>
      <dgm:spPr/>
    </dgm:pt>
    <dgm:pt modelId="{0AD3DA19-5ED2-4398-A507-D64373E853AD}" type="pres">
      <dgm:prSet presAssocID="{41ED4D9D-BA4C-4BFA-8669-D35DC30B2E6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2FB2CF9-1C0A-4AF9-914B-790E1DBE3BB5}" type="pres">
      <dgm:prSet presAssocID="{41ED4D9D-BA4C-4BFA-8669-D35DC30B2E61}" presName="negativeSpace" presStyleCnt="0"/>
      <dgm:spPr/>
    </dgm:pt>
    <dgm:pt modelId="{89F1124F-8CEF-4989-B66D-499A606F54B7}" type="pres">
      <dgm:prSet presAssocID="{41ED4D9D-BA4C-4BFA-8669-D35DC30B2E6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9A29907-1974-4111-820D-E8F0E0D30251}" type="presOf" srcId="{A302D65A-7F48-4C63-866C-834A4C487D35}" destId="{3CAB0175-8EAF-46B1-81CD-8EBE391F6DD7}" srcOrd="0" destOrd="0" presId="urn:microsoft.com/office/officeart/2005/8/layout/list1"/>
    <dgm:cxn modelId="{09141F17-7566-4570-9A44-887F6D122CF2}" srcId="{A302D65A-7F48-4C63-866C-834A4C487D35}" destId="{763DAFBB-4155-42B5-BF22-5678AA95E963}" srcOrd="0" destOrd="0" parTransId="{9486D6EC-69F1-465C-B8E0-99F28A3D0EED}" sibTransId="{0A8B129D-F53B-4913-BBE2-2418EFA653DE}"/>
    <dgm:cxn modelId="{9CAD122A-7843-48A5-BA33-B0F7617BED1D}" type="presOf" srcId="{41ED4D9D-BA4C-4BFA-8669-D35DC30B2E61}" destId="{54E94B8D-8284-49E0-883D-F7289777D51B}" srcOrd="0" destOrd="0" presId="urn:microsoft.com/office/officeart/2005/8/layout/list1"/>
    <dgm:cxn modelId="{26188547-2D98-4C42-92BA-444EF3F37BBC}" type="presOf" srcId="{763DAFBB-4155-42B5-BF22-5678AA95E963}" destId="{248D5F9F-A3C0-491C-9943-372AC821A581}" srcOrd="1" destOrd="0" presId="urn:microsoft.com/office/officeart/2005/8/layout/list1"/>
    <dgm:cxn modelId="{E252909D-7349-4877-B2B7-545FD4A12C73}" type="presOf" srcId="{41ED4D9D-BA4C-4BFA-8669-D35DC30B2E61}" destId="{0AD3DA19-5ED2-4398-A507-D64373E853AD}" srcOrd="1" destOrd="0" presId="urn:microsoft.com/office/officeart/2005/8/layout/list1"/>
    <dgm:cxn modelId="{26D49FB7-DA6E-4FD4-9C31-B7A15AE4858F}" srcId="{A302D65A-7F48-4C63-866C-834A4C487D35}" destId="{41ED4D9D-BA4C-4BFA-8669-D35DC30B2E61}" srcOrd="1" destOrd="0" parTransId="{82D5A506-5207-42BB-AC14-52EB10BBE10D}" sibTransId="{F2F31976-FB0E-4613-AE1C-53E0939AE901}"/>
    <dgm:cxn modelId="{F7CAA3C7-D4FD-4FA5-A1C2-6289B274E7D7}" type="presOf" srcId="{763DAFBB-4155-42B5-BF22-5678AA95E963}" destId="{A8B7C0AF-574A-4B3E-91B1-D4A45E48AF10}" srcOrd="0" destOrd="0" presId="urn:microsoft.com/office/officeart/2005/8/layout/list1"/>
    <dgm:cxn modelId="{A22CDB45-973F-44AD-A5AE-570792EA6C75}" type="presParOf" srcId="{3CAB0175-8EAF-46B1-81CD-8EBE391F6DD7}" destId="{D8C50D17-B024-4873-9373-51DA2EA44263}" srcOrd="0" destOrd="0" presId="urn:microsoft.com/office/officeart/2005/8/layout/list1"/>
    <dgm:cxn modelId="{7EE3ADC1-79B0-4A65-AE1F-5BEFA5AF2F60}" type="presParOf" srcId="{D8C50D17-B024-4873-9373-51DA2EA44263}" destId="{A8B7C0AF-574A-4B3E-91B1-D4A45E48AF10}" srcOrd="0" destOrd="0" presId="urn:microsoft.com/office/officeart/2005/8/layout/list1"/>
    <dgm:cxn modelId="{E50D55FD-2D5A-4D52-BB8C-F484CDE609A3}" type="presParOf" srcId="{D8C50D17-B024-4873-9373-51DA2EA44263}" destId="{248D5F9F-A3C0-491C-9943-372AC821A581}" srcOrd="1" destOrd="0" presId="urn:microsoft.com/office/officeart/2005/8/layout/list1"/>
    <dgm:cxn modelId="{35147D92-D10B-4B43-BCA9-F9640A304CE2}" type="presParOf" srcId="{3CAB0175-8EAF-46B1-81CD-8EBE391F6DD7}" destId="{7F56F8E0-B8D5-431C-82FC-F7455883694C}" srcOrd="1" destOrd="0" presId="urn:microsoft.com/office/officeart/2005/8/layout/list1"/>
    <dgm:cxn modelId="{22477451-3335-4310-80FA-73DB135C4169}" type="presParOf" srcId="{3CAB0175-8EAF-46B1-81CD-8EBE391F6DD7}" destId="{D023DA67-47D1-401A-AD8D-E631A24C45D6}" srcOrd="2" destOrd="0" presId="urn:microsoft.com/office/officeart/2005/8/layout/list1"/>
    <dgm:cxn modelId="{2C2BAED1-4FE7-407E-AF41-8BA6EA5CFA4B}" type="presParOf" srcId="{3CAB0175-8EAF-46B1-81CD-8EBE391F6DD7}" destId="{F86E69EE-954E-446C-B9F2-EBA9110ADDBD}" srcOrd="3" destOrd="0" presId="urn:microsoft.com/office/officeart/2005/8/layout/list1"/>
    <dgm:cxn modelId="{881AB27E-0091-45C4-8311-091B9947E03B}" type="presParOf" srcId="{3CAB0175-8EAF-46B1-81CD-8EBE391F6DD7}" destId="{A06680C9-8316-4832-A3F3-831ABD01B24E}" srcOrd="4" destOrd="0" presId="urn:microsoft.com/office/officeart/2005/8/layout/list1"/>
    <dgm:cxn modelId="{4F36827D-5483-454B-B787-EC364EBC066A}" type="presParOf" srcId="{A06680C9-8316-4832-A3F3-831ABD01B24E}" destId="{54E94B8D-8284-49E0-883D-F7289777D51B}" srcOrd="0" destOrd="0" presId="urn:microsoft.com/office/officeart/2005/8/layout/list1"/>
    <dgm:cxn modelId="{9DB4BDD8-7D46-4E36-BC83-AC1AE8A1FC2E}" type="presParOf" srcId="{A06680C9-8316-4832-A3F3-831ABD01B24E}" destId="{0AD3DA19-5ED2-4398-A507-D64373E853AD}" srcOrd="1" destOrd="0" presId="urn:microsoft.com/office/officeart/2005/8/layout/list1"/>
    <dgm:cxn modelId="{3A8E1C9F-7082-4C9D-B741-BBE700BF4CB7}" type="presParOf" srcId="{3CAB0175-8EAF-46B1-81CD-8EBE391F6DD7}" destId="{12FB2CF9-1C0A-4AF9-914B-790E1DBE3BB5}" srcOrd="5" destOrd="0" presId="urn:microsoft.com/office/officeart/2005/8/layout/list1"/>
    <dgm:cxn modelId="{F38CF244-C4D0-4713-AFF3-7A3668EE16BB}" type="presParOf" srcId="{3CAB0175-8EAF-46B1-81CD-8EBE391F6DD7}" destId="{89F1124F-8CEF-4989-B66D-499A606F54B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968893-7B52-495C-868B-430BBD9B8C75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061582B0-DDCE-46D1-8356-AC164CF7BC2C}">
      <dgm:prSet/>
      <dgm:spPr/>
      <dgm:t>
        <a:bodyPr/>
        <a:lstStyle/>
        <a:p>
          <a:r>
            <a:rPr lang="en-US"/>
            <a:t>Willing to continue to learn and apply it effectively</a:t>
          </a:r>
        </a:p>
      </dgm:t>
    </dgm:pt>
    <dgm:pt modelId="{CCD1B27C-6FDA-422D-ABFB-418B61630E50}" type="parTrans" cxnId="{DAC3EF29-9B29-4097-94C8-689D5392F813}">
      <dgm:prSet/>
      <dgm:spPr/>
      <dgm:t>
        <a:bodyPr/>
        <a:lstStyle/>
        <a:p>
          <a:endParaRPr lang="en-US"/>
        </a:p>
      </dgm:t>
    </dgm:pt>
    <dgm:pt modelId="{C796CD94-0C0D-47C0-8191-60C9E0E2ED27}" type="sibTrans" cxnId="{DAC3EF29-9B29-4097-94C8-689D5392F813}">
      <dgm:prSet/>
      <dgm:spPr/>
      <dgm:t>
        <a:bodyPr/>
        <a:lstStyle/>
        <a:p>
          <a:endParaRPr lang="en-US"/>
        </a:p>
      </dgm:t>
    </dgm:pt>
    <dgm:pt modelId="{140C12A2-4763-4972-8B2A-9CC130405BB8}">
      <dgm:prSet/>
      <dgm:spPr/>
      <dgm:t>
        <a:bodyPr/>
        <a:lstStyle/>
        <a:p>
          <a:r>
            <a:rPr lang="en-US"/>
            <a:t>Good listener, communicator and writer</a:t>
          </a:r>
        </a:p>
      </dgm:t>
    </dgm:pt>
    <dgm:pt modelId="{9A452766-6B43-423D-A94A-6159714165FD}" type="parTrans" cxnId="{A640117D-5737-4D98-8DA9-8BD907A8BFF6}">
      <dgm:prSet/>
      <dgm:spPr/>
      <dgm:t>
        <a:bodyPr/>
        <a:lstStyle/>
        <a:p>
          <a:endParaRPr lang="en-US"/>
        </a:p>
      </dgm:t>
    </dgm:pt>
    <dgm:pt modelId="{30C52CF6-B26B-4997-B3FF-47D8E4F5AC55}" type="sibTrans" cxnId="{A640117D-5737-4D98-8DA9-8BD907A8BFF6}">
      <dgm:prSet/>
      <dgm:spPr/>
      <dgm:t>
        <a:bodyPr/>
        <a:lstStyle/>
        <a:p>
          <a:endParaRPr lang="en-US"/>
        </a:p>
      </dgm:t>
    </dgm:pt>
    <dgm:pt modelId="{B50F80DB-E5F2-48F9-9947-F8B10E10F0FC}">
      <dgm:prSet/>
      <dgm:spPr/>
      <dgm:t>
        <a:bodyPr/>
        <a:lstStyle/>
        <a:p>
          <a:r>
            <a:rPr lang="en-US"/>
            <a:t>Have good negotiation skills</a:t>
          </a:r>
        </a:p>
      </dgm:t>
    </dgm:pt>
    <dgm:pt modelId="{27DD8F2D-9B74-4133-897C-45F795E53CA6}" type="parTrans" cxnId="{D773A19C-4F71-4524-9DAF-9EDE738407A6}">
      <dgm:prSet/>
      <dgm:spPr/>
      <dgm:t>
        <a:bodyPr/>
        <a:lstStyle/>
        <a:p>
          <a:endParaRPr lang="en-US"/>
        </a:p>
      </dgm:t>
    </dgm:pt>
    <dgm:pt modelId="{25EC34A6-799F-4B21-AB8A-24BC7B40C256}" type="sibTrans" cxnId="{D773A19C-4F71-4524-9DAF-9EDE738407A6}">
      <dgm:prSet/>
      <dgm:spPr/>
      <dgm:t>
        <a:bodyPr/>
        <a:lstStyle/>
        <a:p>
          <a:endParaRPr lang="en-US"/>
        </a:p>
      </dgm:t>
    </dgm:pt>
    <dgm:pt modelId="{3FE83B3D-F306-42EE-9DC6-DE2D63D85ED0}">
      <dgm:prSet/>
      <dgm:spPr/>
      <dgm:t>
        <a:bodyPr/>
        <a:lstStyle/>
        <a:p>
          <a:r>
            <a:rPr lang="en-US"/>
            <a:t>Proactive</a:t>
          </a:r>
        </a:p>
      </dgm:t>
    </dgm:pt>
    <dgm:pt modelId="{F9AAA9EA-307B-4508-B2D3-D0F7579824EF}" type="parTrans" cxnId="{7B67F08A-E99D-4CBA-BA54-0319E107EE1D}">
      <dgm:prSet/>
      <dgm:spPr/>
      <dgm:t>
        <a:bodyPr/>
        <a:lstStyle/>
        <a:p>
          <a:endParaRPr lang="en-US"/>
        </a:p>
      </dgm:t>
    </dgm:pt>
    <dgm:pt modelId="{062105DB-4F3D-4518-89C7-5F195F96A78D}" type="sibTrans" cxnId="{7B67F08A-E99D-4CBA-BA54-0319E107EE1D}">
      <dgm:prSet/>
      <dgm:spPr/>
      <dgm:t>
        <a:bodyPr/>
        <a:lstStyle/>
        <a:p>
          <a:endParaRPr lang="en-US"/>
        </a:p>
      </dgm:t>
    </dgm:pt>
    <dgm:pt modelId="{E68B9A2F-0DE6-4842-A5FF-DF6BCFF0B803}">
      <dgm:prSet/>
      <dgm:spPr/>
      <dgm:t>
        <a:bodyPr/>
        <a:lstStyle/>
        <a:p>
          <a:r>
            <a:rPr lang="en-US"/>
            <a:t>Have the ability to communicate effectively with management</a:t>
          </a:r>
        </a:p>
      </dgm:t>
    </dgm:pt>
    <dgm:pt modelId="{630F4BAC-3607-4F65-AEFB-D1F4A13C0BAD}" type="parTrans" cxnId="{31C78FF3-8FF8-47A7-B12D-5DFEC852A871}">
      <dgm:prSet/>
      <dgm:spPr/>
      <dgm:t>
        <a:bodyPr/>
        <a:lstStyle/>
        <a:p>
          <a:endParaRPr lang="en-US"/>
        </a:p>
      </dgm:t>
    </dgm:pt>
    <dgm:pt modelId="{E4B11D57-C17C-48F2-8BDD-6C1B5E02B1AB}" type="sibTrans" cxnId="{31C78FF3-8FF8-47A7-B12D-5DFEC852A871}">
      <dgm:prSet/>
      <dgm:spPr/>
      <dgm:t>
        <a:bodyPr/>
        <a:lstStyle/>
        <a:p>
          <a:endParaRPr lang="en-US"/>
        </a:p>
      </dgm:t>
    </dgm:pt>
    <dgm:pt modelId="{542CD2BA-C02C-4B22-A886-2DADEE8348C0}">
      <dgm:prSet/>
      <dgm:spPr/>
      <dgm:t>
        <a:bodyPr/>
        <a:lstStyle/>
        <a:p>
          <a:r>
            <a:rPr lang="en-US"/>
            <a:t>Have a focus</a:t>
          </a:r>
        </a:p>
      </dgm:t>
    </dgm:pt>
    <dgm:pt modelId="{7097536E-1360-46B5-9196-7BC49E60F7B2}" type="parTrans" cxnId="{5B24F4F6-9E6E-48C7-8F78-EDD61C15C334}">
      <dgm:prSet/>
      <dgm:spPr/>
      <dgm:t>
        <a:bodyPr/>
        <a:lstStyle/>
        <a:p>
          <a:endParaRPr lang="en-US"/>
        </a:p>
      </dgm:t>
    </dgm:pt>
    <dgm:pt modelId="{3F903B9F-CE4A-4C92-AD4D-9EF3A8C656AE}" type="sibTrans" cxnId="{5B24F4F6-9E6E-48C7-8F78-EDD61C15C334}">
      <dgm:prSet/>
      <dgm:spPr/>
      <dgm:t>
        <a:bodyPr/>
        <a:lstStyle/>
        <a:p>
          <a:endParaRPr lang="en-US"/>
        </a:p>
      </dgm:t>
    </dgm:pt>
    <dgm:pt modelId="{C8747FF0-75D9-45F3-8536-9E7FE5379B65}">
      <dgm:prSet/>
      <dgm:spPr/>
      <dgm:t>
        <a:bodyPr/>
        <a:lstStyle/>
        <a:p>
          <a:r>
            <a:rPr lang="en-US"/>
            <a:t>Able to invite out-of-the-box thinking</a:t>
          </a:r>
        </a:p>
      </dgm:t>
    </dgm:pt>
    <dgm:pt modelId="{A872FD62-4580-4552-A1AE-C72C48FC1561}" type="parTrans" cxnId="{94A11FCE-7FE7-45FD-B97C-7499B6660465}">
      <dgm:prSet/>
      <dgm:spPr/>
      <dgm:t>
        <a:bodyPr/>
        <a:lstStyle/>
        <a:p>
          <a:endParaRPr lang="en-US"/>
        </a:p>
      </dgm:t>
    </dgm:pt>
    <dgm:pt modelId="{F0C9E19E-285A-4E4B-9F74-F02B14BB9541}" type="sibTrans" cxnId="{94A11FCE-7FE7-45FD-B97C-7499B6660465}">
      <dgm:prSet/>
      <dgm:spPr/>
      <dgm:t>
        <a:bodyPr/>
        <a:lstStyle/>
        <a:p>
          <a:endParaRPr lang="en-US"/>
        </a:p>
      </dgm:t>
    </dgm:pt>
    <dgm:pt modelId="{1B06933C-38BB-4AAF-B100-5A9BE74BCC91}">
      <dgm:prSet/>
      <dgm:spPr/>
      <dgm:t>
        <a:bodyPr/>
        <a:lstStyle/>
        <a:p>
          <a:r>
            <a:rPr lang="en-US"/>
            <a:t>Set achievable goals and achieve them</a:t>
          </a:r>
        </a:p>
      </dgm:t>
    </dgm:pt>
    <dgm:pt modelId="{0ACEBF34-0535-4E7D-A0FA-DEBC85FB73A2}" type="parTrans" cxnId="{8CF1D82A-C3B1-4A24-94A7-8557F5731C9F}">
      <dgm:prSet/>
      <dgm:spPr/>
      <dgm:t>
        <a:bodyPr/>
        <a:lstStyle/>
        <a:p>
          <a:endParaRPr lang="en-US"/>
        </a:p>
      </dgm:t>
    </dgm:pt>
    <dgm:pt modelId="{327D36BA-A76C-4EC1-8A55-E8F2509D9A41}" type="sibTrans" cxnId="{8CF1D82A-C3B1-4A24-94A7-8557F5731C9F}">
      <dgm:prSet/>
      <dgm:spPr/>
      <dgm:t>
        <a:bodyPr/>
        <a:lstStyle/>
        <a:p>
          <a:endParaRPr lang="en-US"/>
        </a:p>
      </dgm:t>
    </dgm:pt>
    <dgm:pt modelId="{ADF54CF9-5545-4A14-BE3D-A0EC00D04C41}">
      <dgm:prSet/>
      <dgm:spPr/>
      <dgm:t>
        <a:bodyPr/>
        <a:lstStyle/>
        <a:p>
          <a:r>
            <a:rPr lang="en-US" dirty="0"/>
            <a:t>Contribute to the risk process</a:t>
          </a:r>
        </a:p>
      </dgm:t>
    </dgm:pt>
    <dgm:pt modelId="{4095B808-2B4E-45F5-98AC-D0CA60833F3B}" type="parTrans" cxnId="{6C58FAD3-9C88-41D9-BCAA-325F6754E958}">
      <dgm:prSet/>
      <dgm:spPr/>
      <dgm:t>
        <a:bodyPr/>
        <a:lstStyle/>
        <a:p>
          <a:endParaRPr lang="en-US"/>
        </a:p>
      </dgm:t>
    </dgm:pt>
    <dgm:pt modelId="{9A35C624-7FD8-4ABD-8FC8-B6025FD30613}" type="sibTrans" cxnId="{6C58FAD3-9C88-41D9-BCAA-325F6754E958}">
      <dgm:prSet/>
      <dgm:spPr/>
      <dgm:t>
        <a:bodyPr/>
        <a:lstStyle/>
        <a:p>
          <a:endParaRPr lang="en-US"/>
        </a:p>
      </dgm:t>
    </dgm:pt>
    <dgm:pt modelId="{2FD1F41E-93A1-4973-B399-3CFE2526925C}" type="pres">
      <dgm:prSet presAssocID="{EE968893-7B52-495C-868B-430BBD9B8C75}" presName="diagram" presStyleCnt="0">
        <dgm:presLayoutVars>
          <dgm:dir/>
          <dgm:resizeHandles val="exact"/>
        </dgm:presLayoutVars>
      </dgm:prSet>
      <dgm:spPr/>
    </dgm:pt>
    <dgm:pt modelId="{CF7D5B9C-82E3-4C60-A6BC-D00544382A60}" type="pres">
      <dgm:prSet presAssocID="{061582B0-DDCE-46D1-8356-AC164CF7BC2C}" presName="node" presStyleLbl="node1" presStyleIdx="0" presStyleCnt="9">
        <dgm:presLayoutVars>
          <dgm:bulletEnabled val="1"/>
        </dgm:presLayoutVars>
      </dgm:prSet>
      <dgm:spPr/>
    </dgm:pt>
    <dgm:pt modelId="{A02E35AF-FD79-4F30-9887-B2B9FE162E08}" type="pres">
      <dgm:prSet presAssocID="{C796CD94-0C0D-47C0-8191-60C9E0E2ED27}" presName="sibTrans" presStyleCnt="0"/>
      <dgm:spPr/>
    </dgm:pt>
    <dgm:pt modelId="{6C7960DC-DEF5-476B-BF3F-9B7ECDD199A3}" type="pres">
      <dgm:prSet presAssocID="{140C12A2-4763-4972-8B2A-9CC130405BB8}" presName="node" presStyleLbl="node1" presStyleIdx="1" presStyleCnt="9">
        <dgm:presLayoutVars>
          <dgm:bulletEnabled val="1"/>
        </dgm:presLayoutVars>
      </dgm:prSet>
      <dgm:spPr/>
    </dgm:pt>
    <dgm:pt modelId="{7FC74583-9097-4480-AC7A-D4AE94E03775}" type="pres">
      <dgm:prSet presAssocID="{30C52CF6-B26B-4997-B3FF-47D8E4F5AC55}" presName="sibTrans" presStyleCnt="0"/>
      <dgm:spPr/>
    </dgm:pt>
    <dgm:pt modelId="{5E443048-CCC4-468A-BFAD-60B8C8588655}" type="pres">
      <dgm:prSet presAssocID="{B50F80DB-E5F2-48F9-9947-F8B10E10F0FC}" presName="node" presStyleLbl="node1" presStyleIdx="2" presStyleCnt="9">
        <dgm:presLayoutVars>
          <dgm:bulletEnabled val="1"/>
        </dgm:presLayoutVars>
      </dgm:prSet>
      <dgm:spPr/>
    </dgm:pt>
    <dgm:pt modelId="{2E3D16FA-EC8E-4428-A9B0-959366D34E01}" type="pres">
      <dgm:prSet presAssocID="{25EC34A6-799F-4B21-AB8A-24BC7B40C256}" presName="sibTrans" presStyleCnt="0"/>
      <dgm:spPr/>
    </dgm:pt>
    <dgm:pt modelId="{8132F48B-9431-4949-8445-AC4DAC5D7A76}" type="pres">
      <dgm:prSet presAssocID="{3FE83B3D-F306-42EE-9DC6-DE2D63D85ED0}" presName="node" presStyleLbl="node1" presStyleIdx="3" presStyleCnt="9">
        <dgm:presLayoutVars>
          <dgm:bulletEnabled val="1"/>
        </dgm:presLayoutVars>
      </dgm:prSet>
      <dgm:spPr/>
    </dgm:pt>
    <dgm:pt modelId="{32BAF324-A8AE-41AC-AB12-2589019DFA91}" type="pres">
      <dgm:prSet presAssocID="{062105DB-4F3D-4518-89C7-5F195F96A78D}" presName="sibTrans" presStyleCnt="0"/>
      <dgm:spPr/>
    </dgm:pt>
    <dgm:pt modelId="{92072099-F17C-4C27-B065-D3FEC5C53E06}" type="pres">
      <dgm:prSet presAssocID="{E68B9A2F-0DE6-4842-A5FF-DF6BCFF0B803}" presName="node" presStyleLbl="node1" presStyleIdx="4" presStyleCnt="9">
        <dgm:presLayoutVars>
          <dgm:bulletEnabled val="1"/>
        </dgm:presLayoutVars>
      </dgm:prSet>
      <dgm:spPr/>
    </dgm:pt>
    <dgm:pt modelId="{FDCFF9B0-0B0A-466B-B904-C8404498DC4E}" type="pres">
      <dgm:prSet presAssocID="{E4B11D57-C17C-48F2-8BDD-6C1B5E02B1AB}" presName="sibTrans" presStyleCnt="0"/>
      <dgm:spPr/>
    </dgm:pt>
    <dgm:pt modelId="{7A6DB1EA-D31A-4491-BE88-9A0B2777D280}" type="pres">
      <dgm:prSet presAssocID="{542CD2BA-C02C-4B22-A886-2DADEE8348C0}" presName="node" presStyleLbl="node1" presStyleIdx="5" presStyleCnt="9">
        <dgm:presLayoutVars>
          <dgm:bulletEnabled val="1"/>
        </dgm:presLayoutVars>
      </dgm:prSet>
      <dgm:spPr/>
    </dgm:pt>
    <dgm:pt modelId="{01E16A61-1E6C-4E1B-A0A8-9F3B8D634A2B}" type="pres">
      <dgm:prSet presAssocID="{3F903B9F-CE4A-4C92-AD4D-9EF3A8C656AE}" presName="sibTrans" presStyleCnt="0"/>
      <dgm:spPr/>
    </dgm:pt>
    <dgm:pt modelId="{F141AD5E-7C10-4923-BCD7-01AD9448228F}" type="pres">
      <dgm:prSet presAssocID="{C8747FF0-75D9-45F3-8536-9E7FE5379B65}" presName="node" presStyleLbl="node1" presStyleIdx="6" presStyleCnt="9">
        <dgm:presLayoutVars>
          <dgm:bulletEnabled val="1"/>
        </dgm:presLayoutVars>
      </dgm:prSet>
      <dgm:spPr/>
    </dgm:pt>
    <dgm:pt modelId="{D91A85BA-503F-40B4-95AD-9B4882E66F3A}" type="pres">
      <dgm:prSet presAssocID="{F0C9E19E-285A-4E4B-9F74-F02B14BB9541}" presName="sibTrans" presStyleCnt="0"/>
      <dgm:spPr/>
    </dgm:pt>
    <dgm:pt modelId="{CDAB6C2C-C1C8-4199-960D-405262B36364}" type="pres">
      <dgm:prSet presAssocID="{1B06933C-38BB-4AAF-B100-5A9BE74BCC91}" presName="node" presStyleLbl="node1" presStyleIdx="7" presStyleCnt="9">
        <dgm:presLayoutVars>
          <dgm:bulletEnabled val="1"/>
        </dgm:presLayoutVars>
      </dgm:prSet>
      <dgm:spPr/>
    </dgm:pt>
    <dgm:pt modelId="{92DE37C3-FE67-4458-9FD8-5028DAD7FFA1}" type="pres">
      <dgm:prSet presAssocID="{327D36BA-A76C-4EC1-8A55-E8F2509D9A41}" presName="sibTrans" presStyleCnt="0"/>
      <dgm:spPr/>
    </dgm:pt>
    <dgm:pt modelId="{E6D18433-B274-48E5-88BA-4711DA64495F}" type="pres">
      <dgm:prSet presAssocID="{ADF54CF9-5545-4A14-BE3D-A0EC00D04C41}" presName="node" presStyleLbl="node1" presStyleIdx="8" presStyleCnt="9">
        <dgm:presLayoutVars>
          <dgm:bulletEnabled val="1"/>
        </dgm:presLayoutVars>
      </dgm:prSet>
      <dgm:spPr/>
    </dgm:pt>
  </dgm:ptLst>
  <dgm:cxnLst>
    <dgm:cxn modelId="{DAC3EF29-9B29-4097-94C8-689D5392F813}" srcId="{EE968893-7B52-495C-868B-430BBD9B8C75}" destId="{061582B0-DDCE-46D1-8356-AC164CF7BC2C}" srcOrd="0" destOrd="0" parTransId="{CCD1B27C-6FDA-422D-ABFB-418B61630E50}" sibTransId="{C796CD94-0C0D-47C0-8191-60C9E0E2ED27}"/>
    <dgm:cxn modelId="{8CF1D82A-C3B1-4A24-94A7-8557F5731C9F}" srcId="{EE968893-7B52-495C-868B-430BBD9B8C75}" destId="{1B06933C-38BB-4AAF-B100-5A9BE74BCC91}" srcOrd="7" destOrd="0" parTransId="{0ACEBF34-0535-4E7D-A0FA-DEBC85FB73A2}" sibTransId="{327D36BA-A76C-4EC1-8A55-E8F2509D9A41}"/>
    <dgm:cxn modelId="{86BD5866-2E3A-4779-B18E-259859876365}" type="presOf" srcId="{1B06933C-38BB-4AAF-B100-5A9BE74BCC91}" destId="{CDAB6C2C-C1C8-4199-960D-405262B36364}" srcOrd="0" destOrd="0" presId="urn:microsoft.com/office/officeart/2005/8/layout/default"/>
    <dgm:cxn modelId="{1E1AEF68-C21F-40A8-BDF5-A105C6E702A2}" type="presOf" srcId="{EE968893-7B52-495C-868B-430BBD9B8C75}" destId="{2FD1F41E-93A1-4973-B399-3CFE2526925C}" srcOrd="0" destOrd="0" presId="urn:microsoft.com/office/officeart/2005/8/layout/default"/>
    <dgm:cxn modelId="{4BA7BF50-361D-48DF-AFEE-91FE722D23C2}" type="presOf" srcId="{061582B0-DDCE-46D1-8356-AC164CF7BC2C}" destId="{CF7D5B9C-82E3-4C60-A6BC-D00544382A60}" srcOrd="0" destOrd="0" presId="urn:microsoft.com/office/officeart/2005/8/layout/default"/>
    <dgm:cxn modelId="{6355F452-3697-4AA3-B0A2-6F2C1A552D47}" type="presOf" srcId="{140C12A2-4763-4972-8B2A-9CC130405BB8}" destId="{6C7960DC-DEF5-476B-BF3F-9B7ECDD199A3}" srcOrd="0" destOrd="0" presId="urn:microsoft.com/office/officeart/2005/8/layout/default"/>
    <dgm:cxn modelId="{251E4973-9D53-4888-8B4F-7231B2F8F200}" type="presOf" srcId="{C8747FF0-75D9-45F3-8536-9E7FE5379B65}" destId="{F141AD5E-7C10-4923-BCD7-01AD9448228F}" srcOrd="0" destOrd="0" presId="urn:microsoft.com/office/officeart/2005/8/layout/default"/>
    <dgm:cxn modelId="{A640117D-5737-4D98-8DA9-8BD907A8BFF6}" srcId="{EE968893-7B52-495C-868B-430BBD9B8C75}" destId="{140C12A2-4763-4972-8B2A-9CC130405BB8}" srcOrd="1" destOrd="0" parTransId="{9A452766-6B43-423D-A94A-6159714165FD}" sibTransId="{30C52CF6-B26B-4997-B3FF-47D8E4F5AC55}"/>
    <dgm:cxn modelId="{7B67F08A-E99D-4CBA-BA54-0319E107EE1D}" srcId="{EE968893-7B52-495C-868B-430BBD9B8C75}" destId="{3FE83B3D-F306-42EE-9DC6-DE2D63D85ED0}" srcOrd="3" destOrd="0" parTransId="{F9AAA9EA-307B-4508-B2D3-D0F7579824EF}" sibTransId="{062105DB-4F3D-4518-89C7-5F195F96A78D}"/>
    <dgm:cxn modelId="{8282AB95-A307-4CBE-9FCB-DCFB01B09ED4}" type="presOf" srcId="{B50F80DB-E5F2-48F9-9947-F8B10E10F0FC}" destId="{5E443048-CCC4-468A-BFAD-60B8C8588655}" srcOrd="0" destOrd="0" presId="urn:microsoft.com/office/officeart/2005/8/layout/default"/>
    <dgm:cxn modelId="{D773A19C-4F71-4524-9DAF-9EDE738407A6}" srcId="{EE968893-7B52-495C-868B-430BBD9B8C75}" destId="{B50F80DB-E5F2-48F9-9947-F8B10E10F0FC}" srcOrd="2" destOrd="0" parTransId="{27DD8F2D-9B74-4133-897C-45F795E53CA6}" sibTransId="{25EC34A6-799F-4B21-AB8A-24BC7B40C256}"/>
    <dgm:cxn modelId="{DD61C8C2-43D2-4C64-BDF5-51EF666AEDAF}" type="presOf" srcId="{ADF54CF9-5545-4A14-BE3D-A0EC00D04C41}" destId="{E6D18433-B274-48E5-88BA-4711DA64495F}" srcOrd="0" destOrd="0" presId="urn:microsoft.com/office/officeart/2005/8/layout/default"/>
    <dgm:cxn modelId="{94A11FCE-7FE7-45FD-B97C-7499B6660465}" srcId="{EE968893-7B52-495C-868B-430BBD9B8C75}" destId="{C8747FF0-75D9-45F3-8536-9E7FE5379B65}" srcOrd="6" destOrd="0" parTransId="{A872FD62-4580-4552-A1AE-C72C48FC1561}" sibTransId="{F0C9E19E-285A-4E4B-9F74-F02B14BB9541}"/>
    <dgm:cxn modelId="{6C58FAD3-9C88-41D9-BCAA-325F6754E958}" srcId="{EE968893-7B52-495C-868B-430BBD9B8C75}" destId="{ADF54CF9-5545-4A14-BE3D-A0EC00D04C41}" srcOrd="8" destOrd="0" parTransId="{4095B808-2B4E-45F5-98AC-D0CA60833F3B}" sibTransId="{9A35C624-7FD8-4ABD-8FC8-B6025FD30613}"/>
    <dgm:cxn modelId="{402513DE-98C9-4C52-8D39-793E3A5864F6}" type="presOf" srcId="{3FE83B3D-F306-42EE-9DC6-DE2D63D85ED0}" destId="{8132F48B-9431-4949-8445-AC4DAC5D7A76}" srcOrd="0" destOrd="0" presId="urn:microsoft.com/office/officeart/2005/8/layout/default"/>
    <dgm:cxn modelId="{6401C7E6-68F9-43BD-A140-D7AE7E6154DC}" type="presOf" srcId="{E68B9A2F-0DE6-4842-A5FF-DF6BCFF0B803}" destId="{92072099-F17C-4C27-B065-D3FEC5C53E06}" srcOrd="0" destOrd="0" presId="urn:microsoft.com/office/officeart/2005/8/layout/default"/>
    <dgm:cxn modelId="{31C78FF3-8FF8-47A7-B12D-5DFEC852A871}" srcId="{EE968893-7B52-495C-868B-430BBD9B8C75}" destId="{E68B9A2F-0DE6-4842-A5FF-DF6BCFF0B803}" srcOrd="4" destOrd="0" parTransId="{630F4BAC-3607-4F65-AEFB-D1F4A13C0BAD}" sibTransId="{E4B11D57-C17C-48F2-8BDD-6C1B5E02B1AB}"/>
    <dgm:cxn modelId="{5B24F4F6-9E6E-48C7-8F78-EDD61C15C334}" srcId="{EE968893-7B52-495C-868B-430BBD9B8C75}" destId="{542CD2BA-C02C-4B22-A886-2DADEE8348C0}" srcOrd="5" destOrd="0" parTransId="{7097536E-1360-46B5-9196-7BC49E60F7B2}" sibTransId="{3F903B9F-CE4A-4C92-AD4D-9EF3A8C656AE}"/>
    <dgm:cxn modelId="{A705E5FB-AC4D-44E0-88FB-175EB2CC85A6}" type="presOf" srcId="{542CD2BA-C02C-4B22-A886-2DADEE8348C0}" destId="{7A6DB1EA-D31A-4491-BE88-9A0B2777D280}" srcOrd="0" destOrd="0" presId="urn:microsoft.com/office/officeart/2005/8/layout/default"/>
    <dgm:cxn modelId="{BCF8F8AF-90A1-4154-A4DF-9823749ACEB8}" type="presParOf" srcId="{2FD1F41E-93A1-4973-B399-3CFE2526925C}" destId="{CF7D5B9C-82E3-4C60-A6BC-D00544382A60}" srcOrd="0" destOrd="0" presId="urn:microsoft.com/office/officeart/2005/8/layout/default"/>
    <dgm:cxn modelId="{4C2D34A8-B76C-44E9-8B65-BD574C643B22}" type="presParOf" srcId="{2FD1F41E-93A1-4973-B399-3CFE2526925C}" destId="{A02E35AF-FD79-4F30-9887-B2B9FE162E08}" srcOrd="1" destOrd="0" presId="urn:microsoft.com/office/officeart/2005/8/layout/default"/>
    <dgm:cxn modelId="{2BBF9267-5B7B-45D5-BE11-B2F3F0E6C163}" type="presParOf" srcId="{2FD1F41E-93A1-4973-B399-3CFE2526925C}" destId="{6C7960DC-DEF5-476B-BF3F-9B7ECDD199A3}" srcOrd="2" destOrd="0" presId="urn:microsoft.com/office/officeart/2005/8/layout/default"/>
    <dgm:cxn modelId="{F74B164F-F3B5-4650-A04B-B38357D53322}" type="presParOf" srcId="{2FD1F41E-93A1-4973-B399-3CFE2526925C}" destId="{7FC74583-9097-4480-AC7A-D4AE94E03775}" srcOrd="3" destOrd="0" presId="urn:microsoft.com/office/officeart/2005/8/layout/default"/>
    <dgm:cxn modelId="{CE66E910-263E-4BFA-9BAA-B3F8810F2CAC}" type="presParOf" srcId="{2FD1F41E-93A1-4973-B399-3CFE2526925C}" destId="{5E443048-CCC4-468A-BFAD-60B8C8588655}" srcOrd="4" destOrd="0" presId="urn:microsoft.com/office/officeart/2005/8/layout/default"/>
    <dgm:cxn modelId="{2B6009AF-53A9-4C7E-82C6-FE85BA2F6719}" type="presParOf" srcId="{2FD1F41E-93A1-4973-B399-3CFE2526925C}" destId="{2E3D16FA-EC8E-4428-A9B0-959366D34E01}" srcOrd="5" destOrd="0" presId="urn:microsoft.com/office/officeart/2005/8/layout/default"/>
    <dgm:cxn modelId="{DAE126B0-56FF-4B5E-8989-3B537ED41F93}" type="presParOf" srcId="{2FD1F41E-93A1-4973-B399-3CFE2526925C}" destId="{8132F48B-9431-4949-8445-AC4DAC5D7A76}" srcOrd="6" destOrd="0" presId="urn:microsoft.com/office/officeart/2005/8/layout/default"/>
    <dgm:cxn modelId="{0E07FFEE-3137-46FA-A93D-A3BA9386457B}" type="presParOf" srcId="{2FD1F41E-93A1-4973-B399-3CFE2526925C}" destId="{32BAF324-A8AE-41AC-AB12-2589019DFA91}" srcOrd="7" destOrd="0" presId="urn:microsoft.com/office/officeart/2005/8/layout/default"/>
    <dgm:cxn modelId="{D9AF0CBA-31D4-4291-80EE-485E2BA88FA2}" type="presParOf" srcId="{2FD1F41E-93A1-4973-B399-3CFE2526925C}" destId="{92072099-F17C-4C27-B065-D3FEC5C53E06}" srcOrd="8" destOrd="0" presId="urn:microsoft.com/office/officeart/2005/8/layout/default"/>
    <dgm:cxn modelId="{B4223273-AD0C-4D00-834C-CE3801698CBA}" type="presParOf" srcId="{2FD1F41E-93A1-4973-B399-3CFE2526925C}" destId="{FDCFF9B0-0B0A-466B-B904-C8404498DC4E}" srcOrd="9" destOrd="0" presId="urn:microsoft.com/office/officeart/2005/8/layout/default"/>
    <dgm:cxn modelId="{1B4B9A14-369C-4724-965C-CC78A63734E0}" type="presParOf" srcId="{2FD1F41E-93A1-4973-B399-3CFE2526925C}" destId="{7A6DB1EA-D31A-4491-BE88-9A0B2777D280}" srcOrd="10" destOrd="0" presId="urn:microsoft.com/office/officeart/2005/8/layout/default"/>
    <dgm:cxn modelId="{E760500A-C858-4C39-94F4-45C67296F95C}" type="presParOf" srcId="{2FD1F41E-93A1-4973-B399-3CFE2526925C}" destId="{01E16A61-1E6C-4E1B-A0A8-9F3B8D634A2B}" srcOrd="11" destOrd="0" presId="urn:microsoft.com/office/officeart/2005/8/layout/default"/>
    <dgm:cxn modelId="{1D8B252D-432F-46BB-9F66-02151A2E5D81}" type="presParOf" srcId="{2FD1F41E-93A1-4973-B399-3CFE2526925C}" destId="{F141AD5E-7C10-4923-BCD7-01AD9448228F}" srcOrd="12" destOrd="0" presId="urn:microsoft.com/office/officeart/2005/8/layout/default"/>
    <dgm:cxn modelId="{D2007896-7C51-4489-8448-D975E76DA227}" type="presParOf" srcId="{2FD1F41E-93A1-4973-B399-3CFE2526925C}" destId="{D91A85BA-503F-40B4-95AD-9B4882E66F3A}" srcOrd="13" destOrd="0" presId="urn:microsoft.com/office/officeart/2005/8/layout/default"/>
    <dgm:cxn modelId="{150320D2-31F6-4BB9-9BA8-123050F0ACA0}" type="presParOf" srcId="{2FD1F41E-93A1-4973-B399-3CFE2526925C}" destId="{CDAB6C2C-C1C8-4199-960D-405262B36364}" srcOrd="14" destOrd="0" presId="urn:microsoft.com/office/officeart/2005/8/layout/default"/>
    <dgm:cxn modelId="{F06DD0AA-8C79-45F7-9C2C-7F86F640A67F}" type="presParOf" srcId="{2FD1F41E-93A1-4973-B399-3CFE2526925C}" destId="{92DE37C3-FE67-4458-9FD8-5028DAD7FFA1}" srcOrd="15" destOrd="0" presId="urn:microsoft.com/office/officeart/2005/8/layout/default"/>
    <dgm:cxn modelId="{870C60F9-131C-499B-A30C-668DBB120179}" type="presParOf" srcId="{2FD1F41E-93A1-4973-B399-3CFE2526925C}" destId="{E6D18433-B274-48E5-88BA-4711DA64495F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3DA67-47D1-401A-AD8D-E631A24C45D6}">
      <dsp:nvSpPr>
        <dsp:cNvPr id="0" name=""/>
        <dsp:cNvSpPr/>
      </dsp:nvSpPr>
      <dsp:spPr>
        <a:xfrm>
          <a:off x="0" y="2225486"/>
          <a:ext cx="7224654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8D5F9F-A3C0-491C-9943-372AC821A581}">
      <dsp:nvSpPr>
        <dsp:cNvPr id="0" name=""/>
        <dsp:cNvSpPr/>
      </dsp:nvSpPr>
      <dsp:spPr>
        <a:xfrm>
          <a:off x="361232" y="1841726"/>
          <a:ext cx="5057257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152" tIns="0" rIns="19115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The Role of Requirement Analyst</a:t>
          </a:r>
          <a:endParaRPr lang="en-US" sz="2600" kern="1200" dirty="0"/>
        </a:p>
      </dsp:txBody>
      <dsp:txXfrm>
        <a:off x="398699" y="1879193"/>
        <a:ext cx="4982323" cy="692586"/>
      </dsp:txXfrm>
    </dsp:sp>
    <dsp:sp modelId="{89F1124F-8CEF-4989-B66D-499A606F54B7}">
      <dsp:nvSpPr>
        <dsp:cNvPr id="0" name=""/>
        <dsp:cNvSpPr/>
      </dsp:nvSpPr>
      <dsp:spPr>
        <a:xfrm>
          <a:off x="0" y="3404846"/>
          <a:ext cx="7224654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D3DA19-5ED2-4398-A507-D64373E853AD}">
      <dsp:nvSpPr>
        <dsp:cNvPr id="0" name=""/>
        <dsp:cNvSpPr/>
      </dsp:nvSpPr>
      <dsp:spPr>
        <a:xfrm>
          <a:off x="361232" y="3021086"/>
          <a:ext cx="5057257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152" tIns="0" rIns="19115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Requirement Engineering Process</a:t>
          </a:r>
          <a:endParaRPr lang="en-US" sz="2600" kern="1200" dirty="0"/>
        </a:p>
      </dsp:txBody>
      <dsp:txXfrm>
        <a:off x="398699" y="3058553"/>
        <a:ext cx="4982323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D5B9C-82E3-4C60-A6BC-D00544382A60}">
      <dsp:nvSpPr>
        <dsp:cNvPr id="0" name=""/>
        <dsp:cNvSpPr/>
      </dsp:nvSpPr>
      <dsp:spPr>
        <a:xfrm>
          <a:off x="3957" y="575683"/>
          <a:ext cx="2142794" cy="12856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Willing to continue to learn and apply it effectively</a:t>
          </a:r>
        </a:p>
      </dsp:txBody>
      <dsp:txXfrm>
        <a:off x="3957" y="575683"/>
        <a:ext cx="2142794" cy="1285676"/>
      </dsp:txXfrm>
    </dsp:sp>
    <dsp:sp modelId="{6C7960DC-DEF5-476B-BF3F-9B7ECDD199A3}">
      <dsp:nvSpPr>
        <dsp:cNvPr id="0" name=""/>
        <dsp:cNvSpPr/>
      </dsp:nvSpPr>
      <dsp:spPr>
        <a:xfrm>
          <a:off x="2361031" y="575683"/>
          <a:ext cx="2142794" cy="1285676"/>
        </a:xfrm>
        <a:prstGeom prst="rect">
          <a:avLst/>
        </a:prstGeom>
        <a:solidFill>
          <a:schemeClr val="accent3">
            <a:hueOff val="338825"/>
            <a:satOff val="12500"/>
            <a:lumOff val="-18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Good listener, communicator and writer</a:t>
          </a:r>
        </a:p>
      </dsp:txBody>
      <dsp:txXfrm>
        <a:off x="2361031" y="575683"/>
        <a:ext cx="2142794" cy="1285676"/>
      </dsp:txXfrm>
    </dsp:sp>
    <dsp:sp modelId="{5E443048-CCC4-468A-BFAD-60B8C8588655}">
      <dsp:nvSpPr>
        <dsp:cNvPr id="0" name=""/>
        <dsp:cNvSpPr/>
      </dsp:nvSpPr>
      <dsp:spPr>
        <a:xfrm>
          <a:off x="4718105" y="575683"/>
          <a:ext cx="2142794" cy="1285676"/>
        </a:xfrm>
        <a:prstGeom prst="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Have good negotiation skills</a:t>
          </a:r>
        </a:p>
      </dsp:txBody>
      <dsp:txXfrm>
        <a:off x="4718105" y="575683"/>
        <a:ext cx="2142794" cy="1285676"/>
      </dsp:txXfrm>
    </dsp:sp>
    <dsp:sp modelId="{8132F48B-9431-4949-8445-AC4DAC5D7A76}">
      <dsp:nvSpPr>
        <dsp:cNvPr id="0" name=""/>
        <dsp:cNvSpPr/>
      </dsp:nvSpPr>
      <dsp:spPr>
        <a:xfrm>
          <a:off x="7075179" y="575683"/>
          <a:ext cx="2142794" cy="1285676"/>
        </a:xfrm>
        <a:prstGeom prst="rect">
          <a:avLst/>
        </a:prstGeom>
        <a:solidFill>
          <a:schemeClr val="accent3">
            <a:hueOff val="1016475"/>
            <a:satOff val="37500"/>
            <a:lumOff val="-55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Proactive</a:t>
          </a:r>
        </a:p>
      </dsp:txBody>
      <dsp:txXfrm>
        <a:off x="7075179" y="575683"/>
        <a:ext cx="2142794" cy="1285676"/>
      </dsp:txXfrm>
    </dsp:sp>
    <dsp:sp modelId="{92072099-F17C-4C27-B065-D3FEC5C53E06}">
      <dsp:nvSpPr>
        <dsp:cNvPr id="0" name=""/>
        <dsp:cNvSpPr/>
      </dsp:nvSpPr>
      <dsp:spPr>
        <a:xfrm>
          <a:off x="9432252" y="575683"/>
          <a:ext cx="2142794" cy="1285676"/>
        </a:xfrm>
        <a:prstGeom prst="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Have the ability to communicate effectively with management</a:t>
          </a:r>
        </a:p>
      </dsp:txBody>
      <dsp:txXfrm>
        <a:off x="9432252" y="575683"/>
        <a:ext cx="2142794" cy="1285676"/>
      </dsp:txXfrm>
    </dsp:sp>
    <dsp:sp modelId="{7A6DB1EA-D31A-4491-BE88-9A0B2777D280}">
      <dsp:nvSpPr>
        <dsp:cNvPr id="0" name=""/>
        <dsp:cNvSpPr/>
      </dsp:nvSpPr>
      <dsp:spPr>
        <a:xfrm>
          <a:off x="1182494" y="2075639"/>
          <a:ext cx="2142794" cy="1285676"/>
        </a:xfrm>
        <a:prstGeom prst="rect">
          <a:avLst/>
        </a:prstGeom>
        <a:solidFill>
          <a:schemeClr val="accent3">
            <a:hueOff val="1694124"/>
            <a:satOff val="62500"/>
            <a:lumOff val="-91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Have a focus</a:t>
          </a:r>
        </a:p>
      </dsp:txBody>
      <dsp:txXfrm>
        <a:off x="1182494" y="2075639"/>
        <a:ext cx="2142794" cy="1285676"/>
      </dsp:txXfrm>
    </dsp:sp>
    <dsp:sp modelId="{F141AD5E-7C10-4923-BCD7-01AD9448228F}">
      <dsp:nvSpPr>
        <dsp:cNvPr id="0" name=""/>
        <dsp:cNvSpPr/>
      </dsp:nvSpPr>
      <dsp:spPr>
        <a:xfrm>
          <a:off x="3539568" y="2075639"/>
          <a:ext cx="2142794" cy="1285676"/>
        </a:xfrm>
        <a:prstGeom prst="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Able to invite out-of-the-box thinking</a:t>
          </a:r>
        </a:p>
      </dsp:txBody>
      <dsp:txXfrm>
        <a:off x="3539568" y="2075639"/>
        <a:ext cx="2142794" cy="1285676"/>
      </dsp:txXfrm>
    </dsp:sp>
    <dsp:sp modelId="{CDAB6C2C-C1C8-4199-960D-405262B36364}">
      <dsp:nvSpPr>
        <dsp:cNvPr id="0" name=""/>
        <dsp:cNvSpPr/>
      </dsp:nvSpPr>
      <dsp:spPr>
        <a:xfrm>
          <a:off x="5896642" y="2075639"/>
          <a:ext cx="2142794" cy="1285676"/>
        </a:xfrm>
        <a:prstGeom prst="rect">
          <a:avLst/>
        </a:prstGeom>
        <a:solidFill>
          <a:schemeClr val="accent3">
            <a:hueOff val="2371774"/>
            <a:satOff val="87500"/>
            <a:lumOff val="-128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Set achievable goals and achieve them</a:t>
          </a:r>
        </a:p>
      </dsp:txBody>
      <dsp:txXfrm>
        <a:off x="5896642" y="2075639"/>
        <a:ext cx="2142794" cy="1285676"/>
      </dsp:txXfrm>
    </dsp:sp>
    <dsp:sp modelId="{E6D18433-B274-48E5-88BA-4711DA64495F}">
      <dsp:nvSpPr>
        <dsp:cNvPr id="0" name=""/>
        <dsp:cNvSpPr/>
      </dsp:nvSpPr>
      <dsp:spPr>
        <a:xfrm>
          <a:off x="8253716" y="2075639"/>
          <a:ext cx="2142794" cy="1285676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Contribute to the risk process</a:t>
          </a:r>
        </a:p>
      </dsp:txBody>
      <dsp:txXfrm>
        <a:off x="8253716" y="2075639"/>
        <a:ext cx="2142794" cy="12856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13DF62-42C2-4AD6-B410-DE10678E6A67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83A32B-226C-47F7-819E-6C4E010EACB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930" y="6516913"/>
            <a:ext cx="7514141" cy="27432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BF59C-219B-480C-9792-6C4024394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4838" y="4649053"/>
            <a:ext cx="10977562" cy="9167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>
                <a:latin typeface="Raleway ExtraBold" pitchFamily="2" charset="0"/>
              </a:defRPr>
            </a:lvl1pPr>
          </a:lstStyle>
          <a:p>
            <a:pPr lvl="0"/>
            <a:r>
              <a:rPr lang="en-US" dirty="0"/>
              <a:t>SELAMAT DATANG</a:t>
            </a:r>
            <a:endParaRPr lang="id-ID" dirty="0"/>
          </a:p>
        </p:txBody>
      </p:sp>
      <p:pic>
        <p:nvPicPr>
          <p:cNvPr id="4" name="Picture 3" descr="A picture containing plate&#10;&#10;Description automatically generated">
            <a:extLst>
              <a:ext uri="{FF2B5EF4-FFF2-40B4-BE49-F238E27FC236}">
                <a16:creationId xmlns:a16="http://schemas.microsoft.com/office/drawing/2014/main" id="{9ECF272B-410A-B741-8766-79D5B337637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2139" y="851127"/>
            <a:ext cx="3362960" cy="336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23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C225C1-B776-43A0-8347-E161345057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3081785" y="1657712"/>
            <a:ext cx="5252185" cy="53638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5236BAA-2429-4269-BF42-0D809BE17C23}"/>
              </a:ext>
            </a:extLst>
          </p:cNvPr>
          <p:cNvSpPr/>
          <p:nvPr/>
        </p:nvSpPr>
        <p:spPr>
          <a:xfrm>
            <a:off x="0" y="1864206"/>
            <a:ext cx="12192000" cy="3511004"/>
          </a:xfrm>
          <a:prstGeom prst="rect">
            <a:avLst/>
          </a:prstGeom>
          <a:solidFill>
            <a:srgbClr val="212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1366F1-6388-4E36-8461-07C71003C6BA}"/>
              </a:ext>
            </a:extLst>
          </p:cNvPr>
          <p:cNvSpPr/>
          <p:nvPr/>
        </p:nvSpPr>
        <p:spPr>
          <a:xfrm>
            <a:off x="0" y="1710267"/>
            <a:ext cx="2810577" cy="82468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B808CA-4F2D-4379-9DFC-250B63107593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122EC492-3CAC-426C-9EB4-CEEF0E59CA94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DC3BFD-A3C0-48FD-9E5B-3CF09AF6BE1F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40982FB-862E-4103-8D43-29F072E9FF45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03C49F5-B70A-478D-90A0-54D66E556B2E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5" name="TextBox 2">
            <a:extLst>
              <a:ext uri="{FF2B5EF4-FFF2-40B4-BE49-F238E27FC236}">
                <a16:creationId xmlns:a16="http://schemas.microsoft.com/office/drawing/2014/main" id="{2F095FA0-DCCD-4262-928D-53B2B208D1B9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9B29B4-4665-4B6D-B635-DD165BE33DCB}"/>
              </a:ext>
            </a:extLst>
          </p:cNvPr>
          <p:cNvSpPr/>
          <p:nvPr/>
        </p:nvSpPr>
        <p:spPr>
          <a:xfrm>
            <a:off x="11848519" y="341609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24">
            <a:extLst>
              <a:ext uri="{FF2B5EF4-FFF2-40B4-BE49-F238E27FC236}">
                <a16:creationId xmlns:a16="http://schemas.microsoft.com/office/drawing/2014/main" id="{6C277F0C-63E6-4089-90E4-E5A9C5FA02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0662" y="204745"/>
            <a:ext cx="8106615" cy="693360"/>
          </a:xfrm>
          <a:noFill/>
        </p:spPr>
        <p:txBody>
          <a:bodyPr vert="horz" lIns="91440" tIns="45720" rIns="91440" bIns="45720" rtlCol="0" anchor="b">
            <a:noAutofit/>
          </a:bodyPr>
          <a:lstStyle>
            <a:lvl1pPr algn="r">
              <a:defRPr lang="id-ID" sz="4000" b="1" baseline="0" dirty="0">
                <a:solidFill>
                  <a:srgbClr val="002060"/>
                </a:solidFill>
                <a:latin typeface="Raleway ExtraBold" pitchFamily="2" charset="0"/>
                <a:cs typeface="Myriad Arabic" panose="01010101010101010101" pitchFamily="50" charset="-78"/>
              </a:defRPr>
            </a:lvl1pPr>
          </a:lstStyle>
          <a:p>
            <a:pPr marL="0" lvl="0"/>
            <a:r>
              <a:rPr lang="en-US" dirty="0"/>
              <a:t>JUDUL HALAMAN</a:t>
            </a:r>
            <a:endParaRPr lang="id-ID" dirty="0"/>
          </a:p>
        </p:txBody>
      </p:sp>
      <p:sp>
        <p:nvSpPr>
          <p:cNvPr id="27" name="Content Placeholder 25">
            <a:extLst>
              <a:ext uri="{FF2B5EF4-FFF2-40B4-BE49-F238E27FC236}">
                <a16:creationId xmlns:a16="http://schemas.microsoft.com/office/drawing/2014/main" id="{50D0469A-E5DF-4326-BFAF-B3DBF080335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43481" y="2038866"/>
            <a:ext cx="6356863" cy="310560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Raleway" panose="020B0503030101060003" pitchFamily="34" charset="0"/>
              </a:defRPr>
            </a:lvl1pPr>
            <a:lvl2pPr>
              <a:defRPr baseline="0">
                <a:solidFill>
                  <a:schemeClr val="bg1"/>
                </a:solidFill>
                <a:latin typeface="Raleway" panose="020B0503030101060003" pitchFamily="34" charset="0"/>
              </a:defRPr>
            </a:lvl2pPr>
            <a:lvl3pPr>
              <a:defRPr>
                <a:solidFill>
                  <a:schemeClr val="bg1"/>
                </a:solidFill>
                <a:latin typeface="Raleway" panose="020B0503030101060003" pitchFamily="34" charset="0"/>
              </a:defRPr>
            </a:lvl3pPr>
            <a:lvl4pPr>
              <a:defRPr baseline="0">
                <a:solidFill>
                  <a:schemeClr val="bg1"/>
                </a:solidFill>
                <a:latin typeface="Raleway" panose="020B0503030101060003" pitchFamily="34" charset="0"/>
              </a:defRPr>
            </a:lvl4pPr>
            <a:lvl5pPr>
              <a:defRPr baseline="0">
                <a:solidFill>
                  <a:schemeClr val="bg1"/>
                </a:solidFill>
                <a:latin typeface="Raleway" panose="020B0503030101060003" pitchFamily="34" charset="0"/>
              </a:defRPr>
            </a:lvl5pPr>
          </a:lstStyle>
          <a:p>
            <a:pPr lvl="0"/>
            <a:r>
              <a:rPr lang="en-US" dirty="0" err="1"/>
              <a:t>Konten</a:t>
            </a:r>
            <a:r>
              <a:rPr lang="en-US" dirty="0"/>
              <a:t> level 1</a:t>
            </a:r>
          </a:p>
          <a:p>
            <a:pPr lvl="1"/>
            <a:r>
              <a:rPr lang="en-US" dirty="0" err="1"/>
              <a:t>Konten</a:t>
            </a:r>
            <a:r>
              <a:rPr lang="en-US" dirty="0"/>
              <a:t> level 2</a:t>
            </a:r>
          </a:p>
          <a:p>
            <a:pPr lvl="2"/>
            <a:r>
              <a:rPr lang="en-US" dirty="0" err="1"/>
              <a:t>Konten</a:t>
            </a:r>
            <a:r>
              <a:rPr lang="en-US" dirty="0"/>
              <a:t> level 3</a:t>
            </a:r>
          </a:p>
          <a:p>
            <a:pPr lvl="3"/>
            <a:r>
              <a:rPr lang="en-US" dirty="0" err="1"/>
              <a:t>Konten</a:t>
            </a:r>
            <a:r>
              <a:rPr lang="en-US" dirty="0"/>
              <a:t> level 4</a:t>
            </a:r>
          </a:p>
          <a:p>
            <a:pPr lvl="4"/>
            <a:r>
              <a:rPr lang="en-US" dirty="0" err="1"/>
              <a:t>Konten</a:t>
            </a:r>
            <a:r>
              <a:rPr lang="en-US" dirty="0"/>
              <a:t> level 5</a:t>
            </a:r>
            <a:endParaRPr lang="id-ID" dirty="0"/>
          </a:p>
        </p:txBody>
      </p:sp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FA507561-D8E6-E147-A93F-9E4028E79CC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pic>
        <p:nvPicPr>
          <p:cNvPr id="23" name="Picture 22" descr="A picture containing plate&#10;&#10;Description automatically generated">
            <a:extLst>
              <a:ext uri="{FF2B5EF4-FFF2-40B4-BE49-F238E27FC236}">
                <a16:creationId xmlns:a16="http://schemas.microsoft.com/office/drawing/2014/main" id="{06DE55D1-4C0C-914F-B640-F44C7412FAD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F6460B0-BAD6-644D-A276-3248218CE13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8C22E-446E-44E7-B620-984F898160C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91363" y="1026377"/>
            <a:ext cx="4468812" cy="5252186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Gambar/</a:t>
            </a:r>
            <a:r>
              <a:rPr lang="en-US" dirty="0" err="1"/>
              <a:t>Foto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7807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A picture containing grass, track, light, lit&#10;&#10;Description automatically generated">
            <a:extLst>
              <a:ext uri="{FF2B5EF4-FFF2-40B4-BE49-F238E27FC236}">
                <a16:creationId xmlns:a16="http://schemas.microsoft.com/office/drawing/2014/main" id="{FB3DC51D-B9E1-474D-ABE6-7C809DCB837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98952"/>
            <a:ext cx="12192000" cy="522927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4562939-D568-438F-9A69-173ACCFD910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930" y="6487389"/>
            <a:ext cx="7514141" cy="27432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E7052FC-4AE2-4999-B723-18750F3E494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26" name="Title 24">
            <a:extLst>
              <a:ext uri="{FF2B5EF4-FFF2-40B4-BE49-F238E27FC236}">
                <a16:creationId xmlns:a16="http://schemas.microsoft.com/office/drawing/2014/main" id="{55DA8480-5D0C-43F6-A272-A194DAA40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9011" y="5075952"/>
            <a:ext cx="6313977" cy="937266"/>
          </a:xfrm>
          <a:solidFill>
            <a:srgbClr val="F5AA2D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id-ID" sz="3600" b="1" baseline="0" dirty="0">
                <a:solidFill>
                  <a:srgbClr val="002060"/>
                </a:solidFill>
                <a:latin typeface="Raleway ExtraBold" pitchFamily="2" charset="0"/>
                <a:cs typeface="Myriad Arabic" panose="01010101010101010101" pitchFamily="50" charset="-78"/>
              </a:defRPr>
            </a:lvl1pPr>
          </a:lstStyle>
          <a:p>
            <a:pPr marL="0" lvl="0" algn="ctr"/>
            <a:r>
              <a:rPr lang="en-US" dirty="0"/>
              <a:t>- TERIMA KASIH -</a:t>
            </a:r>
            <a:endParaRPr lang="id-ID" dirty="0"/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36257542-48D7-274A-9F91-C944EEC243F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pic>
        <p:nvPicPr>
          <p:cNvPr id="14" name="Picture 13" descr="A picture containing plate&#10;&#10;Description automatically generated">
            <a:extLst>
              <a:ext uri="{FF2B5EF4-FFF2-40B4-BE49-F238E27FC236}">
                <a16:creationId xmlns:a16="http://schemas.microsoft.com/office/drawing/2014/main" id="{E79DBA76-9E10-DE45-B7EB-88C6B5EB03B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C2A4B1A-8D79-C54D-ADB2-41E3C9AD72B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0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E9196-A22A-455F-8166-0AB8C0AB8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13D53-03C7-4D12-8AF0-7E767E5D3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2E334-E4D2-43DA-B326-4B03ECA9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56FD-EAF3-414D-98C7-BA0DBB7B056A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ED25E-3126-4378-9679-CCBE3E3E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68691-F799-42F1-B590-54C54BCBB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D8D9-ECEA-4C00-940A-6B7AB35F7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87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83FE01A-C16D-4304-BBF8-91AC23E2ABF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4757" y="1257300"/>
            <a:ext cx="4813993" cy="4618038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Gambar/</a:t>
            </a:r>
            <a:r>
              <a:rPr lang="en-US" dirty="0" err="1"/>
              <a:t>Foto</a:t>
            </a:r>
            <a:endParaRPr lang="id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6ACC91-B1A9-4CAC-9153-FF53B805C353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37F6413B-756A-4D9A-ADF9-6BF04A13A40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3DE4872E-54F1-40DE-B75B-2271A2086E84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86729E-43AE-4D1D-BDAD-62CCA61A9B5E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6A3D372-B362-4ED7-B017-939AD0992E6B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B3883A5-FFBF-474F-B2DF-2FF25162B61F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4" name="TextBox 2">
            <a:extLst>
              <a:ext uri="{FF2B5EF4-FFF2-40B4-BE49-F238E27FC236}">
                <a16:creationId xmlns:a16="http://schemas.microsoft.com/office/drawing/2014/main" id="{4DE48A80-06D7-42A8-A378-36CE964F4407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834E3E9-69A6-4EA3-9233-64F614A0132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25" name="Title 24">
            <a:extLst>
              <a:ext uri="{FF2B5EF4-FFF2-40B4-BE49-F238E27FC236}">
                <a16:creationId xmlns:a16="http://schemas.microsoft.com/office/drawing/2014/main" id="{BAFBC8D6-43AE-4A53-98E4-C58720AC51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8677" y="1566263"/>
            <a:ext cx="6298566" cy="1925801"/>
          </a:xfrm>
        </p:spPr>
        <p:txBody>
          <a:bodyPr>
            <a:noAutofit/>
          </a:bodyPr>
          <a:lstStyle>
            <a:lvl1pPr>
              <a:defRPr sz="7200">
                <a:latin typeface="Raleway ExtraBold" pitchFamily="2" charset="0"/>
              </a:defRPr>
            </a:lvl1pPr>
          </a:lstStyle>
          <a:p>
            <a:r>
              <a:rPr lang="en-US" dirty="0"/>
              <a:t>JUDUL PRESENTASI</a:t>
            </a:r>
            <a:endParaRPr lang="id-ID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C5EB8913-A408-44C6-BFC1-E30D26A4EE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67984" y="4950373"/>
            <a:ext cx="6298566" cy="502671"/>
          </a:xfrm>
        </p:spPr>
        <p:txBody>
          <a:bodyPr anchor="b">
            <a:noAutofit/>
          </a:bodyPr>
          <a:lstStyle>
            <a:lvl1pPr marL="0" indent="0">
              <a:buNone/>
              <a:defRPr sz="2800">
                <a:latin typeface="Raleway ExtraBold" pitchFamily="2" charset="0"/>
              </a:defRPr>
            </a:lvl1pPr>
          </a:lstStyle>
          <a:p>
            <a:pPr lvl="0"/>
            <a:r>
              <a:rPr lang="en-US" dirty="0"/>
              <a:t>Mata Kuliah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40AC4B1E-AE62-4B19-A3F6-4336FFE0B00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67984" y="5453044"/>
            <a:ext cx="6298566" cy="422293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latin typeface="Raleway" panose="020B05030301010600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Nama Dosen</a:t>
            </a:r>
            <a:endParaRPr lang="id-ID" dirty="0"/>
          </a:p>
        </p:txBody>
      </p:sp>
      <p:pic>
        <p:nvPicPr>
          <p:cNvPr id="5" name="Picture 4" descr="A picture containing plate&#10;&#10;Description automatically generated">
            <a:extLst>
              <a:ext uri="{FF2B5EF4-FFF2-40B4-BE49-F238E27FC236}">
                <a16:creationId xmlns:a16="http://schemas.microsoft.com/office/drawing/2014/main" id="{67DB4BB1-1433-FD43-A5FA-705BCEB7F1E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85BBF557-8A34-8848-B089-43AB7ACF01F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1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5" grpId="0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D4D8C0-14DA-438F-AD8A-1FB3E00D61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047750"/>
            <a:ext cx="12192000" cy="5383158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Gambar/</a:t>
            </a:r>
            <a:r>
              <a:rPr lang="en-US" dirty="0" err="1"/>
              <a:t>Foto</a:t>
            </a:r>
            <a:endParaRPr lang="id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E97165-C076-471D-9B90-249A341D640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E2DDCAA-521A-4B07-BDF0-1B6556DDA9A0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3BA97899-7B96-49E8-8B4A-3E676448073E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5D3845-4B04-485C-B64A-5085EC54322E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C382E03-D424-48ED-AC00-9D48009F5899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0096AF0-314D-49EC-B4BE-4B8D59FD6501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6" name="TextBox 2">
            <a:extLst>
              <a:ext uri="{FF2B5EF4-FFF2-40B4-BE49-F238E27FC236}">
                <a16:creationId xmlns:a16="http://schemas.microsoft.com/office/drawing/2014/main" id="{BFB58B8E-6567-415A-B0A6-2A096D428D91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26" name="Title 24">
            <a:extLst>
              <a:ext uri="{FF2B5EF4-FFF2-40B4-BE49-F238E27FC236}">
                <a16:creationId xmlns:a16="http://schemas.microsoft.com/office/drawing/2014/main" id="{55DA8480-5D0C-43F6-A272-A194DAA40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1435" y="4017702"/>
            <a:ext cx="9215474" cy="1207785"/>
          </a:xfrm>
          <a:solidFill>
            <a:srgbClr val="F5AA2D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id-ID" sz="7200" b="1" dirty="0">
                <a:solidFill>
                  <a:srgbClr val="002060"/>
                </a:solidFill>
                <a:latin typeface="Raleway ExtraBold" pitchFamily="2" charset="0"/>
                <a:cs typeface="Myriad Arabic" panose="01010101010101010101" pitchFamily="50" charset="-78"/>
              </a:defRPr>
            </a:lvl1pPr>
          </a:lstStyle>
          <a:p>
            <a:pPr marL="0" lvl="0" algn="ctr"/>
            <a:r>
              <a:rPr lang="en-US" dirty="0"/>
              <a:t>JUDUL PRESENTASI</a:t>
            </a:r>
            <a:endParaRPr lang="id-ID" dirty="0"/>
          </a:p>
        </p:txBody>
      </p:sp>
      <p:sp>
        <p:nvSpPr>
          <p:cNvPr id="27" name="Text Placeholder 32">
            <a:extLst>
              <a:ext uri="{FF2B5EF4-FFF2-40B4-BE49-F238E27FC236}">
                <a16:creationId xmlns:a16="http://schemas.microsoft.com/office/drawing/2014/main" id="{2586B868-D2C7-4AE1-BEED-AB4E63B70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46717" y="5425696"/>
            <a:ext cx="6298566" cy="502671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Raleway ExtraBold" pitchFamily="2" charset="0"/>
              </a:defRPr>
            </a:lvl1pPr>
          </a:lstStyle>
          <a:p>
            <a:pPr lvl="0"/>
            <a:r>
              <a:rPr lang="en-US" dirty="0"/>
              <a:t>Mata Kuliah</a:t>
            </a:r>
          </a:p>
        </p:txBody>
      </p:sp>
      <p:sp>
        <p:nvSpPr>
          <p:cNvPr id="30" name="Text Placeholder 32">
            <a:extLst>
              <a:ext uri="{FF2B5EF4-FFF2-40B4-BE49-F238E27FC236}">
                <a16:creationId xmlns:a16="http://schemas.microsoft.com/office/drawing/2014/main" id="{61AE3649-90B8-4B35-8C53-152DF188A3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46717" y="5865303"/>
            <a:ext cx="6298566" cy="426110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pPr lvl="0"/>
            <a:r>
              <a:rPr lang="en-US" dirty="0"/>
              <a:t>Nama Dosen</a:t>
            </a:r>
          </a:p>
        </p:txBody>
      </p:sp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05D79180-B425-8946-BBE7-F6D7C6421FF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pic>
        <p:nvPicPr>
          <p:cNvPr id="22" name="Picture 21" descr="A picture containing plate&#10;&#10;Description automatically generated">
            <a:extLst>
              <a:ext uri="{FF2B5EF4-FFF2-40B4-BE49-F238E27FC236}">
                <a16:creationId xmlns:a16="http://schemas.microsoft.com/office/drawing/2014/main" id="{6588B406-C3F3-5243-AFB6-E286918488A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C560BAB-EBAD-1E45-929B-CA3A5C5AF5A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50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build="p">
        <p:tmplLst>
          <p:tmpl lvl="1">
            <p:tnLst>
              <p:par>
                <p:cTn presetID="22" presetClass="entr" presetSubtype="1" fill="hold" nodeType="afterEffect" nodePh="1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1" fill="hold" nodeType="withEffect" nodePh="1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DA4087B9-EE8C-4C93-87BF-5774A660B26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97550" y="0"/>
            <a:ext cx="5880468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Gambar/</a:t>
            </a:r>
            <a:r>
              <a:rPr lang="en-US" dirty="0" err="1"/>
              <a:t>Foto</a:t>
            </a:r>
            <a:endParaRPr lang="id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57EB2A-34B9-4B38-8CE6-56F6912ACA77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D9B877EF-E45D-46C1-A912-F477A2BE22D1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FC10E8-2F8E-4A96-B4C0-024EB3DBB918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F9F45BB-E4B3-4809-99B8-E8D32A05F863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333CA3C-7C69-437F-81DF-E6269C0F76E4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0ED0FC1F-71B8-4C4F-87DA-5775FE41392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57703" y="3050945"/>
            <a:ext cx="3699335" cy="1350807"/>
          </a:xfrm>
          <a:prstGeom prst="rect">
            <a:avLst/>
          </a:prstGeom>
        </p:spPr>
      </p:pic>
      <p:sp>
        <p:nvSpPr>
          <p:cNvPr id="18" name="TextBox 2">
            <a:extLst>
              <a:ext uri="{FF2B5EF4-FFF2-40B4-BE49-F238E27FC236}">
                <a16:creationId xmlns:a16="http://schemas.microsoft.com/office/drawing/2014/main" id="{30226E9B-7897-4A32-A7F4-893BCDAC5AB1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28" name="Title 24">
            <a:extLst>
              <a:ext uri="{FF2B5EF4-FFF2-40B4-BE49-F238E27FC236}">
                <a16:creationId xmlns:a16="http://schemas.microsoft.com/office/drawing/2014/main" id="{E5E7323F-C0E9-4E08-BA0F-687027D3AA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48" y="1094088"/>
            <a:ext cx="5438302" cy="2181723"/>
          </a:xfrm>
        </p:spPr>
        <p:txBody>
          <a:bodyPr anchor="b">
            <a:noAutofit/>
          </a:bodyPr>
          <a:lstStyle>
            <a:lvl1pPr>
              <a:defRPr sz="5400">
                <a:latin typeface="Raleway ExtraBold" pitchFamily="2" charset="0"/>
              </a:defRPr>
            </a:lvl1pPr>
          </a:lstStyle>
          <a:p>
            <a:r>
              <a:rPr lang="en-US" dirty="0"/>
              <a:t>SUB JUDUL PRESENTASI</a:t>
            </a:r>
            <a:endParaRPr lang="id-ID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8681F815-62AC-4582-B439-1B726F6086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899" y="3957638"/>
            <a:ext cx="5090665" cy="866775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latin typeface="Raleway" panose="020B0503030101060003" pitchFamily="34" charset="0"/>
              </a:defRPr>
            </a:lvl1pPr>
            <a:lvl2pPr>
              <a:defRPr>
                <a:latin typeface="Raleway" panose="020B0503030101060003" pitchFamily="34" charset="0"/>
              </a:defRPr>
            </a:lvl2pPr>
            <a:lvl3pPr>
              <a:defRPr>
                <a:latin typeface="Raleway" panose="020B0503030101060003" pitchFamily="34" charset="0"/>
              </a:defRPr>
            </a:lvl3pPr>
            <a:lvl4pPr>
              <a:defRPr>
                <a:latin typeface="Raleway" panose="020B0503030101060003" pitchFamily="34" charset="0"/>
              </a:defRPr>
            </a:lvl4pPr>
            <a:lvl5pPr>
              <a:defRPr>
                <a:latin typeface="Raleway" panose="020B05030301010600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Teks </a:t>
            </a:r>
            <a:r>
              <a:rPr lang="en-US" dirty="0" err="1"/>
              <a:t>deskripsi</a:t>
            </a:r>
            <a:br>
              <a:rPr lang="en-US" dirty="0"/>
            </a:br>
            <a:r>
              <a:rPr lang="en-US" dirty="0"/>
              <a:t>Teks </a:t>
            </a:r>
            <a:r>
              <a:rPr lang="en-US" dirty="0" err="1"/>
              <a:t>deskripsi</a:t>
            </a:r>
            <a:endParaRPr lang="id-ID" dirty="0"/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B876F57A-3A3C-6342-A031-FEAC7029C5C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pic>
        <p:nvPicPr>
          <p:cNvPr id="22" name="Picture 21" descr="A picture containing plate&#10;&#10;Description automatically generated">
            <a:extLst>
              <a:ext uri="{FF2B5EF4-FFF2-40B4-BE49-F238E27FC236}">
                <a16:creationId xmlns:a16="http://schemas.microsoft.com/office/drawing/2014/main" id="{69403CA0-03CC-2749-BC04-851E11224F4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F6CCAFE-B294-A34D-858A-0801B1A3A2C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24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4D5143-DB6D-423C-AF02-BF503511328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117600"/>
            <a:ext cx="12192000" cy="358775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Gambar/</a:t>
            </a:r>
            <a:r>
              <a:rPr lang="en-US" dirty="0" err="1"/>
              <a:t>Foto</a:t>
            </a:r>
            <a:endParaRPr lang="id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25291-E70B-4DA6-9263-504984549A60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7F739B29-CCCF-48CA-A099-1C471103FB03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E7B1756-55AE-4D7F-9DF6-D312A7BE59F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F704114-5E05-4B41-9636-08B76418469B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FAD21F-6694-4C1B-9D8E-5521A808A3B5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5EEFBEB6-1437-4BAD-BEDB-286D9747889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17" name="TextBox 2">
            <a:extLst>
              <a:ext uri="{FF2B5EF4-FFF2-40B4-BE49-F238E27FC236}">
                <a16:creationId xmlns:a16="http://schemas.microsoft.com/office/drawing/2014/main" id="{3B649384-3EA3-4DA9-BB72-5B8B72B15172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FF085595-F523-4E31-B402-D53CB5F09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798" y="4885438"/>
            <a:ext cx="8971030" cy="1351475"/>
          </a:xfrm>
        </p:spPr>
        <p:txBody>
          <a:bodyPr anchor="b">
            <a:noAutofit/>
          </a:bodyPr>
          <a:lstStyle>
            <a:lvl1pPr>
              <a:defRPr sz="4400">
                <a:latin typeface="Raleway ExtraBold" pitchFamily="2" charset="0"/>
              </a:defRPr>
            </a:lvl1pPr>
          </a:lstStyle>
          <a:p>
            <a:r>
              <a:rPr lang="en-US" dirty="0"/>
              <a:t>SUB JUDUL</a:t>
            </a:r>
            <a:br>
              <a:rPr lang="en-US" dirty="0"/>
            </a:br>
            <a:r>
              <a:rPr lang="en-US" dirty="0"/>
              <a:t>PRESENTASI</a:t>
            </a:r>
            <a:endParaRPr lang="id-ID" dirty="0"/>
          </a:p>
        </p:txBody>
      </p:sp>
      <p:sp>
        <p:nvSpPr>
          <p:cNvPr id="26" name="Text Placeholder 30">
            <a:extLst>
              <a:ext uri="{FF2B5EF4-FFF2-40B4-BE49-F238E27FC236}">
                <a16:creationId xmlns:a16="http://schemas.microsoft.com/office/drawing/2014/main" id="{F38C3A68-0646-48B8-9716-A7D3DD9A60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36750" y="5024665"/>
            <a:ext cx="2605253" cy="1092356"/>
          </a:xfrm>
        </p:spPr>
        <p:txBody>
          <a:bodyPr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Raleway" panose="020B0503030101060003" pitchFamily="34" charset="0"/>
              </a:defRPr>
            </a:lvl1pPr>
            <a:lvl2pPr>
              <a:defRPr>
                <a:latin typeface="Raleway" panose="020B0503030101060003" pitchFamily="34" charset="0"/>
              </a:defRPr>
            </a:lvl2pPr>
            <a:lvl3pPr>
              <a:defRPr>
                <a:latin typeface="Raleway" panose="020B0503030101060003" pitchFamily="34" charset="0"/>
              </a:defRPr>
            </a:lvl3pPr>
            <a:lvl4pPr>
              <a:defRPr>
                <a:latin typeface="Raleway" panose="020B0503030101060003" pitchFamily="34" charset="0"/>
              </a:defRPr>
            </a:lvl4pPr>
            <a:lvl5pPr>
              <a:defRPr>
                <a:latin typeface="Raleway" panose="020B05030301010600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Teks </a:t>
            </a:r>
            <a:r>
              <a:rPr lang="en-US" dirty="0" err="1"/>
              <a:t>deskripsi</a:t>
            </a:r>
            <a:br>
              <a:rPr lang="en-US" dirty="0"/>
            </a:br>
            <a:r>
              <a:rPr lang="en-US" dirty="0"/>
              <a:t>Teks </a:t>
            </a:r>
            <a:r>
              <a:rPr lang="en-US" dirty="0" err="1"/>
              <a:t>deskripsi</a:t>
            </a:r>
            <a:br>
              <a:rPr lang="en-US" dirty="0"/>
            </a:br>
            <a:r>
              <a:rPr lang="en-US" dirty="0"/>
              <a:t>Teks </a:t>
            </a:r>
            <a:r>
              <a:rPr lang="en-US" dirty="0" err="1"/>
              <a:t>deskripsi</a:t>
            </a:r>
            <a:endParaRPr lang="id-ID" dirty="0"/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21085013-70E1-8C4F-929C-E9949CBEF9F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pic>
        <p:nvPicPr>
          <p:cNvPr id="22" name="Picture 21" descr="A picture containing plate&#10;&#10;Description automatically generated">
            <a:extLst>
              <a:ext uri="{FF2B5EF4-FFF2-40B4-BE49-F238E27FC236}">
                <a16:creationId xmlns:a16="http://schemas.microsoft.com/office/drawing/2014/main" id="{028A8B7A-4221-4144-9EA2-AE2641BFE11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CF054B14-75E5-A644-AAE7-AC4E5A66EB2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8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6600A96-FA4E-4D30-8FBE-90C251ADF286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7B8EC49-CEC1-4253-A789-503481FE5E83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B37D76-22ED-4168-A7B0-A5BB4A2CBE2C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1C9FC8-8498-49D6-B3FA-72F3D589D6FF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3A0278F-B028-45A4-9A1E-C10DF7135B92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2" name="TextBox 2">
            <a:extLst>
              <a:ext uri="{FF2B5EF4-FFF2-40B4-BE49-F238E27FC236}">
                <a16:creationId xmlns:a16="http://schemas.microsoft.com/office/drawing/2014/main" id="{DFDBC0FF-0356-472A-988C-C51707B739E0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D8F4950-D4BA-4195-9E87-F2E2D85F7D4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F521131-A440-4CC3-9DA3-FC83AEDA7AD2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24">
            <a:extLst>
              <a:ext uri="{FF2B5EF4-FFF2-40B4-BE49-F238E27FC236}">
                <a16:creationId xmlns:a16="http://schemas.microsoft.com/office/drawing/2014/main" id="{72F278A6-78AC-421A-94F2-AA40D46AF8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928" y="1262435"/>
            <a:ext cx="11578802" cy="796948"/>
          </a:xfrm>
          <a:noFill/>
        </p:spPr>
        <p:txBody>
          <a:bodyPr vert="horz" lIns="91440" tIns="45720" rIns="91440" bIns="45720" rtlCol="0" anchor="b">
            <a:noAutofit/>
          </a:bodyPr>
          <a:lstStyle>
            <a:lvl1pPr>
              <a:defRPr lang="id-ID" b="1" baseline="0" dirty="0">
                <a:solidFill>
                  <a:srgbClr val="002060"/>
                </a:solidFill>
                <a:latin typeface="Raleway ExtraBold" pitchFamily="2" charset="0"/>
                <a:cs typeface="Myriad Arabic" panose="01010101010101010101" pitchFamily="50" charset="-78"/>
              </a:defRPr>
            </a:lvl1pPr>
          </a:lstStyle>
          <a:p>
            <a:pPr marL="0" lvl="0"/>
            <a:r>
              <a:rPr lang="en-US" dirty="0"/>
              <a:t>JUDUL HALAMAN</a:t>
            </a:r>
            <a:endParaRPr lang="id-ID" dirty="0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F704D2C1-6B1B-4A23-B687-144684060B5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9725" y="2238375"/>
            <a:ext cx="11579005" cy="3937000"/>
          </a:xfrm>
        </p:spPr>
        <p:txBody>
          <a:bodyPr/>
          <a:lstStyle>
            <a:lvl1pPr>
              <a:defRPr>
                <a:latin typeface="Raleway" panose="020B0503030101060003" pitchFamily="34" charset="0"/>
              </a:defRPr>
            </a:lvl1pPr>
            <a:lvl2pPr>
              <a:defRPr>
                <a:latin typeface="Raleway" panose="020B0503030101060003" pitchFamily="34" charset="0"/>
              </a:defRPr>
            </a:lvl2pPr>
            <a:lvl3pPr>
              <a:defRPr>
                <a:latin typeface="Raleway" panose="020B0503030101060003" pitchFamily="34" charset="0"/>
              </a:defRPr>
            </a:lvl3pPr>
            <a:lvl4pPr>
              <a:defRPr>
                <a:latin typeface="Raleway" panose="020B0503030101060003" pitchFamily="34" charset="0"/>
              </a:defRPr>
            </a:lvl4pPr>
            <a:lvl5pPr>
              <a:defRPr>
                <a:latin typeface="Raleway" panose="020B0503030101060003" pitchFamily="34" charset="0"/>
              </a:defRPr>
            </a:lvl5pPr>
          </a:lstStyle>
          <a:p>
            <a:pPr lvl="0"/>
            <a:r>
              <a:rPr lang="en-US" dirty="0" err="1"/>
              <a:t>Konten</a:t>
            </a:r>
            <a:r>
              <a:rPr lang="en-US" dirty="0"/>
              <a:t> level 1</a:t>
            </a:r>
          </a:p>
          <a:p>
            <a:pPr lvl="1"/>
            <a:r>
              <a:rPr lang="en-US" dirty="0" err="1"/>
              <a:t>Konten</a:t>
            </a:r>
            <a:r>
              <a:rPr lang="en-US" dirty="0"/>
              <a:t> level 2</a:t>
            </a:r>
          </a:p>
          <a:p>
            <a:pPr lvl="2"/>
            <a:r>
              <a:rPr lang="en-US" dirty="0" err="1"/>
              <a:t>Konten</a:t>
            </a:r>
            <a:r>
              <a:rPr lang="en-US" dirty="0"/>
              <a:t> level 3</a:t>
            </a:r>
          </a:p>
          <a:p>
            <a:pPr lvl="3"/>
            <a:r>
              <a:rPr lang="en-US" dirty="0" err="1"/>
              <a:t>Konten</a:t>
            </a:r>
            <a:r>
              <a:rPr lang="en-US" dirty="0"/>
              <a:t> level 4</a:t>
            </a:r>
          </a:p>
          <a:p>
            <a:pPr lvl="4"/>
            <a:r>
              <a:rPr lang="en-US" dirty="0" err="1"/>
              <a:t>Konten</a:t>
            </a:r>
            <a:r>
              <a:rPr lang="en-US" dirty="0"/>
              <a:t> level 5</a:t>
            </a:r>
            <a:endParaRPr lang="id-ID" dirty="0"/>
          </a:p>
        </p:txBody>
      </p:sp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D85FFCFC-F014-CA4E-8A85-8F195167F3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pic>
        <p:nvPicPr>
          <p:cNvPr id="21" name="Picture 20" descr="A picture containing plate&#10;&#10;Description automatically generated">
            <a:extLst>
              <a:ext uri="{FF2B5EF4-FFF2-40B4-BE49-F238E27FC236}">
                <a16:creationId xmlns:a16="http://schemas.microsoft.com/office/drawing/2014/main" id="{4F219B24-AFA1-3C4D-9EFA-710E46C4558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08246678-AD75-B54D-BA22-69EE1107C5C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FBC8CD-5786-4200-A2F1-6647A74E3DD9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60A0DAF7-09A3-4E40-B784-CF8B92B2C3F3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17A59D1-051B-4DEE-8C9B-99CD8BC843EC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6ACA709-66E1-442C-A08C-F47871E5A9E1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676015-818A-413F-AC3A-1570D7595163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2" name="TextBox 2">
            <a:extLst>
              <a:ext uri="{FF2B5EF4-FFF2-40B4-BE49-F238E27FC236}">
                <a16:creationId xmlns:a16="http://schemas.microsoft.com/office/drawing/2014/main" id="{3A59C25F-E193-4077-99C0-7259407947CE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3926642-18A1-4798-99E2-BA4A39C5A1B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57703" y="3226077"/>
            <a:ext cx="3699335" cy="135080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419926F-09FA-4C6E-AF0D-4D9433F9858B}"/>
              </a:ext>
            </a:extLst>
          </p:cNvPr>
          <p:cNvSpPr/>
          <p:nvPr/>
        </p:nvSpPr>
        <p:spPr>
          <a:xfrm>
            <a:off x="0" y="2323334"/>
            <a:ext cx="343481" cy="965965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24">
            <a:extLst>
              <a:ext uri="{FF2B5EF4-FFF2-40B4-BE49-F238E27FC236}">
                <a16:creationId xmlns:a16="http://schemas.microsoft.com/office/drawing/2014/main" id="{1744C98C-F545-4365-B7DE-F7B87D1496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928" y="2193448"/>
            <a:ext cx="3951427" cy="1235552"/>
          </a:xfrm>
          <a:noFill/>
        </p:spPr>
        <p:txBody>
          <a:bodyPr vert="horz" lIns="91440" tIns="45720" rIns="91440" bIns="45720" rtlCol="0" anchor="b">
            <a:noAutofit/>
          </a:bodyPr>
          <a:lstStyle>
            <a:lvl1pPr>
              <a:defRPr lang="id-ID" sz="4000" b="1" baseline="0" dirty="0">
                <a:solidFill>
                  <a:srgbClr val="002060"/>
                </a:solidFill>
                <a:latin typeface="Raleway ExtraBold" pitchFamily="2" charset="0"/>
                <a:cs typeface="Myriad Arabic" panose="01010101010101010101" pitchFamily="50" charset="-78"/>
              </a:defRPr>
            </a:lvl1pPr>
          </a:lstStyle>
          <a:p>
            <a:pPr marL="0" lvl="0"/>
            <a:r>
              <a:rPr lang="en-US" dirty="0"/>
              <a:t>JUDUL</a:t>
            </a:r>
            <a:br>
              <a:rPr lang="en-US" dirty="0"/>
            </a:br>
            <a:r>
              <a:rPr lang="en-US" dirty="0"/>
              <a:t>HALAMAN</a:t>
            </a:r>
            <a:endParaRPr lang="id-ID" dirty="0"/>
          </a:p>
        </p:txBody>
      </p:sp>
      <p:sp>
        <p:nvSpPr>
          <p:cNvPr id="25" name="Content Placeholder 25">
            <a:extLst>
              <a:ext uri="{FF2B5EF4-FFF2-40B4-BE49-F238E27FC236}">
                <a16:creationId xmlns:a16="http://schemas.microsoft.com/office/drawing/2014/main" id="{C7AC78EC-71FC-4A1B-B53D-E3AE8BDBD94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627418" y="273603"/>
            <a:ext cx="7224654" cy="5901772"/>
          </a:xfrm>
        </p:spPr>
        <p:txBody>
          <a:bodyPr/>
          <a:lstStyle>
            <a:lvl1pPr>
              <a:defRPr>
                <a:latin typeface="Raleway" panose="020B0503030101060003" pitchFamily="34" charset="0"/>
              </a:defRPr>
            </a:lvl1pPr>
            <a:lvl2pPr>
              <a:defRPr>
                <a:latin typeface="Raleway" panose="020B0503030101060003" pitchFamily="34" charset="0"/>
              </a:defRPr>
            </a:lvl2pPr>
            <a:lvl3pPr>
              <a:defRPr>
                <a:latin typeface="Raleway" panose="020B0503030101060003" pitchFamily="34" charset="0"/>
              </a:defRPr>
            </a:lvl3pPr>
            <a:lvl4pPr>
              <a:defRPr>
                <a:latin typeface="Raleway" panose="020B0503030101060003" pitchFamily="34" charset="0"/>
              </a:defRPr>
            </a:lvl4pPr>
            <a:lvl5pPr>
              <a:defRPr>
                <a:latin typeface="Raleway" panose="020B0503030101060003" pitchFamily="34" charset="0"/>
              </a:defRPr>
            </a:lvl5pPr>
          </a:lstStyle>
          <a:p>
            <a:pPr lvl="0"/>
            <a:r>
              <a:rPr lang="en-US" dirty="0" err="1"/>
              <a:t>Konten</a:t>
            </a:r>
            <a:r>
              <a:rPr lang="en-US" dirty="0"/>
              <a:t> level 1</a:t>
            </a:r>
          </a:p>
          <a:p>
            <a:pPr lvl="1"/>
            <a:r>
              <a:rPr lang="en-US" dirty="0" err="1"/>
              <a:t>Konten</a:t>
            </a:r>
            <a:r>
              <a:rPr lang="en-US" dirty="0"/>
              <a:t> level 2</a:t>
            </a:r>
          </a:p>
          <a:p>
            <a:pPr lvl="2"/>
            <a:r>
              <a:rPr lang="en-US" dirty="0" err="1"/>
              <a:t>Konten</a:t>
            </a:r>
            <a:r>
              <a:rPr lang="en-US" dirty="0"/>
              <a:t> level 3</a:t>
            </a:r>
          </a:p>
          <a:p>
            <a:pPr lvl="3"/>
            <a:r>
              <a:rPr lang="en-US" dirty="0" err="1"/>
              <a:t>Konten</a:t>
            </a:r>
            <a:r>
              <a:rPr lang="en-US" dirty="0"/>
              <a:t> level 4</a:t>
            </a:r>
          </a:p>
          <a:p>
            <a:pPr lvl="4"/>
            <a:r>
              <a:rPr lang="en-US" dirty="0" err="1"/>
              <a:t>Konten</a:t>
            </a:r>
            <a:r>
              <a:rPr lang="en-US" dirty="0"/>
              <a:t> level 5</a:t>
            </a:r>
            <a:endParaRPr lang="id-ID" dirty="0"/>
          </a:p>
        </p:txBody>
      </p:sp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D137C646-CE52-3348-924B-75F64F8DA2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pic>
        <p:nvPicPr>
          <p:cNvPr id="21" name="Picture 20" descr="A picture containing plate&#10;&#10;Description automatically generated">
            <a:extLst>
              <a:ext uri="{FF2B5EF4-FFF2-40B4-BE49-F238E27FC236}">
                <a16:creationId xmlns:a16="http://schemas.microsoft.com/office/drawing/2014/main" id="{0B73139B-D1BA-954F-9DD6-B5B5052FE02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1E63709-491B-DD4D-B889-7F993C34E16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5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C325EED-B7D0-48D5-8FB9-18767AD87B47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410C2B4-5EE9-4999-85E7-E3DB9ECDEDFF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7D3611-A30C-40D2-A1B4-A9BB021BA96D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8E5A2B1-77B7-4249-895C-82BF0DE69952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70B80ED-0DFD-40BD-87E8-098258BE3C6E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2" name="TextBox 2">
            <a:extLst>
              <a:ext uri="{FF2B5EF4-FFF2-40B4-BE49-F238E27FC236}">
                <a16:creationId xmlns:a16="http://schemas.microsoft.com/office/drawing/2014/main" id="{517187E2-C86F-4CFF-A219-B50C36961A5A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473E0B-B975-4BA5-86E2-D7E56977A377}"/>
              </a:ext>
            </a:extLst>
          </p:cNvPr>
          <p:cNvSpPr/>
          <p:nvPr/>
        </p:nvSpPr>
        <p:spPr>
          <a:xfrm>
            <a:off x="11848519" y="341609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24">
            <a:extLst>
              <a:ext uri="{FF2B5EF4-FFF2-40B4-BE49-F238E27FC236}">
                <a16:creationId xmlns:a16="http://schemas.microsoft.com/office/drawing/2014/main" id="{9F2BD308-4E0A-456D-88C1-48FC186D18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0662" y="204745"/>
            <a:ext cx="8106615" cy="693360"/>
          </a:xfrm>
          <a:noFill/>
        </p:spPr>
        <p:txBody>
          <a:bodyPr vert="horz" lIns="91440" tIns="45720" rIns="91440" bIns="45720" rtlCol="0" anchor="b">
            <a:noAutofit/>
          </a:bodyPr>
          <a:lstStyle>
            <a:lvl1pPr algn="r">
              <a:defRPr lang="id-ID" sz="4000" b="1" baseline="0" dirty="0">
                <a:solidFill>
                  <a:srgbClr val="002060"/>
                </a:solidFill>
                <a:latin typeface="Raleway ExtraBold" pitchFamily="2" charset="0"/>
                <a:cs typeface="Myriad Arabic" panose="01010101010101010101" pitchFamily="50" charset="-78"/>
              </a:defRPr>
            </a:lvl1pPr>
          </a:lstStyle>
          <a:p>
            <a:pPr marL="0" lvl="0"/>
            <a:r>
              <a:rPr lang="en-US" dirty="0"/>
              <a:t>JUDUL HALAMAN</a:t>
            </a:r>
            <a:endParaRPr lang="id-ID" dirty="0"/>
          </a:p>
        </p:txBody>
      </p:sp>
      <p:sp>
        <p:nvSpPr>
          <p:cNvPr id="24" name="Content Placeholder 25">
            <a:extLst>
              <a:ext uri="{FF2B5EF4-FFF2-40B4-BE49-F238E27FC236}">
                <a16:creationId xmlns:a16="http://schemas.microsoft.com/office/drawing/2014/main" id="{9D930B1D-5F17-4549-9275-698BF021070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43481" y="1217611"/>
            <a:ext cx="11483795" cy="4957763"/>
          </a:xfrm>
        </p:spPr>
        <p:txBody>
          <a:bodyPr/>
          <a:lstStyle>
            <a:lvl1pPr>
              <a:defRPr>
                <a:latin typeface="Raleway" panose="020B0503030101060003" pitchFamily="34" charset="0"/>
              </a:defRPr>
            </a:lvl1pPr>
            <a:lvl2pPr>
              <a:defRPr baseline="0">
                <a:latin typeface="Raleway" panose="020B0503030101060003" pitchFamily="34" charset="0"/>
              </a:defRPr>
            </a:lvl2pPr>
            <a:lvl3pPr>
              <a:defRPr>
                <a:latin typeface="Raleway" panose="020B0503030101060003" pitchFamily="34" charset="0"/>
              </a:defRPr>
            </a:lvl3pPr>
            <a:lvl4pPr>
              <a:defRPr baseline="0">
                <a:latin typeface="Raleway" panose="020B0503030101060003" pitchFamily="34" charset="0"/>
              </a:defRPr>
            </a:lvl4pPr>
            <a:lvl5pPr>
              <a:defRPr baseline="0">
                <a:latin typeface="Raleway" panose="020B0503030101060003" pitchFamily="34" charset="0"/>
              </a:defRPr>
            </a:lvl5pPr>
          </a:lstStyle>
          <a:p>
            <a:pPr lvl="0"/>
            <a:r>
              <a:rPr lang="en-US" dirty="0" err="1"/>
              <a:t>Konten</a:t>
            </a:r>
            <a:r>
              <a:rPr lang="en-US" dirty="0"/>
              <a:t> level 1</a:t>
            </a:r>
          </a:p>
          <a:p>
            <a:pPr lvl="1"/>
            <a:r>
              <a:rPr lang="en-US" dirty="0" err="1"/>
              <a:t>Konten</a:t>
            </a:r>
            <a:r>
              <a:rPr lang="en-US" dirty="0"/>
              <a:t> level 2</a:t>
            </a:r>
          </a:p>
          <a:p>
            <a:pPr lvl="2"/>
            <a:r>
              <a:rPr lang="en-US" dirty="0" err="1"/>
              <a:t>Konten</a:t>
            </a:r>
            <a:r>
              <a:rPr lang="en-US" dirty="0"/>
              <a:t> level 3</a:t>
            </a:r>
          </a:p>
          <a:p>
            <a:pPr lvl="3"/>
            <a:r>
              <a:rPr lang="en-US" dirty="0" err="1"/>
              <a:t>Konten</a:t>
            </a:r>
            <a:r>
              <a:rPr lang="en-US" dirty="0"/>
              <a:t> level 4</a:t>
            </a:r>
          </a:p>
          <a:p>
            <a:pPr lvl="4"/>
            <a:r>
              <a:rPr lang="en-US" dirty="0" err="1"/>
              <a:t>Konten</a:t>
            </a:r>
            <a:r>
              <a:rPr lang="en-US" dirty="0"/>
              <a:t> level 5</a:t>
            </a:r>
            <a:endParaRPr lang="id-ID" dirty="0"/>
          </a:p>
        </p:txBody>
      </p:sp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3A57031C-4761-A749-8CB6-45F700C4EE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pic>
        <p:nvPicPr>
          <p:cNvPr id="21" name="Picture 20" descr="A picture containing plate&#10;&#10;Description automatically generated">
            <a:extLst>
              <a:ext uri="{FF2B5EF4-FFF2-40B4-BE49-F238E27FC236}">
                <a16:creationId xmlns:a16="http://schemas.microsoft.com/office/drawing/2014/main" id="{06CF1C9E-F3A6-6649-AED4-8E194F750CA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309CA87-8A5A-B04E-BF3E-D934673A2C4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4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C225C1-B776-43A0-8347-E161345057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3081785" y="1657712"/>
            <a:ext cx="5252185" cy="53638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5236BAA-2429-4269-BF42-0D809BE17C23}"/>
              </a:ext>
            </a:extLst>
          </p:cNvPr>
          <p:cNvSpPr/>
          <p:nvPr/>
        </p:nvSpPr>
        <p:spPr>
          <a:xfrm>
            <a:off x="0" y="1864206"/>
            <a:ext cx="12192000" cy="3511004"/>
          </a:xfrm>
          <a:prstGeom prst="rect">
            <a:avLst/>
          </a:prstGeom>
          <a:solidFill>
            <a:srgbClr val="212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1366F1-6388-4E36-8461-07C71003C6BA}"/>
              </a:ext>
            </a:extLst>
          </p:cNvPr>
          <p:cNvSpPr/>
          <p:nvPr/>
        </p:nvSpPr>
        <p:spPr>
          <a:xfrm>
            <a:off x="0" y="1710267"/>
            <a:ext cx="2810577" cy="82468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B808CA-4F2D-4379-9DFC-250B63107593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122EC492-3CAC-426C-9EB4-CEEF0E59CA94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DC3BFD-A3C0-48FD-9E5B-3CF09AF6BE1F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40982FB-862E-4103-8D43-29F072E9FF45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03C49F5-B70A-478D-90A0-54D66E556B2E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5" name="TextBox 2">
            <a:extLst>
              <a:ext uri="{FF2B5EF4-FFF2-40B4-BE49-F238E27FC236}">
                <a16:creationId xmlns:a16="http://schemas.microsoft.com/office/drawing/2014/main" id="{2F095FA0-DCCD-4262-928D-53B2B208D1B9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9B29B4-4665-4B6D-B635-DD165BE33DCB}"/>
              </a:ext>
            </a:extLst>
          </p:cNvPr>
          <p:cNvSpPr/>
          <p:nvPr/>
        </p:nvSpPr>
        <p:spPr>
          <a:xfrm>
            <a:off x="11848519" y="341609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24">
            <a:extLst>
              <a:ext uri="{FF2B5EF4-FFF2-40B4-BE49-F238E27FC236}">
                <a16:creationId xmlns:a16="http://schemas.microsoft.com/office/drawing/2014/main" id="{6C277F0C-63E6-4089-90E4-E5A9C5FA02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0662" y="204745"/>
            <a:ext cx="8106615" cy="693360"/>
          </a:xfrm>
          <a:noFill/>
        </p:spPr>
        <p:txBody>
          <a:bodyPr vert="horz" lIns="91440" tIns="45720" rIns="91440" bIns="45720" rtlCol="0" anchor="b">
            <a:noAutofit/>
          </a:bodyPr>
          <a:lstStyle>
            <a:lvl1pPr algn="r">
              <a:defRPr lang="id-ID" sz="4000" b="1" baseline="0" dirty="0">
                <a:solidFill>
                  <a:srgbClr val="002060"/>
                </a:solidFill>
                <a:latin typeface="Raleway ExtraBold" pitchFamily="2" charset="0"/>
                <a:cs typeface="Myriad Arabic" panose="01010101010101010101" pitchFamily="50" charset="-78"/>
              </a:defRPr>
            </a:lvl1pPr>
          </a:lstStyle>
          <a:p>
            <a:pPr marL="0" lvl="0"/>
            <a:r>
              <a:rPr lang="en-US" dirty="0"/>
              <a:t>JUDUL HALAMAN</a:t>
            </a:r>
            <a:endParaRPr lang="id-ID" dirty="0"/>
          </a:p>
        </p:txBody>
      </p:sp>
      <p:sp>
        <p:nvSpPr>
          <p:cNvPr id="27" name="Content Placeholder 25">
            <a:extLst>
              <a:ext uri="{FF2B5EF4-FFF2-40B4-BE49-F238E27FC236}">
                <a16:creationId xmlns:a16="http://schemas.microsoft.com/office/drawing/2014/main" id="{50D0469A-E5DF-4326-BFAF-B3DBF080335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43481" y="2038866"/>
            <a:ext cx="11483795" cy="310560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Raleway" panose="020B0503030101060003" pitchFamily="34" charset="0"/>
              </a:defRPr>
            </a:lvl1pPr>
            <a:lvl2pPr>
              <a:defRPr baseline="0">
                <a:solidFill>
                  <a:schemeClr val="bg1"/>
                </a:solidFill>
                <a:latin typeface="Raleway" panose="020B0503030101060003" pitchFamily="34" charset="0"/>
              </a:defRPr>
            </a:lvl2pPr>
            <a:lvl3pPr>
              <a:defRPr>
                <a:solidFill>
                  <a:schemeClr val="bg1"/>
                </a:solidFill>
                <a:latin typeface="Raleway" panose="020B0503030101060003" pitchFamily="34" charset="0"/>
              </a:defRPr>
            </a:lvl3pPr>
            <a:lvl4pPr>
              <a:defRPr baseline="0">
                <a:solidFill>
                  <a:schemeClr val="bg1"/>
                </a:solidFill>
                <a:latin typeface="Raleway" panose="020B0503030101060003" pitchFamily="34" charset="0"/>
              </a:defRPr>
            </a:lvl4pPr>
            <a:lvl5pPr>
              <a:defRPr baseline="0">
                <a:solidFill>
                  <a:schemeClr val="bg1"/>
                </a:solidFill>
                <a:latin typeface="Raleway" panose="020B0503030101060003" pitchFamily="34" charset="0"/>
              </a:defRPr>
            </a:lvl5pPr>
          </a:lstStyle>
          <a:p>
            <a:pPr lvl="0"/>
            <a:r>
              <a:rPr lang="en-US" dirty="0" err="1"/>
              <a:t>Konten</a:t>
            </a:r>
            <a:r>
              <a:rPr lang="en-US" dirty="0"/>
              <a:t> level 1</a:t>
            </a:r>
          </a:p>
          <a:p>
            <a:pPr lvl="1"/>
            <a:r>
              <a:rPr lang="en-US" dirty="0" err="1"/>
              <a:t>Konten</a:t>
            </a:r>
            <a:r>
              <a:rPr lang="en-US" dirty="0"/>
              <a:t> level 2</a:t>
            </a:r>
          </a:p>
          <a:p>
            <a:pPr lvl="2"/>
            <a:r>
              <a:rPr lang="en-US" dirty="0" err="1"/>
              <a:t>Konten</a:t>
            </a:r>
            <a:r>
              <a:rPr lang="en-US" dirty="0"/>
              <a:t> level 3</a:t>
            </a:r>
          </a:p>
          <a:p>
            <a:pPr lvl="3"/>
            <a:r>
              <a:rPr lang="en-US" dirty="0" err="1"/>
              <a:t>Konten</a:t>
            </a:r>
            <a:r>
              <a:rPr lang="en-US" dirty="0"/>
              <a:t> level 4</a:t>
            </a:r>
          </a:p>
          <a:p>
            <a:pPr lvl="4"/>
            <a:r>
              <a:rPr lang="en-US" dirty="0" err="1"/>
              <a:t>Konten</a:t>
            </a:r>
            <a:r>
              <a:rPr lang="en-US" dirty="0"/>
              <a:t> level 5</a:t>
            </a:r>
            <a:endParaRPr lang="id-ID" dirty="0"/>
          </a:p>
        </p:txBody>
      </p:sp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6075235D-A4FC-4249-AA16-83E505C9BF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pic>
        <p:nvPicPr>
          <p:cNvPr id="23" name="Picture 22" descr="A picture containing plate&#10;&#10;Description automatically generated">
            <a:extLst>
              <a:ext uri="{FF2B5EF4-FFF2-40B4-BE49-F238E27FC236}">
                <a16:creationId xmlns:a16="http://schemas.microsoft.com/office/drawing/2014/main" id="{FD1FA716-CEF5-6340-83C2-478DC7A91BA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60346B-B6DA-DD40-A37E-88BA0520AF2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7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1AF9E-DC9A-4384-A38A-859B18B0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19B25-7FCA-44A6-BC92-DE8BCF812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DA077-27DE-4BEB-9083-799AFEB9C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056FD-EAF3-414D-98C7-BA0DBB7B056A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0A032-854C-4741-A2A5-35DADC053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85EC2-6D46-4EEE-A60D-6911D2DCC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5D8D9-ECEA-4C00-940A-6B7AB35F7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76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C8EED-4795-48FE-A05C-8CA5E5576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Requirement Engineering</a:t>
            </a:r>
          </a:p>
        </p:txBody>
      </p:sp>
    </p:spTree>
    <p:extLst>
      <p:ext uri="{BB962C8B-B14F-4D97-AF65-F5344CB8AC3E}">
        <p14:creationId xmlns:p14="http://schemas.microsoft.com/office/powerpoint/2010/main" val="99374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os plan d’une flûte métallique">
            <a:extLst>
              <a:ext uri="{FF2B5EF4-FFF2-40B4-BE49-F238E27FC236}">
                <a16:creationId xmlns:a16="http://schemas.microsoft.com/office/drawing/2014/main" id="{AE8AB7EC-A607-4ADC-BA11-3D12930E8E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46" b="19308"/>
          <a:stretch/>
        </p:blipFill>
        <p:spPr>
          <a:xfrm>
            <a:off x="20" y="1047750"/>
            <a:ext cx="12191980" cy="5383158"/>
          </a:xfrm>
          <a:prstGeom prst="rect">
            <a:avLst/>
          </a:prstGeo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FF42AFC-F9BE-4351-907F-6BF025DC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435" y="4017702"/>
            <a:ext cx="9215474" cy="1207785"/>
          </a:xfrm>
        </p:spPr>
        <p:txBody>
          <a:bodyPr anchor="b">
            <a:noAutofit/>
          </a:bodyPr>
          <a:lstStyle/>
          <a:p>
            <a:pPr algn="ctr"/>
            <a:r>
              <a:rPr lang="en-GB" sz="4800" dirty="0"/>
              <a:t>RE Process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0C3D249-D2FD-438A-918C-59EAFF05E2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46717" y="5425696"/>
            <a:ext cx="6298566" cy="502671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1036B33-DBB9-4A70-AAD1-6305640D5A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46717" y="5865303"/>
            <a:ext cx="6298566" cy="4261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73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4EFDD8-608D-4829-A6C0-645D1B882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...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6F5D4-56D8-4B82-9A89-C5A7313E5C99}"/>
              </a:ext>
            </a:extLst>
          </p:cNvPr>
          <p:cNvSpPr/>
          <p:nvPr/>
        </p:nvSpPr>
        <p:spPr>
          <a:xfrm>
            <a:off x="4158132" y="2967335"/>
            <a:ext cx="38757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PROCESS ???</a:t>
            </a:r>
          </a:p>
        </p:txBody>
      </p:sp>
    </p:spTree>
    <p:extLst>
      <p:ext uri="{BB962C8B-B14F-4D97-AF65-F5344CB8AC3E}">
        <p14:creationId xmlns:p14="http://schemas.microsoft.com/office/powerpoint/2010/main" val="4184663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put-process-output">
            <a:extLst>
              <a:ext uri="{FF2B5EF4-FFF2-40B4-BE49-F238E27FC236}">
                <a16:creationId xmlns:a16="http://schemas.microsoft.com/office/drawing/2014/main" id="{6BD465EC-7A1A-4137-B00F-30A8837FB675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797550" y="1096747"/>
            <a:ext cx="5880468" cy="466450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028" name="Title 2">
            <a:extLst>
              <a:ext uri="{FF2B5EF4-FFF2-40B4-BE49-F238E27FC236}">
                <a16:creationId xmlns:a16="http://schemas.microsoft.com/office/drawing/2014/main" id="{B7B7F03D-FF3E-4848-B0B0-72263290E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48" y="1094088"/>
            <a:ext cx="5438302" cy="2181723"/>
          </a:xfrm>
        </p:spPr>
        <p:txBody>
          <a:bodyPr/>
          <a:lstStyle/>
          <a:p>
            <a:r>
              <a:rPr lang="en-US" sz="3200" dirty="0"/>
              <a:t>Garbage in garbage out</a:t>
            </a:r>
          </a:p>
        </p:txBody>
      </p:sp>
      <p:sp>
        <p:nvSpPr>
          <p:cNvPr id="73" name="Text Placeholder 3">
            <a:extLst>
              <a:ext uri="{FF2B5EF4-FFF2-40B4-BE49-F238E27FC236}">
                <a16:creationId xmlns:a16="http://schemas.microsoft.com/office/drawing/2014/main" id="{3ED5FEEA-C56C-4C8E-921F-427C392F57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2899" y="3957638"/>
            <a:ext cx="5090665" cy="866775"/>
          </a:xfrm>
        </p:spPr>
        <p:txBody>
          <a:bodyPr>
            <a:normAutofit/>
          </a:bodyPr>
          <a:lstStyle/>
          <a:p>
            <a:r>
              <a:rPr lang="en-US" dirty="0"/>
              <a:t>It is important to collect correct requirements</a:t>
            </a:r>
          </a:p>
        </p:txBody>
      </p:sp>
    </p:spTree>
    <p:extLst>
      <p:ext uri="{BB962C8B-B14F-4D97-AF65-F5344CB8AC3E}">
        <p14:creationId xmlns:p14="http://schemas.microsoft.com/office/powerpoint/2010/main" val="3239516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006C04-B756-458D-90CC-D2E7475F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Why do we need RE?</a:t>
            </a:r>
          </a:p>
        </p:txBody>
      </p:sp>
      <p:pic>
        <p:nvPicPr>
          <p:cNvPr id="2050" name="Picture 2" descr="Woman washing clothes, Cartoon Washing Clothing Laundry, Mum is happy to wash  clothes, food, text, baby Clothes png | PNGWing">
            <a:extLst>
              <a:ext uri="{FF2B5EF4-FFF2-40B4-BE49-F238E27FC236}">
                <a16:creationId xmlns:a16="http://schemas.microsoft.com/office/drawing/2014/main" id="{C99AF07C-57AD-481D-9077-06C1A1CCC815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890" y="2238376"/>
            <a:ext cx="3912510" cy="339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F5AD92-A8B5-43FA-A764-740A55FD9FA8}"/>
              </a:ext>
            </a:extLst>
          </p:cNvPr>
          <p:cNvSpPr txBox="1"/>
          <p:nvPr/>
        </p:nvSpPr>
        <p:spPr>
          <a:xfrm>
            <a:off x="482859" y="2503368"/>
            <a:ext cx="2344316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dirty="0"/>
              <a:t>IF SW is </a:t>
            </a:r>
            <a:r>
              <a:rPr lang="en-GB" dirty="0"/>
              <a:t>only an automation process, what will happen to </a:t>
            </a:r>
            <a:r>
              <a:rPr lang="en-GB" sz="1800" dirty="0"/>
              <a:t>...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46A69E-7035-439A-B6E3-334CEBAC144F}"/>
              </a:ext>
            </a:extLst>
          </p:cNvPr>
          <p:cNvSpPr txBox="1"/>
          <p:nvPr/>
        </p:nvSpPr>
        <p:spPr>
          <a:xfrm>
            <a:off x="8444204" y="4395236"/>
            <a:ext cx="2829507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It is more important to understand the problem than the solution. [Albert Einstein]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096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BB33AC-3175-4F55-B144-F54B6B3D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 Process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16301F-710B-4A72-A20B-A8A18C78F89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requirement's engineering process is carried out to </a:t>
            </a:r>
            <a:r>
              <a:rPr lang="en-US" b="1" u="sng" dirty="0"/>
              <a:t>find</a:t>
            </a:r>
            <a:r>
              <a:rPr lang="en-US" dirty="0"/>
              <a:t>, </a:t>
            </a:r>
            <a:r>
              <a:rPr lang="en-US" b="1" u="sng" dirty="0"/>
              <a:t>analyze</a:t>
            </a:r>
            <a:r>
              <a:rPr lang="en-US" dirty="0"/>
              <a:t>, </a:t>
            </a:r>
            <a:r>
              <a:rPr lang="en-US" b="1" u="sng" dirty="0"/>
              <a:t>document</a:t>
            </a:r>
            <a:r>
              <a:rPr lang="en-US" dirty="0"/>
              <a:t> and </a:t>
            </a:r>
            <a:r>
              <a:rPr lang="en-US" b="1" u="sng" dirty="0"/>
              <a:t>validate</a:t>
            </a:r>
            <a:r>
              <a:rPr lang="en-US" dirty="0"/>
              <a:t> system requirements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5924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F4CC527A-C92D-4CA4-8736-AB800CE5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28" y="2193448"/>
            <a:ext cx="3951427" cy="1235552"/>
          </a:xfrm>
        </p:spPr>
        <p:txBody>
          <a:bodyPr anchor="b">
            <a:normAutofit/>
          </a:bodyPr>
          <a:lstStyle/>
          <a:p>
            <a:r>
              <a:rPr lang="en-US" dirty="0"/>
              <a:t>Proses RE</a:t>
            </a:r>
          </a:p>
        </p:txBody>
      </p:sp>
      <p:pic>
        <p:nvPicPr>
          <p:cNvPr id="1026" name="Picture 2" descr="Chapter 6 Requirements Engineering Process Ian Sommerville 2000">
            <a:extLst>
              <a:ext uri="{FF2B5EF4-FFF2-40B4-BE49-F238E27FC236}">
                <a16:creationId xmlns:a16="http://schemas.microsoft.com/office/drawing/2014/main" id="{044F1583-EA80-4184-BE9A-3F27AE3FFC95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27418" y="515244"/>
            <a:ext cx="7224654" cy="54184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6791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734E-51B7-44AF-B0AB-C785FE31E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 Process (Spiral)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08A4BF8-42D2-4B03-8C01-100D094370F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63" y="1600812"/>
            <a:ext cx="7247248" cy="4191363"/>
          </a:xfrm>
        </p:spPr>
      </p:pic>
    </p:spTree>
    <p:extLst>
      <p:ext uri="{BB962C8B-B14F-4D97-AF65-F5344CB8AC3E}">
        <p14:creationId xmlns:p14="http://schemas.microsoft.com/office/powerpoint/2010/main" val="1156162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EA61-F5C3-4320-818B-9DDC4E446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 Process (RAD)</a:t>
            </a:r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5D7F84F6-34FC-4E82-A928-5864DAFB397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55" y="1722743"/>
            <a:ext cx="8359864" cy="3947502"/>
          </a:xfrm>
        </p:spPr>
      </p:pic>
    </p:spTree>
    <p:extLst>
      <p:ext uri="{BB962C8B-B14F-4D97-AF65-F5344CB8AC3E}">
        <p14:creationId xmlns:p14="http://schemas.microsoft.com/office/powerpoint/2010/main" val="3479110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84F1C-9E9F-4767-9ADF-2485C49C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28" y="2193448"/>
            <a:ext cx="3951427" cy="1235552"/>
          </a:xfrm>
        </p:spPr>
        <p:txBody>
          <a:bodyPr anchor="b">
            <a:normAutofit/>
          </a:bodyPr>
          <a:lstStyle/>
          <a:p>
            <a:r>
              <a:rPr lang="en-GB" dirty="0"/>
              <a:t>RE Process Maturity Model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FE68FD6-950B-4192-8491-90657753B91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418" y="1129339"/>
            <a:ext cx="7224654" cy="4190299"/>
          </a:xfrm>
          <a:noFill/>
        </p:spPr>
      </p:pic>
    </p:spTree>
    <p:extLst>
      <p:ext uri="{BB962C8B-B14F-4D97-AF65-F5344CB8AC3E}">
        <p14:creationId xmlns:p14="http://schemas.microsoft.com/office/powerpoint/2010/main" val="1601620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DFE0-2090-47DA-86DE-6CEF823A6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 Process in Agile</a:t>
            </a:r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A4BF1AD4-5EC7-4CCA-A699-38A401FD1DE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384" y="1217613"/>
            <a:ext cx="7601007" cy="4957762"/>
          </a:xfrm>
        </p:spPr>
      </p:pic>
    </p:spTree>
    <p:extLst>
      <p:ext uri="{BB962C8B-B14F-4D97-AF65-F5344CB8AC3E}">
        <p14:creationId xmlns:p14="http://schemas.microsoft.com/office/powerpoint/2010/main" val="155205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text, building, outdoor, sky&#10;&#10;Description automatically generated">
            <a:extLst>
              <a:ext uri="{FF2B5EF4-FFF2-40B4-BE49-F238E27FC236}">
                <a16:creationId xmlns:a16="http://schemas.microsoft.com/office/drawing/2014/main" id="{5B925287-DAAE-48D0-984B-711A8F88E9D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9" r="15279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663EB7D-115C-4BAC-8014-96676780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 dirty="0"/>
              <a:t>RE Process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107C2-97B2-4406-A096-260A773EE0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Requirement Engineering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7C5F2-F0F5-4740-A549-CDFD1BDFFC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Ratih NE Anggraini, </a:t>
            </a:r>
            <a:r>
              <a:rPr lang="en-GB" dirty="0" err="1"/>
              <a:t>Ph.D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3427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2507-8691-47E4-9257-3E9BB897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 Process in V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14F06C-47D1-450D-9B26-1E8833F08C9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773" y="1217613"/>
            <a:ext cx="7604228" cy="4957762"/>
          </a:xfrm>
        </p:spPr>
      </p:pic>
    </p:spTree>
    <p:extLst>
      <p:ext uri="{BB962C8B-B14F-4D97-AF65-F5344CB8AC3E}">
        <p14:creationId xmlns:p14="http://schemas.microsoft.com/office/powerpoint/2010/main" val="599154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FE18F3-8E10-4F42-B82F-96D1D412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Feasibility Study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613C2C-ACB9-466F-8DBF-811072C4D08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At this stage it is decided whether the proposed system is feasible to be developed or not</a:t>
            </a:r>
          </a:p>
          <a:p>
            <a:r>
              <a:rPr lang="en-GB" dirty="0"/>
              <a:t>Some considerations:</a:t>
            </a:r>
          </a:p>
          <a:p>
            <a:pPr lvl="1"/>
            <a:r>
              <a:rPr lang="en-US" dirty="0"/>
              <a:t>Does the system contribute to the achievement of organizational goals</a:t>
            </a:r>
          </a:p>
          <a:p>
            <a:pPr lvl="1"/>
            <a:r>
              <a:rPr lang="en-US" dirty="0"/>
              <a:t>Can the system be developed with the available technology and budget?</a:t>
            </a:r>
          </a:p>
          <a:p>
            <a:pPr lvl="1"/>
            <a:r>
              <a:rPr lang="en-US" dirty="0"/>
              <a:t>Can the system be integrated with other existing systems?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7597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4F1AE-B2EE-4FE2-9DD5-CFEF186BE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Feasibility study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A9271-89DB-4360-9353-8D54AFFA729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Conducted based on assessment and collection of information and reports</a:t>
            </a:r>
          </a:p>
          <a:p>
            <a:r>
              <a:rPr lang="en-US" dirty="0"/>
              <a:t>Questions that can be asked of people in the organization</a:t>
            </a:r>
            <a:endParaRPr lang="en-GB" dirty="0"/>
          </a:p>
          <a:p>
            <a:pPr lvl="1"/>
            <a:r>
              <a:rPr lang="en-US" dirty="0"/>
              <a:t>What if the system is not implemented?</a:t>
            </a:r>
          </a:p>
          <a:p>
            <a:pPr lvl="1"/>
            <a:r>
              <a:rPr lang="en-US" dirty="0"/>
              <a:t>What problems exist with the current process?</a:t>
            </a:r>
          </a:p>
          <a:p>
            <a:pPr lvl="1"/>
            <a:r>
              <a:rPr lang="en-US" dirty="0"/>
              <a:t>How can the proposed system help?</a:t>
            </a:r>
          </a:p>
          <a:p>
            <a:pPr lvl="1"/>
            <a:r>
              <a:rPr lang="en-US" dirty="0"/>
              <a:t>Does it require new technology?</a:t>
            </a:r>
          </a:p>
          <a:p>
            <a:pPr lvl="1"/>
            <a:r>
              <a:rPr lang="en-US" dirty="0"/>
              <a:t>Will there be legal problems?</a:t>
            </a:r>
          </a:p>
          <a:p>
            <a:pPr lvl="1"/>
            <a:r>
              <a:rPr lang="en-US" dirty="0"/>
              <a:t>How are the risks related to cost and schedule?</a:t>
            </a:r>
          </a:p>
          <a:p>
            <a:pPr lvl="1"/>
            <a:r>
              <a:rPr lang="en-US" dirty="0"/>
              <a:t>What are the advantages/disadvantages?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834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E1F3B-0DFF-4EB9-A7CF-4249C1F8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Feasibility Study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4E230-A1E9-42F3-A76B-7428F3FD5B9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Technological feasibility</a:t>
            </a:r>
          </a:p>
          <a:p>
            <a:pPr lvl="1"/>
            <a:r>
              <a:rPr lang="en-US" dirty="0"/>
              <a:t>Performed to ensure that the organization has the software, hardware, personnel and expertise to complete the project</a:t>
            </a:r>
            <a:endParaRPr lang="en-GB" dirty="0"/>
          </a:p>
          <a:p>
            <a:r>
              <a:rPr lang="en-GB" dirty="0"/>
              <a:t>Economic analysis</a:t>
            </a:r>
          </a:p>
          <a:p>
            <a:pPr lvl="1"/>
            <a:r>
              <a:rPr lang="en-US" dirty="0"/>
              <a:t>Also called cost/benefit analysis, a procedure to ensure that the benefits are worth the costs</a:t>
            </a:r>
          </a:p>
          <a:p>
            <a:pPr lvl="1"/>
            <a:r>
              <a:rPr lang="en-US" dirty="0"/>
              <a:t>Can be done with a cost-based study or time-based study</a:t>
            </a:r>
          </a:p>
          <a:p>
            <a:r>
              <a:rPr lang="en-GB" dirty="0"/>
              <a:t>Legal feasibility</a:t>
            </a:r>
          </a:p>
          <a:p>
            <a:pPr lvl="1"/>
            <a:r>
              <a:rPr lang="en-US" dirty="0"/>
              <a:t>Ensure that the system built does not conflict with applicable law</a:t>
            </a:r>
            <a:endParaRPr lang="en-GB" dirty="0"/>
          </a:p>
          <a:p>
            <a:pPr lvl="1"/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951145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E1F3B-0DFF-4EB9-A7CF-4249C1F8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Feasibility Study Types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4E230-A1E9-42F3-A76B-7428F3FD5B9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Operational Feasibility</a:t>
            </a:r>
          </a:p>
          <a:p>
            <a:pPr lvl="1"/>
            <a:r>
              <a:rPr lang="en-US" dirty="0"/>
              <a:t>The operational feasibility study measures how well the proposed system can solve problems</a:t>
            </a:r>
            <a:endParaRPr lang="en-GB" dirty="0"/>
          </a:p>
          <a:p>
            <a:r>
              <a:rPr lang="en-GB" dirty="0"/>
              <a:t>Schedule Feasibility</a:t>
            </a:r>
          </a:p>
          <a:p>
            <a:pPr lvl="1"/>
            <a:r>
              <a:rPr lang="en-US" dirty="0"/>
              <a:t>A system will not be useful if it takes too long to complete</a:t>
            </a:r>
          </a:p>
          <a:p>
            <a:pPr lvl="1"/>
            <a:r>
              <a:rPr lang="en-US" dirty="0"/>
              <a:t>This process measures how reasonable the schedule is. It must be assessed whether the deadline is mandatory or just a wish</a:t>
            </a:r>
            <a:endParaRPr lang="en-GB" dirty="0"/>
          </a:p>
          <a:p>
            <a:r>
              <a:rPr lang="en-GB" dirty="0"/>
              <a:t>Financial Feasibility</a:t>
            </a:r>
          </a:p>
          <a:p>
            <a:pPr lvl="1"/>
            <a:r>
              <a:rPr lang="en-US" dirty="0"/>
              <a:t>Measure project costs, sponsorship, cash flow and profits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579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B2E6-5E51-4E61-AB64-D292F8743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 Elicitation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6F53-BD2C-4069-9566-F2B57B5B999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This process involves customers.</a:t>
            </a:r>
          </a:p>
          <a:p>
            <a:pPr lvl="1"/>
            <a:r>
              <a:rPr lang="en-US" dirty="0"/>
              <a:t>The goal is to understand application domains, services and system operational boundaries</a:t>
            </a:r>
            <a:endParaRPr lang="en-GB" dirty="0"/>
          </a:p>
          <a:p>
            <a:endParaRPr lang="en-GB" dirty="0"/>
          </a:p>
          <a:p>
            <a:r>
              <a:rPr lang="en-US" dirty="0"/>
              <a:t>Moreover, it can also involve other stakeholders such as users, managers, experts, </a:t>
            </a:r>
            <a:r>
              <a:rPr lang="en-US" dirty="0" err="1"/>
              <a:t>etc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6163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3645-697D-4573-AB91-902493AC9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303C2-37DE-4FA6-864B-CEC9F877B7E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At this stage, a requirements document that clearly describes system requirements is created</a:t>
            </a:r>
          </a:p>
          <a:p>
            <a:endParaRPr lang="en-GB" dirty="0"/>
          </a:p>
          <a:p>
            <a:r>
              <a:rPr lang="en-US" dirty="0"/>
              <a:t>These requirements are written in a document called Software Requirements Specification (SRS)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6207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CFF0-C3E3-482F-808E-ACD2A19D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A6530-10C3-45A9-981B-9A63DBCDFC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Requirements validation is carried out to ensure that system requirements and SRS are according to what the client and system needs</a:t>
            </a:r>
            <a:endParaRPr lang="en-GB" dirty="0"/>
          </a:p>
          <a:p>
            <a:endParaRPr lang="en-GB" dirty="0"/>
          </a:p>
          <a:p>
            <a:r>
              <a:rPr lang="en-GB" dirty="0"/>
              <a:t>Some techniques:</a:t>
            </a:r>
          </a:p>
          <a:p>
            <a:pPr lvl="1"/>
            <a:r>
              <a:rPr lang="en-GB" dirty="0"/>
              <a:t>Requirement review, inspection dan walkthrough</a:t>
            </a:r>
          </a:p>
          <a:p>
            <a:pPr lvl="1"/>
            <a:r>
              <a:rPr lang="en-GB" dirty="0"/>
              <a:t>Prototyping </a:t>
            </a:r>
          </a:p>
        </p:txBody>
      </p:sp>
    </p:spTree>
    <p:extLst>
      <p:ext uri="{BB962C8B-B14F-4D97-AF65-F5344CB8AC3E}">
        <p14:creationId xmlns:p14="http://schemas.microsoft.com/office/powerpoint/2010/main" val="3331834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9F9A-59F9-4E7D-85A1-3F1D6909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B98E8-84B5-4BBE-A5A6-2E667547F34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Do feasibility study on your proposed topic. </a:t>
            </a:r>
          </a:p>
          <a:p>
            <a:pPr lvl="1"/>
            <a:r>
              <a:rPr lang="en-US" dirty="0"/>
              <a:t>Assumptions: sponsors provide 10 million in funding and 10 weeks of development time</a:t>
            </a:r>
          </a:p>
          <a:p>
            <a:r>
              <a:rPr lang="en-GB" dirty="0"/>
              <a:t>Report format: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Executive summary / Abstract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Introduction </a:t>
            </a:r>
            <a:r>
              <a:rPr lang="en-GB" dirty="0">
                <a:sym typeface="Wingdings" panose="05000000000000000000" pitchFamily="2" charset="2"/>
              </a:rPr>
              <a:t> System description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ym typeface="Wingdings" panose="05000000000000000000" pitchFamily="2" charset="2"/>
              </a:rPr>
              <a:t>Feasibility study and solution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ym typeface="Wingdings" panose="05000000000000000000" pitchFamily="2" charset="2"/>
              </a:rPr>
              <a:t>Conclusion</a:t>
            </a:r>
            <a:endParaRPr lang="en-GB" dirty="0"/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7673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3B3DB9-86D2-4EA9-8FB4-755934F1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4555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B7E392-1A1F-4405-B4BD-A82023CB5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28" y="2193448"/>
            <a:ext cx="3951427" cy="1235552"/>
          </a:xfrm>
        </p:spPr>
        <p:txBody>
          <a:bodyPr anchor="b">
            <a:normAutofit/>
          </a:bodyPr>
          <a:lstStyle/>
          <a:p>
            <a:r>
              <a:rPr lang="en-GB" dirty="0"/>
              <a:t>Outlines</a:t>
            </a: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CE68F016-E5C0-4F7E-AEE5-90055DF058E5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329102709"/>
              </p:ext>
            </p:extLst>
          </p:nvPr>
        </p:nvGraphicFramePr>
        <p:xfrm>
          <a:off x="4627418" y="273603"/>
          <a:ext cx="7224654" cy="5901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792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DF246279-D155-4C54-9685-8E465E9AAF0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52" b="10752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CABCDB2-5D52-4F4A-A623-8DF0B344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GB" sz="4400" dirty="0"/>
              <a:t>The Role of Requirement Analyst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B9B8F-3871-45EA-8E12-B95412E28E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CDE80C-4EEE-42A8-990C-C00E13FFD4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87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E5C1C9C-477E-4572-988D-B21302700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is Requirement Analyst?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BB9C12F-7119-4CA3-9A77-F804E8D236D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160837" y="2238375"/>
            <a:ext cx="39370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18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9FE1C3-AE71-45E9-98B2-CF6611E3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 Analyst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441878-670C-4E35-AB58-3325DAC53B0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Requirement Analyst (RA) </a:t>
            </a:r>
            <a:r>
              <a:rPr lang="en-US" sz="3200" dirty="0"/>
              <a:t>is responsible for determining project </a:t>
            </a:r>
            <a:r>
              <a:rPr lang="en-US" sz="3200" b="1" dirty="0"/>
              <a:t>requirements</a:t>
            </a:r>
            <a:r>
              <a:rPr lang="en-US" sz="3200" dirty="0"/>
              <a:t>, acting as a </a:t>
            </a:r>
            <a:r>
              <a:rPr lang="en-US" sz="3200" b="1" dirty="0"/>
              <a:t>liaison</a:t>
            </a:r>
            <a:r>
              <a:rPr lang="en-US" sz="3200" dirty="0"/>
              <a:t> for managers, stakeholders and the development team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278707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A72A-0929-47C9-92A3-BC27D8DBD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204745"/>
            <a:ext cx="8718317" cy="693360"/>
          </a:xfrm>
        </p:spPr>
        <p:txBody>
          <a:bodyPr/>
          <a:lstStyle/>
          <a:p>
            <a:r>
              <a:rPr lang="en-GB" dirty="0"/>
              <a:t>The Role of Requirement Analyst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F133-6CF4-49AF-B924-9976D815242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Determine the actual requirements of a system with customers, users and developers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Manage the mechanism for changing requirements with users and customers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Pay attention to new technology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Facilitate reuse of project artifacts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Provide input regarding methods, techniques, and tools for the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metrics to measure, track and control 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Facilitate discussions and mediate conflicts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Study the domain area of the project being worked on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616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A72A-0929-47C9-92A3-BC27D8DBD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28" y="2193448"/>
            <a:ext cx="3951427" cy="1235552"/>
          </a:xfrm>
        </p:spPr>
        <p:txBody>
          <a:bodyPr anchor="b">
            <a:normAutofit/>
          </a:bodyPr>
          <a:lstStyle/>
          <a:p>
            <a:r>
              <a:rPr lang="en-GB" dirty="0"/>
              <a:t>Skills needed by RA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2C3F5A8-46AF-459F-85FE-31FC40801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013" y="273603"/>
            <a:ext cx="6485464" cy="59017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8621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EC41C9-2219-40B6-98BE-916384709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28" y="1262435"/>
            <a:ext cx="11578802" cy="796948"/>
          </a:xfrm>
        </p:spPr>
        <p:txBody>
          <a:bodyPr anchor="b">
            <a:normAutofit/>
          </a:bodyPr>
          <a:lstStyle/>
          <a:p>
            <a:r>
              <a:rPr lang="en-GB" dirty="0"/>
              <a:t>A good RA characteristics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D0A1D0C2-B4FA-BF38-8D3D-19E61383B8A4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511150685"/>
              </p:ext>
            </p:extLst>
          </p:nvPr>
        </p:nvGraphicFramePr>
        <p:xfrm>
          <a:off x="339725" y="2238375"/>
          <a:ext cx="11579005" cy="393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4055078"/>
      </p:ext>
    </p:extLst>
  </p:cSld>
  <p:clrMapOvr>
    <a:masterClrMapping/>
  </p:clrMapOvr>
</p:sld>
</file>

<file path=ppt/theme/theme1.xml><?xml version="1.0" encoding="utf-8"?>
<a:theme xmlns:a="http://schemas.openxmlformats.org/drawingml/2006/main" name="IF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F Template" id="{B0F48DEA-1CAE-4642-960E-426C7AB58B5A}" vid="{FDDA609F-A7E8-40BC-83C5-ACBCB9F296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IF Template</Template>
  <TotalTime>2210</TotalTime>
  <Words>693</Words>
  <Application>Microsoft Office PowerPoint</Application>
  <PresentationFormat>Widescreen</PresentationFormat>
  <Paragraphs>103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Myriad Pro</vt:lpstr>
      <vt:lpstr>Raleway</vt:lpstr>
      <vt:lpstr>Raleway ExtraBold</vt:lpstr>
      <vt:lpstr>Raleway SemiBold</vt:lpstr>
      <vt:lpstr>IF Template</vt:lpstr>
      <vt:lpstr>PowerPoint Presentation</vt:lpstr>
      <vt:lpstr>RE Process</vt:lpstr>
      <vt:lpstr>Outlines</vt:lpstr>
      <vt:lpstr>The Role of Requirement Analyst</vt:lpstr>
      <vt:lpstr>Who is Requirement Analyst?</vt:lpstr>
      <vt:lpstr>Requirement Analyst</vt:lpstr>
      <vt:lpstr>The Role of Requirement Analyst</vt:lpstr>
      <vt:lpstr>Skills needed by RA</vt:lpstr>
      <vt:lpstr>A good RA characteristics</vt:lpstr>
      <vt:lpstr>RE Process</vt:lpstr>
      <vt:lpstr>What is ... </vt:lpstr>
      <vt:lpstr>Garbage in garbage out</vt:lpstr>
      <vt:lpstr>Why do we need RE?</vt:lpstr>
      <vt:lpstr>RE Process</vt:lpstr>
      <vt:lpstr>Proses RE</vt:lpstr>
      <vt:lpstr>RE Process (Spiral)</vt:lpstr>
      <vt:lpstr>RE Process (RAD)</vt:lpstr>
      <vt:lpstr>RE Process Maturity Model</vt:lpstr>
      <vt:lpstr>RE Process in Agile</vt:lpstr>
      <vt:lpstr>RE Process in V Model</vt:lpstr>
      <vt:lpstr>Feasibility Study</vt:lpstr>
      <vt:lpstr>Feasibility study implementation</vt:lpstr>
      <vt:lpstr>Feasibility Study Types</vt:lpstr>
      <vt:lpstr>Feasibility Study Types (2)</vt:lpstr>
      <vt:lpstr>Requirement Elicitation and Analysis</vt:lpstr>
      <vt:lpstr>Requirement Specification</vt:lpstr>
      <vt:lpstr>Requirement Validation</vt:lpstr>
      <vt:lpstr>Assignment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Ratih Anggraini</dc:creator>
  <cp:lastModifiedBy>r t</cp:lastModifiedBy>
  <cp:revision>20</cp:revision>
  <dcterms:created xsi:type="dcterms:W3CDTF">2022-02-28T08:06:48Z</dcterms:created>
  <dcterms:modified xsi:type="dcterms:W3CDTF">2023-03-06T08:09:24Z</dcterms:modified>
</cp:coreProperties>
</file>