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307" r:id="rId3"/>
    <p:sldId id="309" r:id="rId4"/>
    <p:sldId id="308" r:id="rId5"/>
    <p:sldId id="256" r:id="rId6"/>
    <p:sldId id="261" r:id="rId7"/>
    <p:sldId id="259" r:id="rId8"/>
    <p:sldId id="260" r:id="rId9"/>
    <p:sldId id="275" r:id="rId10"/>
    <p:sldId id="263" r:id="rId11"/>
    <p:sldId id="290" r:id="rId12"/>
    <p:sldId id="264" r:id="rId13"/>
    <p:sldId id="276" r:id="rId14"/>
    <p:sldId id="289" r:id="rId15"/>
    <p:sldId id="291" r:id="rId16"/>
    <p:sldId id="292" r:id="rId17"/>
    <p:sldId id="293" r:id="rId18"/>
    <p:sldId id="294" r:id="rId19"/>
    <p:sldId id="306" r:id="rId20"/>
    <p:sldId id="273" r:id="rId21"/>
    <p:sldId id="274" r:id="rId22"/>
    <p:sldId id="29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9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27B80-8433-4DAC-9450-8D1BBD79F137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B7F05041-3D22-4873-89F6-2541362A0027}">
      <dgm:prSet phldrT="[Text]"/>
      <dgm:spPr/>
      <dgm:t>
        <a:bodyPr/>
        <a:lstStyle/>
        <a:p>
          <a:r>
            <a:rPr lang="en-US" dirty="0"/>
            <a:t>All assignments have to be submitted on time</a:t>
          </a:r>
          <a:endParaRPr lang="en-ID" dirty="0"/>
        </a:p>
      </dgm:t>
    </dgm:pt>
    <dgm:pt modelId="{C8C272F1-0FC5-4D0E-A19A-FDDD59DAE8D1}" type="parTrans" cxnId="{1483DC10-FD9A-4E16-8A04-1E4850BFEC74}">
      <dgm:prSet/>
      <dgm:spPr/>
      <dgm:t>
        <a:bodyPr/>
        <a:lstStyle/>
        <a:p>
          <a:endParaRPr lang="en-ID"/>
        </a:p>
      </dgm:t>
    </dgm:pt>
    <dgm:pt modelId="{2A59E3DF-401D-45B9-8C01-3E0C27956497}" type="sibTrans" cxnId="{1483DC10-FD9A-4E16-8A04-1E4850BFEC74}">
      <dgm:prSet/>
      <dgm:spPr/>
      <dgm:t>
        <a:bodyPr/>
        <a:lstStyle/>
        <a:p>
          <a:endParaRPr lang="en-ID"/>
        </a:p>
      </dgm:t>
    </dgm:pt>
    <dgm:pt modelId="{7C31CB58-65F0-4B80-A791-5F55DCEE1031}">
      <dgm:prSet phldrT="[Text]"/>
      <dgm:spPr/>
      <dgm:t>
        <a:bodyPr/>
        <a:lstStyle/>
        <a:p>
          <a:r>
            <a:rPr lang="en-US" dirty="0"/>
            <a:t>No cheating</a:t>
          </a:r>
          <a:endParaRPr lang="en-ID" dirty="0"/>
        </a:p>
      </dgm:t>
    </dgm:pt>
    <dgm:pt modelId="{1B11CF2A-411F-4108-BF7F-958A89EAA384}" type="parTrans" cxnId="{2A169835-1A52-4DA3-9486-12C22B234228}">
      <dgm:prSet/>
      <dgm:spPr/>
      <dgm:t>
        <a:bodyPr/>
        <a:lstStyle/>
        <a:p>
          <a:endParaRPr lang="en-ID"/>
        </a:p>
      </dgm:t>
    </dgm:pt>
    <dgm:pt modelId="{E613E6C6-6172-49CF-8566-EE0B5B2D7789}" type="sibTrans" cxnId="{2A169835-1A52-4DA3-9486-12C22B234228}">
      <dgm:prSet/>
      <dgm:spPr/>
      <dgm:t>
        <a:bodyPr/>
        <a:lstStyle/>
        <a:p>
          <a:endParaRPr lang="en-ID"/>
        </a:p>
      </dgm:t>
    </dgm:pt>
    <dgm:pt modelId="{3BC014C4-A857-4346-B136-C7BAF02AE365}">
      <dgm:prSet phldrT="[Text]"/>
      <dgm:spPr/>
      <dgm:t>
        <a:bodyPr/>
        <a:lstStyle/>
        <a:p>
          <a:r>
            <a:rPr lang="en-US" dirty="0"/>
            <a:t>WhatsApp Group</a:t>
          </a:r>
          <a:endParaRPr lang="en-ID" dirty="0"/>
        </a:p>
      </dgm:t>
    </dgm:pt>
    <dgm:pt modelId="{62C595B9-BDAD-460A-A24A-0EE2C5642E85}" type="parTrans" cxnId="{A537AEE1-16BE-4D02-908C-E0B01E5B67CE}">
      <dgm:prSet/>
      <dgm:spPr/>
      <dgm:t>
        <a:bodyPr/>
        <a:lstStyle/>
        <a:p>
          <a:endParaRPr lang="en-ID"/>
        </a:p>
      </dgm:t>
    </dgm:pt>
    <dgm:pt modelId="{B82917EB-D9CD-4A09-A80E-0ECB490AC002}" type="sibTrans" cxnId="{A537AEE1-16BE-4D02-908C-E0B01E5B67CE}">
      <dgm:prSet/>
      <dgm:spPr/>
      <dgm:t>
        <a:bodyPr/>
        <a:lstStyle/>
        <a:p>
          <a:endParaRPr lang="en-ID"/>
        </a:p>
      </dgm:t>
    </dgm:pt>
    <dgm:pt modelId="{7FDD9EFB-3DB6-4084-AC2E-266AB0FB4DC8}">
      <dgm:prSet phldrT="[Text]"/>
      <dgm:spPr/>
      <dgm:t>
        <a:bodyPr/>
        <a:lstStyle/>
        <a:p>
          <a:r>
            <a:rPr lang="en-US" dirty="0"/>
            <a:t>Cheating = no grade</a:t>
          </a:r>
          <a:endParaRPr lang="en-ID" dirty="0"/>
        </a:p>
      </dgm:t>
    </dgm:pt>
    <dgm:pt modelId="{FE83E4AA-BC19-46B0-8119-7D6E25DBCF24}" type="parTrans" cxnId="{759586D8-37B4-468A-8AF2-303C7B6DE49C}">
      <dgm:prSet/>
      <dgm:spPr/>
      <dgm:t>
        <a:bodyPr/>
        <a:lstStyle/>
        <a:p>
          <a:endParaRPr lang="en-ID"/>
        </a:p>
      </dgm:t>
    </dgm:pt>
    <dgm:pt modelId="{823FAB0E-BE6F-4716-A83D-66CFB3E56220}" type="sibTrans" cxnId="{759586D8-37B4-468A-8AF2-303C7B6DE49C}">
      <dgm:prSet/>
      <dgm:spPr/>
      <dgm:t>
        <a:bodyPr/>
        <a:lstStyle/>
        <a:p>
          <a:endParaRPr lang="en-ID"/>
        </a:p>
      </dgm:t>
    </dgm:pt>
    <dgm:pt modelId="{50F21E64-0AE4-423B-A102-673B9AB4EB95}">
      <dgm:prSet phldrT="[Text]"/>
      <dgm:spPr/>
      <dgm:t>
        <a:bodyPr/>
        <a:lstStyle/>
        <a:p>
          <a:r>
            <a:rPr lang="en-US" dirty="0"/>
            <a:t>Late = point deduction</a:t>
          </a:r>
          <a:endParaRPr lang="en-ID" dirty="0"/>
        </a:p>
      </dgm:t>
    </dgm:pt>
    <dgm:pt modelId="{0BE28418-2399-4A78-B7E2-2406D1810708}" type="parTrans" cxnId="{0D1AEBFF-2D23-4A61-84B7-6DB6AE86706D}">
      <dgm:prSet/>
      <dgm:spPr/>
      <dgm:t>
        <a:bodyPr/>
        <a:lstStyle/>
        <a:p>
          <a:endParaRPr lang="en-ID"/>
        </a:p>
      </dgm:t>
    </dgm:pt>
    <dgm:pt modelId="{9B3FD56A-17CA-4B8E-98EA-25DB6EFE282D}" type="sibTrans" cxnId="{0D1AEBFF-2D23-4A61-84B7-6DB6AE86706D}">
      <dgm:prSet/>
      <dgm:spPr/>
      <dgm:t>
        <a:bodyPr/>
        <a:lstStyle/>
        <a:p>
          <a:endParaRPr lang="en-ID"/>
        </a:p>
      </dgm:t>
    </dgm:pt>
    <dgm:pt modelId="{2A85C605-A6B3-4322-9188-34A4DF5D381B}">
      <dgm:prSet phldrT="[Text]"/>
      <dgm:spPr/>
      <dgm:t>
        <a:bodyPr/>
        <a:lstStyle/>
        <a:p>
          <a:r>
            <a:rPr lang="en-US" dirty="0"/>
            <a:t>Information and coordination of classes</a:t>
          </a:r>
          <a:endParaRPr lang="en-ID" dirty="0"/>
        </a:p>
      </dgm:t>
    </dgm:pt>
    <dgm:pt modelId="{82F27458-DE26-4CC3-8AAF-6140C7FA3CD2}" type="parTrans" cxnId="{54214471-E7F3-41A9-A36D-3B82A9707739}">
      <dgm:prSet/>
      <dgm:spPr/>
      <dgm:t>
        <a:bodyPr/>
        <a:lstStyle/>
        <a:p>
          <a:endParaRPr lang="en-ID"/>
        </a:p>
      </dgm:t>
    </dgm:pt>
    <dgm:pt modelId="{EECF04F2-EBB4-45AF-9AB8-61F9C6803A2C}" type="sibTrans" cxnId="{54214471-E7F3-41A9-A36D-3B82A9707739}">
      <dgm:prSet/>
      <dgm:spPr/>
      <dgm:t>
        <a:bodyPr/>
        <a:lstStyle/>
        <a:p>
          <a:endParaRPr lang="en-ID"/>
        </a:p>
      </dgm:t>
    </dgm:pt>
    <dgm:pt modelId="{336A1843-E9C4-4CEB-85B2-5016C7AB4B99}" type="pres">
      <dgm:prSet presAssocID="{5E927B80-8433-4DAC-9450-8D1BBD79F137}" presName="linear" presStyleCnt="0">
        <dgm:presLayoutVars>
          <dgm:dir/>
          <dgm:animLvl val="lvl"/>
          <dgm:resizeHandles val="exact"/>
        </dgm:presLayoutVars>
      </dgm:prSet>
      <dgm:spPr/>
    </dgm:pt>
    <dgm:pt modelId="{ACDA3861-AB0E-4995-8E77-454AF2685F99}" type="pres">
      <dgm:prSet presAssocID="{B7F05041-3D22-4873-89F6-2541362A0027}" presName="parentLin" presStyleCnt="0"/>
      <dgm:spPr/>
    </dgm:pt>
    <dgm:pt modelId="{16C8AFD6-2E94-4C90-A596-5EC937E0EA70}" type="pres">
      <dgm:prSet presAssocID="{B7F05041-3D22-4873-89F6-2541362A0027}" presName="parentLeftMargin" presStyleLbl="node1" presStyleIdx="0" presStyleCnt="3"/>
      <dgm:spPr/>
    </dgm:pt>
    <dgm:pt modelId="{5631601E-07B4-40DB-8697-4C8F0EFE33C4}" type="pres">
      <dgm:prSet presAssocID="{B7F05041-3D22-4873-89F6-2541362A00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20313E-265F-44AF-B018-A27CF6FBA434}" type="pres">
      <dgm:prSet presAssocID="{B7F05041-3D22-4873-89F6-2541362A0027}" presName="negativeSpace" presStyleCnt="0"/>
      <dgm:spPr/>
    </dgm:pt>
    <dgm:pt modelId="{6C96D5E1-8ACF-4ACB-8AE0-FB0F990B21EE}" type="pres">
      <dgm:prSet presAssocID="{B7F05041-3D22-4873-89F6-2541362A0027}" presName="childText" presStyleLbl="conFgAcc1" presStyleIdx="0" presStyleCnt="3">
        <dgm:presLayoutVars>
          <dgm:bulletEnabled val="1"/>
        </dgm:presLayoutVars>
      </dgm:prSet>
      <dgm:spPr/>
    </dgm:pt>
    <dgm:pt modelId="{211EFFD8-37C9-4B52-AE8D-4AB1E1A88D52}" type="pres">
      <dgm:prSet presAssocID="{2A59E3DF-401D-45B9-8C01-3E0C27956497}" presName="spaceBetweenRectangles" presStyleCnt="0"/>
      <dgm:spPr/>
    </dgm:pt>
    <dgm:pt modelId="{269E957A-71E6-4B08-85C9-E0F209C6595D}" type="pres">
      <dgm:prSet presAssocID="{7C31CB58-65F0-4B80-A791-5F55DCEE1031}" presName="parentLin" presStyleCnt="0"/>
      <dgm:spPr/>
    </dgm:pt>
    <dgm:pt modelId="{9FDFEE4F-B53C-435F-9FC1-89890308645C}" type="pres">
      <dgm:prSet presAssocID="{7C31CB58-65F0-4B80-A791-5F55DCEE1031}" presName="parentLeftMargin" presStyleLbl="node1" presStyleIdx="0" presStyleCnt="3"/>
      <dgm:spPr/>
    </dgm:pt>
    <dgm:pt modelId="{D09EFCFB-8459-48DF-ABE6-021D651DADAF}" type="pres">
      <dgm:prSet presAssocID="{7C31CB58-65F0-4B80-A791-5F55DCEE10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61252E-8E80-4950-B063-4E6C5E4494DC}" type="pres">
      <dgm:prSet presAssocID="{7C31CB58-65F0-4B80-A791-5F55DCEE1031}" presName="negativeSpace" presStyleCnt="0"/>
      <dgm:spPr/>
    </dgm:pt>
    <dgm:pt modelId="{1A03890C-95EA-4698-AF12-0275BF4AEEB0}" type="pres">
      <dgm:prSet presAssocID="{7C31CB58-65F0-4B80-A791-5F55DCEE1031}" presName="childText" presStyleLbl="conFgAcc1" presStyleIdx="1" presStyleCnt="3">
        <dgm:presLayoutVars>
          <dgm:bulletEnabled val="1"/>
        </dgm:presLayoutVars>
      </dgm:prSet>
      <dgm:spPr/>
    </dgm:pt>
    <dgm:pt modelId="{9DCA439F-B2B9-4C22-AE8C-174F6CA88DB7}" type="pres">
      <dgm:prSet presAssocID="{E613E6C6-6172-49CF-8566-EE0B5B2D7789}" presName="spaceBetweenRectangles" presStyleCnt="0"/>
      <dgm:spPr/>
    </dgm:pt>
    <dgm:pt modelId="{0BBE4C59-BE60-4ED5-927A-1AA8865393B9}" type="pres">
      <dgm:prSet presAssocID="{3BC014C4-A857-4346-B136-C7BAF02AE365}" presName="parentLin" presStyleCnt="0"/>
      <dgm:spPr/>
    </dgm:pt>
    <dgm:pt modelId="{CF3DBF0A-957E-46D6-AC74-8A3ABAEE4119}" type="pres">
      <dgm:prSet presAssocID="{3BC014C4-A857-4346-B136-C7BAF02AE365}" presName="parentLeftMargin" presStyleLbl="node1" presStyleIdx="1" presStyleCnt="3"/>
      <dgm:spPr/>
    </dgm:pt>
    <dgm:pt modelId="{A1638785-C3FE-415D-AF38-9DC0FE4E5F50}" type="pres">
      <dgm:prSet presAssocID="{3BC014C4-A857-4346-B136-C7BAF02AE3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ED6CD01-7A06-4F12-A413-E3F05D522C71}" type="pres">
      <dgm:prSet presAssocID="{3BC014C4-A857-4346-B136-C7BAF02AE365}" presName="negativeSpace" presStyleCnt="0"/>
      <dgm:spPr/>
    </dgm:pt>
    <dgm:pt modelId="{6813B633-DC4B-45D0-92F9-E407DFF68587}" type="pres">
      <dgm:prSet presAssocID="{3BC014C4-A857-4346-B136-C7BAF02AE3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483DC10-FD9A-4E16-8A04-1E4850BFEC74}" srcId="{5E927B80-8433-4DAC-9450-8D1BBD79F137}" destId="{B7F05041-3D22-4873-89F6-2541362A0027}" srcOrd="0" destOrd="0" parTransId="{C8C272F1-0FC5-4D0E-A19A-FDDD59DAE8D1}" sibTransId="{2A59E3DF-401D-45B9-8C01-3E0C27956497}"/>
    <dgm:cxn modelId="{C7F44634-F588-4C08-BCEA-2F87C537A063}" type="presOf" srcId="{B7F05041-3D22-4873-89F6-2541362A0027}" destId="{5631601E-07B4-40DB-8697-4C8F0EFE33C4}" srcOrd="1" destOrd="0" presId="urn:microsoft.com/office/officeart/2005/8/layout/list1"/>
    <dgm:cxn modelId="{2A169835-1A52-4DA3-9486-12C22B234228}" srcId="{5E927B80-8433-4DAC-9450-8D1BBD79F137}" destId="{7C31CB58-65F0-4B80-A791-5F55DCEE1031}" srcOrd="1" destOrd="0" parTransId="{1B11CF2A-411F-4108-BF7F-958A89EAA384}" sibTransId="{E613E6C6-6172-49CF-8566-EE0B5B2D7789}"/>
    <dgm:cxn modelId="{201E6639-BD6D-4B81-9F15-7210EB1C1478}" type="presOf" srcId="{7FDD9EFB-3DB6-4084-AC2E-266AB0FB4DC8}" destId="{1A03890C-95EA-4698-AF12-0275BF4AEEB0}" srcOrd="0" destOrd="0" presId="urn:microsoft.com/office/officeart/2005/8/layout/list1"/>
    <dgm:cxn modelId="{54214471-E7F3-41A9-A36D-3B82A9707739}" srcId="{3BC014C4-A857-4346-B136-C7BAF02AE365}" destId="{2A85C605-A6B3-4322-9188-34A4DF5D381B}" srcOrd="0" destOrd="0" parTransId="{82F27458-DE26-4CC3-8AAF-6140C7FA3CD2}" sibTransId="{EECF04F2-EBB4-45AF-9AB8-61F9C6803A2C}"/>
    <dgm:cxn modelId="{6EAF517E-4983-466B-9F6C-A98FD06F1358}" type="presOf" srcId="{5E927B80-8433-4DAC-9450-8D1BBD79F137}" destId="{336A1843-E9C4-4CEB-85B2-5016C7AB4B99}" srcOrd="0" destOrd="0" presId="urn:microsoft.com/office/officeart/2005/8/layout/list1"/>
    <dgm:cxn modelId="{53846E90-EA29-4515-9C45-8E49038B04B6}" type="presOf" srcId="{3BC014C4-A857-4346-B136-C7BAF02AE365}" destId="{CF3DBF0A-957E-46D6-AC74-8A3ABAEE4119}" srcOrd="0" destOrd="0" presId="urn:microsoft.com/office/officeart/2005/8/layout/list1"/>
    <dgm:cxn modelId="{4D9FCAAA-9CE5-4DF3-8C6A-E6C346F2A1F4}" type="presOf" srcId="{B7F05041-3D22-4873-89F6-2541362A0027}" destId="{16C8AFD6-2E94-4C90-A596-5EC937E0EA70}" srcOrd="0" destOrd="0" presId="urn:microsoft.com/office/officeart/2005/8/layout/list1"/>
    <dgm:cxn modelId="{C3ED86C6-DC3D-4479-B6B4-A772F62E0342}" type="presOf" srcId="{3BC014C4-A857-4346-B136-C7BAF02AE365}" destId="{A1638785-C3FE-415D-AF38-9DC0FE4E5F50}" srcOrd="1" destOrd="0" presId="urn:microsoft.com/office/officeart/2005/8/layout/list1"/>
    <dgm:cxn modelId="{9394AECF-861F-4450-A2CC-FAFFC7D64B80}" type="presOf" srcId="{7C31CB58-65F0-4B80-A791-5F55DCEE1031}" destId="{D09EFCFB-8459-48DF-ABE6-021D651DADAF}" srcOrd="1" destOrd="0" presId="urn:microsoft.com/office/officeart/2005/8/layout/list1"/>
    <dgm:cxn modelId="{821B40D7-07D3-4BE9-8744-19B22CD90F6D}" type="presOf" srcId="{2A85C605-A6B3-4322-9188-34A4DF5D381B}" destId="{6813B633-DC4B-45D0-92F9-E407DFF68587}" srcOrd="0" destOrd="0" presId="urn:microsoft.com/office/officeart/2005/8/layout/list1"/>
    <dgm:cxn modelId="{759586D8-37B4-468A-8AF2-303C7B6DE49C}" srcId="{7C31CB58-65F0-4B80-A791-5F55DCEE1031}" destId="{7FDD9EFB-3DB6-4084-AC2E-266AB0FB4DC8}" srcOrd="0" destOrd="0" parTransId="{FE83E4AA-BC19-46B0-8119-7D6E25DBCF24}" sibTransId="{823FAB0E-BE6F-4716-A83D-66CFB3E56220}"/>
    <dgm:cxn modelId="{A537AEE1-16BE-4D02-908C-E0B01E5B67CE}" srcId="{5E927B80-8433-4DAC-9450-8D1BBD79F137}" destId="{3BC014C4-A857-4346-B136-C7BAF02AE365}" srcOrd="2" destOrd="0" parTransId="{62C595B9-BDAD-460A-A24A-0EE2C5642E85}" sibTransId="{B82917EB-D9CD-4A09-A80E-0ECB490AC002}"/>
    <dgm:cxn modelId="{7C6ED9EE-3836-4317-BA76-0AA93390B55A}" type="presOf" srcId="{7C31CB58-65F0-4B80-A791-5F55DCEE1031}" destId="{9FDFEE4F-B53C-435F-9FC1-89890308645C}" srcOrd="0" destOrd="0" presId="urn:microsoft.com/office/officeart/2005/8/layout/list1"/>
    <dgm:cxn modelId="{317384F7-C973-4F7E-84BC-20B886AF281F}" type="presOf" srcId="{50F21E64-0AE4-423B-A102-673B9AB4EB95}" destId="{6C96D5E1-8ACF-4ACB-8AE0-FB0F990B21EE}" srcOrd="0" destOrd="0" presId="urn:microsoft.com/office/officeart/2005/8/layout/list1"/>
    <dgm:cxn modelId="{0D1AEBFF-2D23-4A61-84B7-6DB6AE86706D}" srcId="{B7F05041-3D22-4873-89F6-2541362A0027}" destId="{50F21E64-0AE4-423B-A102-673B9AB4EB95}" srcOrd="0" destOrd="0" parTransId="{0BE28418-2399-4A78-B7E2-2406D1810708}" sibTransId="{9B3FD56A-17CA-4B8E-98EA-25DB6EFE282D}"/>
    <dgm:cxn modelId="{62CA173A-3AD2-4D84-A104-62B2E530E56C}" type="presParOf" srcId="{336A1843-E9C4-4CEB-85B2-5016C7AB4B99}" destId="{ACDA3861-AB0E-4995-8E77-454AF2685F99}" srcOrd="0" destOrd="0" presId="urn:microsoft.com/office/officeart/2005/8/layout/list1"/>
    <dgm:cxn modelId="{F02FB13D-BCDD-47CC-9A4F-03955B84FB62}" type="presParOf" srcId="{ACDA3861-AB0E-4995-8E77-454AF2685F99}" destId="{16C8AFD6-2E94-4C90-A596-5EC937E0EA70}" srcOrd="0" destOrd="0" presId="urn:microsoft.com/office/officeart/2005/8/layout/list1"/>
    <dgm:cxn modelId="{D0D5E04E-BC2C-47A8-8ADE-6EB2B6526FAA}" type="presParOf" srcId="{ACDA3861-AB0E-4995-8E77-454AF2685F99}" destId="{5631601E-07B4-40DB-8697-4C8F0EFE33C4}" srcOrd="1" destOrd="0" presId="urn:microsoft.com/office/officeart/2005/8/layout/list1"/>
    <dgm:cxn modelId="{D62170ED-8FF8-44A5-BDB3-C086B402D267}" type="presParOf" srcId="{336A1843-E9C4-4CEB-85B2-5016C7AB4B99}" destId="{E920313E-265F-44AF-B018-A27CF6FBA434}" srcOrd="1" destOrd="0" presId="urn:microsoft.com/office/officeart/2005/8/layout/list1"/>
    <dgm:cxn modelId="{2235E22C-5C46-4FED-A11F-C9F90BDBDA05}" type="presParOf" srcId="{336A1843-E9C4-4CEB-85B2-5016C7AB4B99}" destId="{6C96D5E1-8ACF-4ACB-8AE0-FB0F990B21EE}" srcOrd="2" destOrd="0" presId="urn:microsoft.com/office/officeart/2005/8/layout/list1"/>
    <dgm:cxn modelId="{C0A5E590-056E-47F2-BCBB-D7C97BFB5B66}" type="presParOf" srcId="{336A1843-E9C4-4CEB-85B2-5016C7AB4B99}" destId="{211EFFD8-37C9-4B52-AE8D-4AB1E1A88D52}" srcOrd="3" destOrd="0" presId="urn:microsoft.com/office/officeart/2005/8/layout/list1"/>
    <dgm:cxn modelId="{072E115E-453B-4EB2-A3D7-7DE4F7582035}" type="presParOf" srcId="{336A1843-E9C4-4CEB-85B2-5016C7AB4B99}" destId="{269E957A-71E6-4B08-85C9-E0F209C6595D}" srcOrd="4" destOrd="0" presId="urn:microsoft.com/office/officeart/2005/8/layout/list1"/>
    <dgm:cxn modelId="{8B01C9CF-77B2-42CE-B01D-9DE8B519325F}" type="presParOf" srcId="{269E957A-71E6-4B08-85C9-E0F209C6595D}" destId="{9FDFEE4F-B53C-435F-9FC1-89890308645C}" srcOrd="0" destOrd="0" presId="urn:microsoft.com/office/officeart/2005/8/layout/list1"/>
    <dgm:cxn modelId="{CE155A1A-1781-4FB1-AD35-CDC9535E9E3A}" type="presParOf" srcId="{269E957A-71E6-4B08-85C9-E0F209C6595D}" destId="{D09EFCFB-8459-48DF-ABE6-021D651DADAF}" srcOrd="1" destOrd="0" presId="urn:microsoft.com/office/officeart/2005/8/layout/list1"/>
    <dgm:cxn modelId="{7E003996-DC32-435D-9FE8-DD13AE0687C6}" type="presParOf" srcId="{336A1843-E9C4-4CEB-85B2-5016C7AB4B99}" destId="{8561252E-8E80-4950-B063-4E6C5E4494DC}" srcOrd="5" destOrd="0" presId="urn:microsoft.com/office/officeart/2005/8/layout/list1"/>
    <dgm:cxn modelId="{0E6ADE7F-6E26-44AD-A067-9EAB69712DD3}" type="presParOf" srcId="{336A1843-E9C4-4CEB-85B2-5016C7AB4B99}" destId="{1A03890C-95EA-4698-AF12-0275BF4AEEB0}" srcOrd="6" destOrd="0" presId="urn:microsoft.com/office/officeart/2005/8/layout/list1"/>
    <dgm:cxn modelId="{22A1D491-D333-476E-A957-6FA497ECE10E}" type="presParOf" srcId="{336A1843-E9C4-4CEB-85B2-5016C7AB4B99}" destId="{9DCA439F-B2B9-4C22-AE8C-174F6CA88DB7}" srcOrd="7" destOrd="0" presId="urn:microsoft.com/office/officeart/2005/8/layout/list1"/>
    <dgm:cxn modelId="{33ED77F0-D8F8-42AD-B4F2-2F341221F70F}" type="presParOf" srcId="{336A1843-E9C4-4CEB-85B2-5016C7AB4B99}" destId="{0BBE4C59-BE60-4ED5-927A-1AA8865393B9}" srcOrd="8" destOrd="0" presId="urn:microsoft.com/office/officeart/2005/8/layout/list1"/>
    <dgm:cxn modelId="{AC148006-128D-48FA-99AD-78A7AF87989D}" type="presParOf" srcId="{0BBE4C59-BE60-4ED5-927A-1AA8865393B9}" destId="{CF3DBF0A-957E-46D6-AC74-8A3ABAEE4119}" srcOrd="0" destOrd="0" presId="urn:microsoft.com/office/officeart/2005/8/layout/list1"/>
    <dgm:cxn modelId="{D1B157C5-C9DD-4957-92E0-86370D65347B}" type="presParOf" srcId="{0BBE4C59-BE60-4ED5-927A-1AA8865393B9}" destId="{A1638785-C3FE-415D-AF38-9DC0FE4E5F50}" srcOrd="1" destOrd="0" presId="urn:microsoft.com/office/officeart/2005/8/layout/list1"/>
    <dgm:cxn modelId="{061CDD4E-C0CE-46DA-B9F6-BD8417D30C08}" type="presParOf" srcId="{336A1843-E9C4-4CEB-85B2-5016C7AB4B99}" destId="{AED6CD01-7A06-4F12-A413-E3F05D522C71}" srcOrd="9" destOrd="0" presId="urn:microsoft.com/office/officeart/2005/8/layout/list1"/>
    <dgm:cxn modelId="{D5C73729-FAF9-4DCA-8D71-E740AE8696CF}" type="presParOf" srcId="{336A1843-E9C4-4CEB-85B2-5016C7AB4B99}" destId="{6813B633-DC4B-45D0-92F9-E407DFF6858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E6128-5BB3-42D8-8C77-2E7D88931E1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67D41B5C-94AC-42F0-BEC4-3466F59E92EE}">
      <dgm:prSet phldrT="[Text]"/>
      <dgm:spPr/>
      <dgm:t>
        <a:bodyPr/>
        <a:lstStyle/>
        <a:p>
          <a:r>
            <a:rPr lang="en-US" dirty="0"/>
            <a:t>Assignments</a:t>
          </a:r>
          <a:endParaRPr lang="en-ID" dirty="0"/>
        </a:p>
      </dgm:t>
    </dgm:pt>
    <dgm:pt modelId="{5A545936-9ED9-4D3C-B7E4-506BFBDE909A}" type="parTrans" cxnId="{137EA2CD-6C08-4473-BF68-E4D286077633}">
      <dgm:prSet/>
      <dgm:spPr/>
      <dgm:t>
        <a:bodyPr/>
        <a:lstStyle/>
        <a:p>
          <a:endParaRPr lang="en-ID"/>
        </a:p>
      </dgm:t>
    </dgm:pt>
    <dgm:pt modelId="{12307BAC-12E1-4E8F-A3C3-B95EA69B6284}" type="sibTrans" cxnId="{137EA2CD-6C08-4473-BF68-E4D286077633}">
      <dgm:prSet/>
      <dgm:spPr/>
      <dgm:t>
        <a:bodyPr/>
        <a:lstStyle/>
        <a:p>
          <a:endParaRPr lang="en-ID"/>
        </a:p>
      </dgm:t>
    </dgm:pt>
    <dgm:pt modelId="{F562E988-86DC-4399-8374-0192E592C537}">
      <dgm:prSet/>
      <dgm:spPr/>
      <dgm:t>
        <a:bodyPr/>
        <a:lstStyle/>
        <a:p>
          <a:r>
            <a:rPr lang="en-US" dirty="0"/>
            <a:t>Individual and Team-based</a:t>
          </a:r>
        </a:p>
      </dgm:t>
    </dgm:pt>
    <dgm:pt modelId="{2B9828DC-8929-451C-BC7C-AF5788CD84FB}" type="parTrans" cxnId="{F3B0071F-37E2-4B36-AB8C-1C3D8C331F26}">
      <dgm:prSet/>
      <dgm:spPr/>
      <dgm:t>
        <a:bodyPr/>
        <a:lstStyle/>
        <a:p>
          <a:endParaRPr lang="en-ID"/>
        </a:p>
      </dgm:t>
    </dgm:pt>
    <dgm:pt modelId="{5BD4A732-3AA9-47DF-A513-CF12666A8354}" type="sibTrans" cxnId="{F3B0071F-37E2-4B36-AB8C-1C3D8C331F26}">
      <dgm:prSet/>
      <dgm:spPr/>
      <dgm:t>
        <a:bodyPr/>
        <a:lstStyle/>
        <a:p>
          <a:endParaRPr lang="en-ID"/>
        </a:p>
      </dgm:t>
    </dgm:pt>
    <dgm:pt modelId="{58082E30-1D68-404A-85E4-6E63D1E2241E}">
      <dgm:prSet/>
      <dgm:spPr/>
      <dgm:t>
        <a:bodyPr/>
        <a:lstStyle/>
        <a:p>
          <a:r>
            <a:rPr lang="en-US" dirty="0"/>
            <a:t>Mid-Test and Final Test</a:t>
          </a:r>
        </a:p>
      </dgm:t>
    </dgm:pt>
    <dgm:pt modelId="{AF68BC18-863B-49DA-9BFD-605594D14E18}" type="parTrans" cxnId="{EF8066C3-2F71-4F7D-9A9C-80A2BC61FBEC}">
      <dgm:prSet/>
      <dgm:spPr/>
      <dgm:t>
        <a:bodyPr/>
        <a:lstStyle/>
        <a:p>
          <a:endParaRPr lang="en-ID"/>
        </a:p>
      </dgm:t>
    </dgm:pt>
    <dgm:pt modelId="{4EE21FE6-5014-485D-992E-69A0387C4070}" type="sibTrans" cxnId="{EF8066C3-2F71-4F7D-9A9C-80A2BC61FBEC}">
      <dgm:prSet/>
      <dgm:spPr/>
      <dgm:t>
        <a:bodyPr/>
        <a:lstStyle/>
        <a:p>
          <a:endParaRPr lang="en-ID"/>
        </a:p>
      </dgm:t>
    </dgm:pt>
    <dgm:pt modelId="{C0500F99-2F5A-4561-BD5A-2173EF840735}">
      <dgm:prSet/>
      <dgm:spPr/>
      <dgm:t>
        <a:bodyPr/>
        <a:lstStyle/>
        <a:p>
          <a:r>
            <a:rPr lang="en-US" dirty="0"/>
            <a:t>Final Project</a:t>
          </a:r>
          <a:endParaRPr lang="en-ID" dirty="0"/>
        </a:p>
      </dgm:t>
    </dgm:pt>
    <dgm:pt modelId="{6C28EF62-1A71-41D9-B1BF-51EBED859D12}" type="parTrans" cxnId="{1110E1CD-5CC9-4C0C-8C35-6D02B12C5611}">
      <dgm:prSet/>
      <dgm:spPr/>
      <dgm:t>
        <a:bodyPr/>
        <a:lstStyle/>
        <a:p>
          <a:endParaRPr lang="en-ID"/>
        </a:p>
      </dgm:t>
    </dgm:pt>
    <dgm:pt modelId="{D00B7B3F-22EF-4F93-8ED3-A3010EF5DDE5}" type="sibTrans" cxnId="{1110E1CD-5CC9-4C0C-8C35-6D02B12C5611}">
      <dgm:prSet/>
      <dgm:spPr/>
      <dgm:t>
        <a:bodyPr/>
        <a:lstStyle/>
        <a:p>
          <a:endParaRPr lang="en-ID"/>
        </a:p>
      </dgm:t>
    </dgm:pt>
    <dgm:pt modelId="{0F32E019-C2AC-4F8D-A6BD-667EBCF4FB37}">
      <dgm:prSet/>
      <dgm:spPr/>
      <dgm:t>
        <a:bodyPr/>
        <a:lstStyle/>
        <a:p>
          <a:r>
            <a:rPr lang="en-US" dirty="0"/>
            <a:t>Prototype/System based on RE</a:t>
          </a:r>
          <a:endParaRPr lang="en-ID" dirty="0"/>
        </a:p>
      </dgm:t>
    </dgm:pt>
    <dgm:pt modelId="{FFC59D59-8998-456F-A980-94EC1B5A8561}" type="parTrans" cxnId="{414CBC5A-4FE9-4C3D-A272-C4BDBD4C7E48}">
      <dgm:prSet/>
      <dgm:spPr/>
      <dgm:t>
        <a:bodyPr/>
        <a:lstStyle/>
        <a:p>
          <a:endParaRPr lang="en-ID"/>
        </a:p>
      </dgm:t>
    </dgm:pt>
    <dgm:pt modelId="{30AA6A59-2429-4D55-8E98-6AFA3D37AD00}" type="sibTrans" cxnId="{414CBC5A-4FE9-4C3D-A272-C4BDBD4C7E48}">
      <dgm:prSet/>
      <dgm:spPr/>
      <dgm:t>
        <a:bodyPr/>
        <a:lstStyle/>
        <a:p>
          <a:endParaRPr lang="en-ID"/>
        </a:p>
      </dgm:t>
    </dgm:pt>
    <dgm:pt modelId="{88FD5EA6-EB57-4421-96B3-A6C36F41058A}">
      <dgm:prSet/>
      <dgm:spPr/>
      <dgm:t>
        <a:bodyPr/>
        <a:lstStyle/>
        <a:p>
          <a:r>
            <a:rPr lang="en-US" dirty="0"/>
            <a:t>Requirement Specification</a:t>
          </a:r>
          <a:endParaRPr lang="en-ID" dirty="0"/>
        </a:p>
      </dgm:t>
    </dgm:pt>
    <dgm:pt modelId="{3BC39820-01B2-4A78-B390-0C5E93825FFC}" type="parTrans" cxnId="{1FE42977-DB16-443C-BD79-2A372589C25B}">
      <dgm:prSet/>
      <dgm:spPr/>
      <dgm:t>
        <a:bodyPr/>
        <a:lstStyle/>
        <a:p>
          <a:endParaRPr lang="en-ID"/>
        </a:p>
      </dgm:t>
    </dgm:pt>
    <dgm:pt modelId="{04D4F346-8ED6-4493-BEF5-DC2BEDBEE77B}" type="sibTrans" cxnId="{1FE42977-DB16-443C-BD79-2A372589C25B}">
      <dgm:prSet/>
      <dgm:spPr/>
      <dgm:t>
        <a:bodyPr/>
        <a:lstStyle/>
        <a:p>
          <a:endParaRPr lang="en-ID"/>
        </a:p>
      </dgm:t>
    </dgm:pt>
    <dgm:pt modelId="{6BE2B8B5-6ABD-4B4D-A9AC-A4DB16B58BCC}" type="pres">
      <dgm:prSet presAssocID="{730E6128-5BB3-42D8-8C77-2E7D88931E1C}" presName="linear" presStyleCnt="0">
        <dgm:presLayoutVars>
          <dgm:animLvl val="lvl"/>
          <dgm:resizeHandles val="exact"/>
        </dgm:presLayoutVars>
      </dgm:prSet>
      <dgm:spPr/>
    </dgm:pt>
    <dgm:pt modelId="{2598C328-BEA8-4E6E-A0B8-97A10C00012F}" type="pres">
      <dgm:prSet presAssocID="{67D41B5C-94AC-42F0-BEC4-3466F59E92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C63AE7-A49B-489D-AA84-AD8A759EEF9C}" type="pres">
      <dgm:prSet presAssocID="{67D41B5C-94AC-42F0-BEC4-3466F59E92EE}" presName="childText" presStyleLbl="revTx" presStyleIdx="0" presStyleCnt="2">
        <dgm:presLayoutVars>
          <dgm:bulletEnabled val="1"/>
        </dgm:presLayoutVars>
      </dgm:prSet>
      <dgm:spPr/>
    </dgm:pt>
    <dgm:pt modelId="{86B21681-DBF5-4246-9ED3-B18E5E9FAED8}" type="pres">
      <dgm:prSet presAssocID="{58082E30-1D68-404A-85E4-6E63D1E224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41ECD7-D93A-4F9E-ADE8-F79528813AB3}" type="pres">
      <dgm:prSet presAssocID="{4EE21FE6-5014-485D-992E-69A0387C4070}" presName="spacer" presStyleCnt="0"/>
      <dgm:spPr/>
    </dgm:pt>
    <dgm:pt modelId="{2C1AAB9F-7C1D-4E2C-B235-49134A811F42}" type="pres">
      <dgm:prSet presAssocID="{C0500F99-2F5A-4561-BD5A-2173EF8407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A1B8E7B-FFFE-4169-AD9B-F45D6CF1A2A0}" type="pres">
      <dgm:prSet presAssocID="{C0500F99-2F5A-4561-BD5A-2173EF84073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A282F09-D081-455C-8EA9-BD9BE74839E2}" type="presOf" srcId="{88FD5EA6-EB57-4421-96B3-A6C36F41058A}" destId="{DA1B8E7B-FFFE-4169-AD9B-F45D6CF1A2A0}" srcOrd="0" destOrd="0" presId="urn:microsoft.com/office/officeart/2005/8/layout/vList2"/>
    <dgm:cxn modelId="{F3B0071F-37E2-4B36-AB8C-1C3D8C331F26}" srcId="{67D41B5C-94AC-42F0-BEC4-3466F59E92EE}" destId="{F562E988-86DC-4399-8374-0192E592C537}" srcOrd="0" destOrd="0" parTransId="{2B9828DC-8929-451C-BC7C-AF5788CD84FB}" sibTransId="{5BD4A732-3AA9-47DF-A513-CF12666A8354}"/>
    <dgm:cxn modelId="{BF48BF40-2D95-42B1-9D1D-4CBBDBBB2354}" type="presOf" srcId="{67D41B5C-94AC-42F0-BEC4-3466F59E92EE}" destId="{2598C328-BEA8-4E6E-A0B8-97A10C00012F}" srcOrd="0" destOrd="0" presId="urn:microsoft.com/office/officeart/2005/8/layout/vList2"/>
    <dgm:cxn modelId="{864F696C-4EA2-4139-9A7D-009FA9CDFEA3}" type="presOf" srcId="{730E6128-5BB3-42D8-8C77-2E7D88931E1C}" destId="{6BE2B8B5-6ABD-4B4D-A9AC-A4DB16B58BCC}" srcOrd="0" destOrd="0" presId="urn:microsoft.com/office/officeart/2005/8/layout/vList2"/>
    <dgm:cxn modelId="{5C80564D-D16C-410B-AA53-F45628C02B63}" type="presOf" srcId="{0F32E019-C2AC-4F8D-A6BD-667EBCF4FB37}" destId="{DA1B8E7B-FFFE-4169-AD9B-F45D6CF1A2A0}" srcOrd="0" destOrd="1" presId="urn:microsoft.com/office/officeart/2005/8/layout/vList2"/>
    <dgm:cxn modelId="{1FE42977-DB16-443C-BD79-2A372589C25B}" srcId="{C0500F99-2F5A-4561-BD5A-2173EF840735}" destId="{88FD5EA6-EB57-4421-96B3-A6C36F41058A}" srcOrd="0" destOrd="0" parTransId="{3BC39820-01B2-4A78-B390-0C5E93825FFC}" sibTransId="{04D4F346-8ED6-4493-BEF5-DC2BEDBEE77B}"/>
    <dgm:cxn modelId="{2A4BB67A-8418-435C-9EF3-0542ABA49BD8}" type="presOf" srcId="{F562E988-86DC-4399-8374-0192E592C537}" destId="{B1C63AE7-A49B-489D-AA84-AD8A759EEF9C}" srcOrd="0" destOrd="0" presId="urn:microsoft.com/office/officeart/2005/8/layout/vList2"/>
    <dgm:cxn modelId="{414CBC5A-4FE9-4C3D-A272-C4BDBD4C7E48}" srcId="{C0500F99-2F5A-4561-BD5A-2173EF840735}" destId="{0F32E019-C2AC-4F8D-A6BD-667EBCF4FB37}" srcOrd="1" destOrd="0" parTransId="{FFC59D59-8998-456F-A980-94EC1B5A8561}" sibTransId="{30AA6A59-2429-4D55-8E98-6AFA3D37AD00}"/>
    <dgm:cxn modelId="{EF8066C3-2F71-4F7D-9A9C-80A2BC61FBEC}" srcId="{730E6128-5BB3-42D8-8C77-2E7D88931E1C}" destId="{58082E30-1D68-404A-85E4-6E63D1E2241E}" srcOrd="1" destOrd="0" parTransId="{AF68BC18-863B-49DA-9BFD-605594D14E18}" sibTransId="{4EE21FE6-5014-485D-992E-69A0387C4070}"/>
    <dgm:cxn modelId="{A03436CA-6A66-425A-90B2-21E8B1D75FFC}" type="presOf" srcId="{58082E30-1D68-404A-85E4-6E63D1E2241E}" destId="{86B21681-DBF5-4246-9ED3-B18E5E9FAED8}" srcOrd="0" destOrd="0" presId="urn:microsoft.com/office/officeart/2005/8/layout/vList2"/>
    <dgm:cxn modelId="{137EA2CD-6C08-4473-BF68-E4D286077633}" srcId="{730E6128-5BB3-42D8-8C77-2E7D88931E1C}" destId="{67D41B5C-94AC-42F0-BEC4-3466F59E92EE}" srcOrd="0" destOrd="0" parTransId="{5A545936-9ED9-4D3C-B7E4-506BFBDE909A}" sibTransId="{12307BAC-12E1-4E8F-A3C3-B95EA69B6284}"/>
    <dgm:cxn modelId="{1110E1CD-5CC9-4C0C-8C35-6D02B12C5611}" srcId="{730E6128-5BB3-42D8-8C77-2E7D88931E1C}" destId="{C0500F99-2F5A-4561-BD5A-2173EF840735}" srcOrd="2" destOrd="0" parTransId="{6C28EF62-1A71-41D9-B1BF-51EBED859D12}" sibTransId="{D00B7B3F-22EF-4F93-8ED3-A3010EF5DDE5}"/>
    <dgm:cxn modelId="{714972FE-D14E-466F-8F3F-189835F2811B}" type="presOf" srcId="{C0500F99-2F5A-4561-BD5A-2173EF840735}" destId="{2C1AAB9F-7C1D-4E2C-B235-49134A811F42}" srcOrd="0" destOrd="0" presId="urn:microsoft.com/office/officeart/2005/8/layout/vList2"/>
    <dgm:cxn modelId="{D4BE4ABB-AFC0-4DB9-B568-894061B318C8}" type="presParOf" srcId="{6BE2B8B5-6ABD-4B4D-A9AC-A4DB16B58BCC}" destId="{2598C328-BEA8-4E6E-A0B8-97A10C00012F}" srcOrd="0" destOrd="0" presId="urn:microsoft.com/office/officeart/2005/8/layout/vList2"/>
    <dgm:cxn modelId="{3AC74749-CB0F-4D88-B3C6-63CF7CC94812}" type="presParOf" srcId="{6BE2B8B5-6ABD-4B4D-A9AC-A4DB16B58BCC}" destId="{B1C63AE7-A49B-489D-AA84-AD8A759EEF9C}" srcOrd="1" destOrd="0" presId="urn:microsoft.com/office/officeart/2005/8/layout/vList2"/>
    <dgm:cxn modelId="{9EA5848B-3116-407B-864A-1A22CE22317B}" type="presParOf" srcId="{6BE2B8B5-6ABD-4B4D-A9AC-A4DB16B58BCC}" destId="{86B21681-DBF5-4246-9ED3-B18E5E9FAED8}" srcOrd="2" destOrd="0" presId="urn:microsoft.com/office/officeart/2005/8/layout/vList2"/>
    <dgm:cxn modelId="{A8D2C124-0956-40C2-9712-D7F268981481}" type="presParOf" srcId="{6BE2B8B5-6ABD-4B4D-A9AC-A4DB16B58BCC}" destId="{9741ECD7-D93A-4F9E-ADE8-F79528813AB3}" srcOrd="3" destOrd="0" presId="urn:microsoft.com/office/officeart/2005/8/layout/vList2"/>
    <dgm:cxn modelId="{D59882F7-1FF9-4717-B9CB-C41FE53C2FF6}" type="presParOf" srcId="{6BE2B8B5-6ABD-4B4D-A9AC-A4DB16B58BCC}" destId="{2C1AAB9F-7C1D-4E2C-B235-49134A811F42}" srcOrd="4" destOrd="0" presId="urn:microsoft.com/office/officeart/2005/8/layout/vList2"/>
    <dgm:cxn modelId="{636AC4A9-2310-479F-9BE2-23C455D033DB}" type="presParOf" srcId="{6BE2B8B5-6ABD-4B4D-A9AC-A4DB16B58BCC}" destId="{DA1B8E7B-FFFE-4169-AD9B-F45D6CF1A2A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3B39C5-F9F3-477A-801E-B6862EB77398}" type="doc">
      <dgm:prSet loTypeId="urn:microsoft.com/office/officeart/2008/layout/PictureStrip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B1F620A5-0D0D-4783-85C7-EB0F3E685D59}">
      <dgm:prSet phldrT="[Text]"/>
      <dgm:spPr/>
      <dgm:t>
        <a:bodyPr/>
        <a:lstStyle/>
        <a:p>
          <a:r>
            <a:rPr lang="en-US" dirty="0"/>
            <a:t>Basic of Requirement Engineering </a:t>
          </a:r>
          <a:endParaRPr lang="en-ID" dirty="0"/>
        </a:p>
      </dgm:t>
    </dgm:pt>
    <dgm:pt modelId="{B8D4DC8C-343C-4469-A78E-542FC33A8E75}" type="parTrans" cxnId="{344F0554-2757-4EA7-A660-36AD09532F23}">
      <dgm:prSet/>
      <dgm:spPr/>
      <dgm:t>
        <a:bodyPr/>
        <a:lstStyle/>
        <a:p>
          <a:endParaRPr lang="en-ID"/>
        </a:p>
      </dgm:t>
    </dgm:pt>
    <dgm:pt modelId="{BC7B4A4B-A1A0-4E1B-9EC1-32CB51005832}" type="sibTrans" cxnId="{344F0554-2757-4EA7-A660-36AD09532F23}">
      <dgm:prSet/>
      <dgm:spPr/>
      <dgm:t>
        <a:bodyPr/>
        <a:lstStyle/>
        <a:p>
          <a:endParaRPr lang="en-ID"/>
        </a:p>
      </dgm:t>
    </dgm:pt>
    <dgm:pt modelId="{772D698B-9C83-4C8A-83CF-1171103E34B2}">
      <dgm:prSet phldrT="[Text]"/>
      <dgm:spPr/>
      <dgm:t>
        <a:bodyPr/>
        <a:lstStyle/>
        <a:p>
          <a:r>
            <a:rPr lang="en-US" dirty="0"/>
            <a:t>Requirement Elicitation</a:t>
          </a:r>
          <a:endParaRPr lang="en-ID" dirty="0"/>
        </a:p>
      </dgm:t>
    </dgm:pt>
    <dgm:pt modelId="{6AFAC7CE-23D1-4691-986F-53B0A43CD6B1}" type="parTrans" cxnId="{FBC73AC4-7D69-445D-91BD-AFACF6ACA7EE}">
      <dgm:prSet/>
      <dgm:spPr/>
      <dgm:t>
        <a:bodyPr/>
        <a:lstStyle/>
        <a:p>
          <a:endParaRPr lang="en-ID"/>
        </a:p>
      </dgm:t>
    </dgm:pt>
    <dgm:pt modelId="{A0465AAF-5F8D-4E59-8C7F-C3DF5A06BE41}" type="sibTrans" cxnId="{FBC73AC4-7D69-445D-91BD-AFACF6ACA7EE}">
      <dgm:prSet/>
      <dgm:spPr/>
      <dgm:t>
        <a:bodyPr/>
        <a:lstStyle/>
        <a:p>
          <a:endParaRPr lang="en-ID"/>
        </a:p>
      </dgm:t>
    </dgm:pt>
    <dgm:pt modelId="{6D7C5D7B-FE86-4BBE-90DF-98A50CDB43E9}">
      <dgm:prSet phldrT="[Text]"/>
      <dgm:spPr/>
      <dgm:t>
        <a:bodyPr/>
        <a:lstStyle/>
        <a:p>
          <a:r>
            <a:rPr lang="en-US" dirty="0"/>
            <a:t>Requirement Analysis and Prioritization</a:t>
          </a:r>
          <a:endParaRPr lang="en-ID" dirty="0"/>
        </a:p>
      </dgm:t>
    </dgm:pt>
    <dgm:pt modelId="{CF91E5E8-FC55-475E-816C-08A1A337257A}" type="parTrans" cxnId="{6084CF9F-D414-422C-A17C-E0CF46BEAD09}">
      <dgm:prSet/>
      <dgm:spPr/>
      <dgm:t>
        <a:bodyPr/>
        <a:lstStyle/>
        <a:p>
          <a:endParaRPr lang="en-ID"/>
        </a:p>
      </dgm:t>
    </dgm:pt>
    <dgm:pt modelId="{C4324E8D-8491-443B-9A61-77911D0F429A}" type="sibTrans" cxnId="{6084CF9F-D414-422C-A17C-E0CF46BEAD09}">
      <dgm:prSet/>
      <dgm:spPr/>
      <dgm:t>
        <a:bodyPr/>
        <a:lstStyle/>
        <a:p>
          <a:endParaRPr lang="en-ID"/>
        </a:p>
      </dgm:t>
    </dgm:pt>
    <dgm:pt modelId="{B0EEC4BA-7B66-4606-BE06-934836CC1896}">
      <dgm:prSet phldrT="[Text]"/>
      <dgm:spPr/>
      <dgm:t>
        <a:bodyPr/>
        <a:lstStyle/>
        <a:p>
          <a:r>
            <a:rPr lang="en-US" dirty="0"/>
            <a:t>Requirement Specification</a:t>
          </a:r>
          <a:endParaRPr lang="en-ID" dirty="0"/>
        </a:p>
      </dgm:t>
    </dgm:pt>
    <dgm:pt modelId="{B78F91DC-3195-4A90-91F2-288FAE04CD46}" type="parTrans" cxnId="{23A97914-BA66-40DA-9732-3977F53E50E7}">
      <dgm:prSet/>
      <dgm:spPr/>
      <dgm:t>
        <a:bodyPr/>
        <a:lstStyle/>
        <a:p>
          <a:endParaRPr lang="en-ID"/>
        </a:p>
      </dgm:t>
    </dgm:pt>
    <dgm:pt modelId="{66DAB7F0-E560-4E27-82F0-CB03D6DE092A}" type="sibTrans" cxnId="{23A97914-BA66-40DA-9732-3977F53E50E7}">
      <dgm:prSet/>
      <dgm:spPr/>
      <dgm:t>
        <a:bodyPr/>
        <a:lstStyle/>
        <a:p>
          <a:endParaRPr lang="en-ID"/>
        </a:p>
      </dgm:t>
    </dgm:pt>
    <dgm:pt modelId="{25722E9B-48B4-43F4-9D70-443B29EF8855}">
      <dgm:prSet phldrT="[Text]"/>
      <dgm:spPr/>
      <dgm:t>
        <a:bodyPr/>
        <a:lstStyle/>
        <a:p>
          <a:r>
            <a:rPr lang="en-US" dirty="0"/>
            <a:t>Requirement Validation</a:t>
          </a:r>
          <a:endParaRPr lang="en-ID" dirty="0"/>
        </a:p>
      </dgm:t>
    </dgm:pt>
    <dgm:pt modelId="{9A3FA423-76ED-4E6F-8258-033F61FD4CB3}" type="parTrans" cxnId="{C81E2202-67F7-45AA-8ED2-D98E48DEB362}">
      <dgm:prSet/>
      <dgm:spPr/>
      <dgm:t>
        <a:bodyPr/>
        <a:lstStyle/>
        <a:p>
          <a:endParaRPr lang="en-ID"/>
        </a:p>
      </dgm:t>
    </dgm:pt>
    <dgm:pt modelId="{E1FF77BD-7B52-4AA2-9E78-BF17B4C02A59}" type="sibTrans" cxnId="{C81E2202-67F7-45AA-8ED2-D98E48DEB362}">
      <dgm:prSet/>
      <dgm:spPr/>
      <dgm:t>
        <a:bodyPr/>
        <a:lstStyle/>
        <a:p>
          <a:endParaRPr lang="en-ID"/>
        </a:p>
      </dgm:t>
    </dgm:pt>
    <dgm:pt modelId="{7124FCF0-1AED-4E8D-8FA9-230DF367BC9C}" type="pres">
      <dgm:prSet presAssocID="{993B39C5-F9F3-477A-801E-B6862EB77398}" presName="Name0" presStyleCnt="0">
        <dgm:presLayoutVars>
          <dgm:dir/>
          <dgm:resizeHandles val="exact"/>
        </dgm:presLayoutVars>
      </dgm:prSet>
      <dgm:spPr/>
    </dgm:pt>
    <dgm:pt modelId="{396AFD93-45BD-44EE-9B89-8ABE8754A26B}" type="pres">
      <dgm:prSet presAssocID="{B1F620A5-0D0D-4783-85C7-EB0F3E685D59}" presName="composite" presStyleCnt="0"/>
      <dgm:spPr/>
    </dgm:pt>
    <dgm:pt modelId="{88C2A186-2963-4A40-877D-9E63041C7BD4}" type="pres">
      <dgm:prSet presAssocID="{B1F620A5-0D0D-4783-85C7-EB0F3E685D59}" presName="rect1" presStyleLbl="trAlignAcc1" presStyleIdx="0" presStyleCnt="5">
        <dgm:presLayoutVars>
          <dgm:bulletEnabled val="1"/>
        </dgm:presLayoutVars>
      </dgm:prSet>
      <dgm:spPr/>
    </dgm:pt>
    <dgm:pt modelId="{C116C345-03DD-4E07-8A11-B64BF3B06BED}" type="pres">
      <dgm:prSet presAssocID="{B1F620A5-0D0D-4783-85C7-EB0F3E685D59}" presName="rect2" presStyleLbl="fgImgPlace1" presStyleIdx="0" presStyleCnt="5"/>
      <dgm:spPr/>
    </dgm:pt>
    <dgm:pt modelId="{54471860-031D-4315-AD36-54CBE33FEBE6}" type="pres">
      <dgm:prSet presAssocID="{BC7B4A4B-A1A0-4E1B-9EC1-32CB51005832}" presName="sibTrans" presStyleCnt="0"/>
      <dgm:spPr/>
    </dgm:pt>
    <dgm:pt modelId="{CF85AABD-9F33-42F3-8970-8565DB5E8C87}" type="pres">
      <dgm:prSet presAssocID="{772D698B-9C83-4C8A-83CF-1171103E34B2}" presName="composite" presStyleCnt="0"/>
      <dgm:spPr/>
    </dgm:pt>
    <dgm:pt modelId="{AEC9467E-E4FF-4CDC-BE5A-1D80BE9E6ED8}" type="pres">
      <dgm:prSet presAssocID="{772D698B-9C83-4C8A-83CF-1171103E34B2}" presName="rect1" presStyleLbl="trAlignAcc1" presStyleIdx="1" presStyleCnt="5">
        <dgm:presLayoutVars>
          <dgm:bulletEnabled val="1"/>
        </dgm:presLayoutVars>
      </dgm:prSet>
      <dgm:spPr/>
    </dgm:pt>
    <dgm:pt modelId="{575CDA84-516A-465A-B6CA-06B88E3FB7DB}" type="pres">
      <dgm:prSet presAssocID="{772D698B-9C83-4C8A-83CF-1171103E34B2}" presName="rect2" presStyleLbl="fgImgPlace1" presStyleIdx="1" presStyleCnt="5"/>
      <dgm:spPr/>
    </dgm:pt>
    <dgm:pt modelId="{BAD3E793-7363-4F13-AB8A-BE215E6A9B93}" type="pres">
      <dgm:prSet presAssocID="{A0465AAF-5F8D-4E59-8C7F-C3DF5A06BE41}" presName="sibTrans" presStyleCnt="0"/>
      <dgm:spPr/>
    </dgm:pt>
    <dgm:pt modelId="{92E1A2B2-B70E-4B44-8AC5-0CC9307DC399}" type="pres">
      <dgm:prSet presAssocID="{6D7C5D7B-FE86-4BBE-90DF-98A50CDB43E9}" presName="composite" presStyleCnt="0"/>
      <dgm:spPr/>
    </dgm:pt>
    <dgm:pt modelId="{A89944F0-DDE9-4C82-B0E2-1F0552AEE308}" type="pres">
      <dgm:prSet presAssocID="{6D7C5D7B-FE86-4BBE-90DF-98A50CDB43E9}" presName="rect1" presStyleLbl="trAlignAcc1" presStyleIdx="2" presStyleCnt="5">
        <dgm:presLayoutVars>
          <dgm:bulletEnabled val="1"/>
        </dgm:presLayoutVars>
      </dgm:prSet>
      <dgm:spPr/>
    </dgm:pt>
    <dgm:pt modelId="{2A89D474-FE81-4382-A588-DDE181729C64}" type="pres">
      <dgm:prSet presAssocID="{6D7C5D7B-FE86-4BBE-90DF-98A50CDB43E9}" presName="rect2" presStyleLbl="fgImgPlace1" presStyleIdx="2" presStyleCnt="5"/>
      <dgm:spPr/>
    </dgm:pt>
    <dgm:pt modelId="{E97E4996-166B-42BA-9D10-FBC243442A80}" type="pres">
      <dgm:prSet presAssocID="{C4324E8D-8491-443B-9A61-77911D0F429A}" presName="sibTrans" presStyleCnt="0"/>
      <dgm:spPr/>
    </dgm:pt>
    <dgm:pt modelId="{B5719D81-F261-4729-9AA3-C1B58AD949EE}" type="pres">
      <dgm:prSet presAssocID="{B0EEC4BA-7B66-4606-BE06-934836CC1896}" presName="composite" presStyleCnt="0"/>
      <dgm:spPr/>
    </dgm:pt>
    <dgm:pt modelId="{8109741A-8460-4528-9FCC-3FE86F84ABB8}" type="pres">
      <dgm:prSet presAssocID="{B0EEC4BA-7B66-4606-BE06-934836CC1896}" presName="rect1" presStyleLbl="trAlignAcc1" presStyleIdx="3" presStyleCnt="5">
        <dgm:presLayoutVars>
          <dgm:bulletEnabled val="1"/>
        </dgm:presLayoutVars>
      </dgm:prSet>
      <dgm:spPr/>
    </dgm:pt>
    <dgm:pt modelId="{5424E471-708B-48B5-A789-6B5F010F6CDB}" type="pres">
      <dgm:prSet presAssocID="{B0EEC4BA-7B66-4606-BE06-934836CC1896}" presName="rect2" presStyleLbl="fgImgPlace1" presStyleIdx="3" presStyleCnt="5"/>
      <dgm:spPr/>
    </dgm:pt>
    <dgm:pt modelId="{A564F3B2-9B4B-4C73-9602-DB1855C9B0A6}" type="pres">
      <dgm:prSet presAssocID="{66DAB7F0-E560-4E27-82F0-CB03D6DE092A}" presName="sibTrans" presStyleCnt="0"/>
      <dgm:spPr/>
    </dgm:pt>
    <dgm:pt modelId="{D3540421-154D-4D93-91B8-A221D6F85C71}" type="pres">
      <dgm:prSet presAssocID="{25722E9B-48B4-43F4-9D70-443B29EF8855}" presName="composite" presStyleCnt="0"/>
      <dgm:spPr/>
    </dgm:pt>
    <dgm:pt modelId="{1D029F74-F551-40F1-A618-1E14110CA547}" type="pres">
      <dgm:prSet presAssocID="{25722E9B-48B4-43F4-9D70-443B29EF8855}" presName="rect1" presStyleLbl="trAlignAcc1" presStyleIdx="4" presStyleCnt="5">
        <dgm:presLayoutVars>
          <dgm:bulletEnabled val="1"/>
        </dgm:presLayoutVars>
      </dgm:prSet>
      <dgm:spPr/>
    </dgm:pt>
    <dgm:pt modelId="{C2124454-2C95-4FCC-B8FF-BBB6676228A3}" type="pres">
      <dgm:prSet presAssocID="{25722E9B-48B4-43F4-9D70-443B29EF8855}" presName="rect2" presStyleLbl="fgImgPlace1" presStyleIdx="4" presStyleCnt="5"/>
      <dgm:spPr/>
    </dgm:pt>
  </dgm:ptLst>
  <dgm:cxnLst>
    <dgm:cxn modelId="{C81E2202-67F7-45AA-8ED2-D98E48DEB362}" srcId="{993B39C5-F9F3-477A-801E-B6862EB77398}" destId="{25722E9B-48B4-43F4-9D70-443B29EF8855}" srcOrd="4" destOrd="0" parTransId="{9A3FA423-76ED-4E6F-8258-033F61FD4CB3}" sibTransId="{E1FF77BD-7B52-4AA2-9E78-BF17B4C02A59}"/>
    <dgm:cxn modelId="{C1190F03-6828-4654-B093-2C6B83E290A6}" type="presOf" srcId="{6D7C5D7B-FE86-4BBE-90DF-98A50CDB43E9}" destId="{A89944F0-DDE9-4C82-B0E2-1F0552AEE308}" srcOrd="0" destOrd="0" presId="urn:microsoft.com/office/officeart/2008/layout/PictureStrips"/>
    <dgm:cxn modelId="{23A97914-BA66-40DA-9732-3977F53E50E7}" srcId="{993B39C5-F9F3-477A-801E-B6862EB77398}" destId="{B0EEC4BA-7B66-4606-BE06-934836CC1896}" srcOrd="3" destOrd="0" parTransId="{B78F91DC-3195-4A90-91F2-288FAE04CD46}" sibTransId="{66DAB7F0-E560-4E27-82F0-CB03D6DE092A}"/>
    <dgm:cxn modelId="{28C9CF60-455A-47D5-AD55-95126C8E8F96}" type="presOf" srcId="{B1F620A5-0D0D-4783-85C7-EB0F3E685D59}" destId="{88C2A186-2963-4A40-877D-9E63041C7BD4}" srcOrd="0" destOrd="0" presId="urn:microsoft.com/office/officeart/2008/layout/PictureStrips"/>
    <dgm:cxn modelId="{344F0554-2757-4EA7-A660-36AD09532F23}" srcId="{993B39C5-F9F3-477A-801E-B6862EB77398}" destId="{B1F620A5-0D0D-4783-85C7-EB0F3E685D59}" srcOrd="0" destOrd="0" parTransId="{B8D4DC8C-343C-4469-A78E-542FC33A8E75}" sibTransId="{BC7B4A4B-A1A0-4E1B-9EC1-32CB51005832}"/>
    <dgm:cxn modelId="{CDE2B457-8722-43DD-9F5F-620CECD83083}" type="presOf" srcId="{25722E9B-48B4-43F4-9D70-443B29EF8855}" destId="{1D029F74-F551-40F1-A618-1E14110CA547}" srcOrd="0" destOrd="0" presId="urn:microsoft.com/office/officeart/2008/layout/PictureStrips"/>
    <dgm:cxn modelId="{AD2D2F91-5159-40FB-B86C-CCF77F5B5099}" type="presOf" srcId="{B0EEC4BA-7B66-4606-BE06-934836CC1896}" destId="{8109741A-8460-4528-9FCC-3FE86F84ABB8}" srcOrd="0" destOrd="0" presId="urn:microsoft.com/office/officeart/2008/layout/PictureStrips"/>
    <dgm:cxn modelId="{6084CF9F-D414-422C-A17C-E0CF46BEAD09}" srcId="{993B39C5-F9F3-477A-801E-B6862EB77398}" destId="{6D7C5D7B-FE86-4BBE-90DF-98A50CDB43E9}" srcOrd="2" destOrd="0" parTransId="{CF91E5E8-FC55-475E-816C-08A1A337257A}" sibTransId="{C4324E8D-8491-443B-9A61-77911D0F429A}"/>
    <dgm:cxn modelId="{D6F9A1A9-6BC5-411A-967E-0FD93C8B9884}" type="presOf" srcId="{772D698B-9C83-4C8A-83CF-1171103E34B2}" destId="{AEC9467E-E4FF-4CDC-BE5A-1D80BE9E6ED8}" srcOrd="0" destOrd="0" presId="urn:microsoft.com/office/officeart/2008/layout/PictureStrips"/>
    <dgm:cxn modelId="{FBC73AC4-7D69-445D-91BD-AFACF6ACA7EE}" srcId="{993B39C5-F9F3-477A-801E-B6862EB77398}" destId="{772D698B-9C83-4C8A-83CF-1171103E34B2}" srcOrd="1" destOrd="0" parTransId="{6AFAC7CE-23D1-4691-986F-53B0A43CD6B1}" sibTransId="{A0465AAF-5F8D-4E59-8C7F-C3DF5A06BE41}"/>
    <dgm:cxn modelId="{F2426CC6-2EB1-4214-8C4B-119C00D37669}" type="presOf" srcId="{993B39C5-F9F3-477A-801E-B6862EB77398}" destId="{7124FCF0-1AED-4E8D-8FA9-230DF367BC9C}" srcOrd="0" destOrd="0" presId="urn:microsoft.com/office/officeart/2008/layout/PictureStrips"/>
    <dgm:cxn modelId="{1685B049-7C36-4944-AFEF-4090633359FF}" type="presParOf" srcId="{7124FCF0-1AED-4E8D-8FA9-230DF367BC9C}" destId="{396AFD93-45BD-44EE-9B89-8ABE8754A26B}" srcOrd="0" destOrd="0" presId="urn:microsoft.com/office/officeart/2008/layout/PictureStrips"/>
    <dgm:cxn modelId="{3684155C-798F-434F-8EC1-759EF843CD67}" type="presParOf" srcId="{396AFD93-45BD-44EE-9B89-8ABE8754A26B}" destId="{88C2A186-2963-4A40-877D-9E63041C7BD4}" srcOrd="0" destOrd="0" presId="urn:microsoft.com/office/officeart/2008/layout/PictureStrips"/>
    <dgm:cxn modelId="{F2D2C721-BBA2-4F86-8878-6404E81DE87D}" type="presParOf" srcId="{396AFD93-45BD-44EE-9B89-8ABE8754A26B}" destId="{C116C345-03DD-4E07-8A11-B64BF3B06BED}" srcOrd="1" destOrd="0" presId="urn:microsoft.com/office/officeart/2008/layout/PictureStrips"/>
    <dgm:cxn modelId="{A1065E3E-B5B2-4017-9835-CC8B997DB9BF}" type="presParOf" srcId="{7124FCF0-1AED-4E8D-8FA9-230DF367BC9C}" destId="{54471860-031D-4315-AD36-54CBE33FEBE6}" srcOrd="1" destOrd="0" presId="urn:microsoft.com/office/officeart/2008/layout/PictureStrips"/>
    <dgm:cxn modelId="{0FF7782D-7DBB-41A6-AC93-08A30F06CE4E}" type="presParOf" srcId="{7124FCF0-1AED-4E8D-8FA9-230DF367BC9C}" destId="{CF85AABD-9F33-42F3-8970-8565DB5E8C87}" srcOrd="2" destOrd="0" presId="urn:microsoft.com/office/officeart/2008/layout/PictureStrips"/>
    <dgm:cxn modelId="{425C807D-A0FE-42CB-9A42-418B9F16C1A6}" type="presParOf" srcId="{CF85AABD-9F33-42F3-8970-8565DB5E8C87}" destId="{AEC9467E-E4FF-4CDC-BE5A-1D80BE9E6ED8}" srcOrd="0" destOrd="0" presId="urn:microsoft.com/office/officeart/2008/layout/PictureStrips"/>
    <dgm:cxn modelId="{4192D48D-6247-4908-B397-103EB6DD203B}" type="presParOf" srcId="{CF85AABD-9F33-42F3-8970-8565DB5E8C87}" destId="{575CDA84-516A-465A-B6CA-06B88E3FB7DB}" srcOrd="1" destOrd="0" presId="urn:microsoft.com/office/officeart/2008/layout/PictureStrips"/>
    <dgm:cxn modelId="{05F3DF1D-C9D2-41E5-A94B-D3197D7A0508}" type="presParOf" srcId="{7124FCF0-1AED-4E8D-8FA9-230DF367BC9C}" destId="{BAD3E793-7363-4F13-AB8A-BE215E6A9B93}" srcOrd="3" destOrd="0" presId="urn:microsoft.com/office/officeart/2008/layout/PictureStrips"/>
    <dgm:cxn modelId="{14AF025C-6E3C-4265-837A-3A2AA0D94C1E}" type="presParOf" srcId="{7124FCF0-1AED-4E8D-8FA9-230DF367BC9C}" destId="{92E1A2B2-B70E-4B44-8AC5-0CC9307DC399}" srcOrd="4" destOrd="0" presId="urn:microsoft.com/office/officeart/2008/layout/PictureStrips"/>
    <dgm:cxn modelId="{E03EA17E-3F05-4E67-8464-1D59F86949A9}" type="presParOf" srcId="{92E1A2B2-B70E-4B44-8AC5-0CC9307DC399}" destId="{A89944F0-DDE9-4C82-B0E2-1F0552AEE308}" srcOrd="0" destOrd="0" presId="urn:microsoft.com/office/officeart/2008/layout/PictureStrips"/>
    <dgm:cxn modelId="{2F620240-022B-4124-ADD5-B9063AC667FA}" type="presParOf" srcId="{92E1A2B2-B70E-4B44-8AC5-0CC9307DC399}" destId="{2A89D474-FE81-4382-A588-DDE181729C64}" srcOrd="1" destOrd="0" presId="urn:microsoft.com/office/officeart/2008/layout/PictureStrips"/>
    <dgm:cxn modelId="{A2A2E612-1661-4B97-82AF-60D09C7E552C}" type="presParOf" srcId="{7124FCF0-1AED-4E8D-8FA9-230DF367BC9C}" destId="{E97E4996-166B-42BA-9D10-FBC243442A80}" srcOrd="5" destOrd="0" presId="urn:microsoft.com/office/officeart/2008/layout/PictureStrips"/>
    <dgm:cxn modelId="{92BE4215-34F5-446D-A159-045C468BA2A4}" type="presParOf" srcId="{7124FCF0-1AED-4E8D-8FA9-230DF367BC9C}" destId="{B5719D81-F261-4729-9AA3-C1B58AD949EE}" srcOrd="6" destOrd="0" presId="urn:microsoft.com/office/officeart/2008/layout/PictureStrips"/>
    <dgm:cxn modelId="{F5C721A4-AE1D-446A-BB9C-3033A4B2839F}" type="presParOf" srcId="{B5719D81-F261-4729-9AA3-C1B58AD949EE}" destId="{8109741A-8460-4528-9FCC-3FE86F84ABB8}" srcOrd="0" destOrd="0" presId="urn:microsoft.com/office/officeart/2008/layout/PictureStrips"/>
    <dgm:cxn modelId="{5BA2FA54-9C32-4A81-92C3-1FC4E9FE3802}" type="presParOf" srcId="{B5719D81-F261-4729-9AA3-C1B58AD949EE}" destId="{5424E471-708B-48B5-A789-6B5F010F6CDB}" srcOrd="1" destOrd="0" presId="urn:microsoft.com/office/officeart/2008/layout/PictureStrips"/>
    <dgm:cxn modelId="{E2791D3D-EF48-4EA4-80A2-0D37C257F7F9}" type="presParOf" srcId="{7124FCF0-1AED-4E8D-8FA9-230DF367BC9C}" destId="{A564F3B2-9B4B-4C73-9602-DB1855C9B0A6}" srcOrd="7" destOrd="0" presId="urn:microsoft.com/office/officeart/2008/layout/PictureStrips"/>
    <dgm:cxn modelId="{9A1DED30-4B3A-452A-AE7D-AE696B618FD3}" type="presParOf" srcId="{7124FCF0-1AED-4E8D-8FA9-230DF367BC9C}" destId="{D3540421-154D-4D93-91B8-A221D6F85C71}" srcOrd="8" destOrd="0" presId="urn:microsoft.com/office/officeart/2008/layout/PictureStrips"/>
    <dgm:cxn modelId="{B72B72EB-79BF-4604-B1A5-8172326DCEF8}" type="presParOf" srcId="{D3540421-154D-4D93-91B8-A221D6F85C71}" destId="{1D029F74-F551-40F1-A618-1E14110CA547}" srcOrd="0" destOrd="0" presId="urn:microsoft.com/office/officeart/2008/layout/PictureStrips"/>
    <dgm:cxn modelId="{D7CA1CC8-3DDA-4AB1-97CF-03B5E627522C}" type="presParOf" srcId="{D3540421-154D-4D93-91B8-A221D6F85C71}" destId="{C2124454-2C95-4FCC-B8FF-BBB6676228A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6D5E1-8ACF-4ACB-8AE0-FB0F990B21EE}">
      <dsp:nvSpPr>
        <dsp:cNvPr id="0" name=""/>
        <dsp:cNvSpPr/>
      </dsp:nvSpPr>
      <dsp:spPr>
        <a:xfrm>
          <a:off x="0" y="360582"/>
          <a:ext cx="11579225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77" tIns="437388" rIns="89867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Late = point deduction</a:t>
          </a:r>
          <a:endParaRPr lang="en-ID" sz="2100" kern="1200" dirty="0"/>
        </a:p>
      </dsp:txBody>
      <dsp:txXfrm>
        <a:off x="0" y="360582"/>
        <a:ext cx="11579225" cy="893025"/>
      </dsp:txXfrm>
    </dsp:sp>
    <dsp:sp modelId="{5631601E-07B4-40DB-8697-4C8F0EFE33C4}">
      <dsp:nvSpPr>
        <dsp:cNvPr id="0" name=""/>
        <dsp:cNvSpPr/>
      </dsp:nvSpPr>
      <dsp:spPr>
        <a:xfrm>
          <a:off x="578961" y="50622"/>
          <a:ext cx="8105457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67" tIns="0" rIns="30636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 assignments have to be submitted on time</a:t>
          </a:r>
          <a:endParaRPr lang="en-ID" sz="2100" kern="1200" dirty="0"/>
        </a:p>
      </dsp:txBody>
      <dsp:txXfrm>
        <a:off x="609223" y="80884"/>
        <a:ext cx="8044933" cy="559396"/>
      </dsp:txXfrm>
    </dsp:sp>
    <dsp:sp modelId="{1A03890C-95EA-4698-AF12-0275BF4AEEB0}">
      <dsp:nvSpPr>
        <dsp:cNvPr id="0" name=""/>
        <dsp:cNvSpPr/>
      </dsp:nvSpPr>
      <dsp:spPr>
        <a:xfrm>
          <a:off x="0" y="1676967"/>
          <a:ext cx="11579225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77" tIns="437388" rIns="89867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Cheating = no grade</a:t>
          </a:r>
          <a:endParaRPr lang="en-ID" sz="2100" kern="1200" dirty="0"/>
        </a:p>
      </dsp:txBody>
      <dsp:txXfrm>
        <a:off x="0" y="1676967"/>
        <a:ext cx="11579225" cy="893025"/>
      </dsp:txXfrm>
    </dsp:sp>
    <dsp:sp modelId="{D09EFCFB-8459-48DF-ABE6-021D651DADAF}">
      <dsp:nvSpPr>
        <dsp:cNvPr id="0" name=""/>
        <dsp:cNvSpPr/>
      </dsp:nvSpPr>
      <dsp:spPr>
        <a:xfrm>
          <a:off x="578961" y="1367007"/>
          <a:ext cx="8105457" cy="6199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67" tIns="0" rIns="30636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 cheating</a:t>
          </a:r>
          <a:endParaRPr lang="en-ID" sz="2100" kern="1200" dirty="0"/>
        </a:p>
      </dsp:txBody>
      <dsp:txXfrm>
        <a:off x="609223" y="1397269"/>
        <a:ext cx="8044933" cy="559396"/>
      </dsp:txXfrm>
    </dsp:sp>
    <dsp:sp modelId="{6813B633-DC4B-45D0-92F9-E407DFF68587}">
      <dsp:nvSpPr>
        <dsp:cNvPr id="0" name=""/>
        <dsp:cNvSpPr/>
      </dsp:nvSpPr>
      <dsp:spPr>
        <a:xfrm>
          <a:off x="0" y="2993352"/>
          <a:ext cx="11579225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77" tIns="437388" rIns="89867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Information and coordination of classes</a:t>
          </a:r>
          <a:endParaRPr lang="en-ID" sz="2100" kern="1200" dirty="0"/>
        </a:p>
      </dsp:txBody>
      <dsp:txXfrm>
        <a:off x="0" y="2993352"/>
        <a:ext cx="11579225" cy="893025"/>
      </dsp:txXfrm>
    </dsp:sp>
    <dsp:sp modelId="{A1638785-C3FE-415D-AF38-9DC0FE4E5F50}">
      <dsp:nvSpPr>
        <dsp:cNvPr id="0" name=""/>
        <dsp:cNvSpPr/>
      </dsp:nvSpPr>
      <dsp:spPr>
        <a:xfrm>
          <a:off x="578961" y="2683392"/>
          <a:ext cx="8105457" cy="6199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67" tIns="0" rIns="30636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WhatsApp Group</a:t>
          </a:r>
          <a:endParaRPr lang="en-ID" sz="2100" kern="1200" dirty="0"/>
        </a:p>
      </dsp:txBody>
      <dsp:txXfrm>
        <a:off x="609223" y="2713654"/>
        <a:ext cx="8044933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8C328-BEA8-4E6E-A0B8-97A10C00012F}">
      <dsp:nvSpPr>
        <dsp:cNvPr id="0" name=""/>
        <dsp:cNvSpPr/>
      </dsp:nvSpPr>
      <dsp:spPr>
        <a:xfrm>
          <a:off x="0" y="7928"/>
          <a:ext cx="11579225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Assignments</a:t>
          </a:r>
          <a:endParaRPr lang="en-ID" sz="3300" kern="1200" dirty="0"/>
        </a:p>
      </dsp:txBody>
      <dsp:txXfrm>
        <a:off x="38638" y="46566"/>
        <a:ext cx="11501949" cy="714229"/>
      </dsp:txXfrm>
    </dsp:sp>
    <dsp:sp modelId="{B1C63AE7-A49B-489D-AA84-AD8A759EEF9C}">
      <dsp:nvSpPr>
        <dsp:cNvPr id="0" name=""/>
        <dsp:cNvSpPr/>
      </dsp:nvSpPr>
      <dsp:spPr>
        <a:xfrm>
          <a:off x="0" y="799433"/>
          <a:ext cx="1157922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64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Individual and Team-based</a:t>
          </a:r>
        </a:p>
      </dsp:txBody>
      <dsp:txXfrm>
        <a:off x="0" y="799433"/>
        <a:ext cx="11579225" cy="546480"/>
      </dsp:txXfrm>
    </dsp:sp>
    <dsp:sp modelId="{86B21681-DBF5-4246-9ED3-B18E5E9FAED8}">
      <dsp:nvSpPr>
        <dsp:cNvPr id="0" name=""/>
        <dsp:cNvSpPr/>
      </dsp:nvSpPr>
      <dsp:spPr>
        <a:xfrm>
          <a:off x="0" y="1345913"/>
          <a:ext cx="11579225" cy="791505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Mid-Test and Final Test</a:t>
          </a:r>
        </a:p>
      </dsp:txBody>
      <dsp:txXfrm>
        <a:off x="38638" y="1384551"/>
        <a:ext cx="11501949" cy="714229"/>
      </dsp:txXfrm>
    </dsp:sp>
    <dsp:sp modelId="{2C1AAB9F-7C1D-4E2C-B235-49134A811F42}">
      <dsp:nvSpPr>
        <dsp:cNvPr id="0" name=""/>
        <dsp:cNvSpPr/>
      </dsp:nvSpPr>
      <dsp:spPr>
        <a:xfrm>
          <a:off x="0" y="2232458"/>
          <a:ext cx="11579225" cy="79150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Final Project</a:t>
          </a:r>
          <a:endParaRPr lang="en-ID" sz="3300" kern="1200" dirty="0"/>
        </a:p>
      </dsp:txBody>
      <dsp:txXfrm>
        <a:off x="38638" y="2271096"/>
        <a:ext cx="11501949" cy="714229"/>
      </dsp:txXfrm>
    </dsp:sp>
    <dsp:sp modelId="{DA1B8E7B-FFFE-4169-AD9B-F45D6CF1A2A0}">
      <dsp:nvSpPr>
        <dsp:cNvPr id="0" name=""/>
        <dsp:cNvSpPr/>
      </dsp:nvSpPr>
      <dsp:spPr>
        <a:xfrm>
          <a:off x="0" y="3023963"/>
          <a:ext cx="11579225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64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Requirement Specification</a:t>
          </a:r>
          <a:endParaRPr lang="en-ID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Prototype/System based on RE</a:t>
          </a:r>
          <a:endParaRPr lang="en-ID" sz="2600" kern="1200" dirty="0"/>
        </a:p>
      </dsp:txBody>
      <dsp:txXfrm>
        <a:off x="0" y="3023963"/>
        <a:ext cx="11579225" cy="905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2A186-2963-4A40-877D-9E63041C7BD4}">
      <dsp:nvSpPr>
        <dsp:cNvPr id="0" name=""/>
        <dsp:cNvSpPr/>
      </dsp:nvSpPr>
      <dsp:spPr>
        <a:xfrm>
          <a:off x="265352" y="794901"/>
          <a:ext cx="3546488" cy="11082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673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of Requirement Engineering </a:t>
          </a:r>
          <a:endParaRPr lang="en-ID" sz="2400" kern="1200" dirty="0"/>
        </a:p>
      </dsp:txBody>
      <dsp:txXfrm>
        <a:off x="265352" y="794901"/>
        <a:ext cx="3546488" cy="1108277"/>
      </dsp:txXfrm>
    </dsp:sp>
    <dsp:sp modelId="{C116C345-03DD-4E07-8A11-B64BF3B06BED}">
      <dsp:nvSpPr>
        <dsp:cNvPr id="0" name=""/>
        <dsp:cNvSpPr/>
      </dsp:nvSpPr>
      <dsp:spPr>
        <a:xfrm>
          <a:off x="117582" y="634816"/>
          <a:ext cx="775794" cy="1163691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9467E-E4FF-4CDC-BE5A-1D80BE9E6ED8}">
      <dsp:nvSpPr>
        <dsp:cNvPr id="0" name=""/>
        <dsp:cNvSpPr/>
      </dsp:nvSpPr>
      <dsp:spPr>
        <a:xfrm>
          <a:off x="4090253" y="794901"/>
          <a:ext cx="3546488" cy="11082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194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Requirement Elicitation</a:t>
          </a:r>
          <a:endParaRPr lang="en-ID" sz="2400" kern="1200" dirty="0"/>
        </a:p>
      </dsp:txBody>
      <dsp:txXfrm>
        <a:off x="4090253" y="794901"/>
        <a:ext cx="3546488" cy="1108277"/>
      </dsp:txXfrm>
    </dsp:sp>
    <dsp:sp modelId="{575CDA84-516A-465A-B6CA-06B88E3FB7DB}">
      <dsp:nvSpPr>
        <dsp:cNvPr id="0" name=""/>
        <dsp:cNvSpPr/>
      </dsp:nvSpPr>
      <dsp:spPr>
        <a:xfrm>
          <a:off x="3942482" y="634816"/>
          <a:ext cx="775794" cy="1163691"/>
        </a:xfrm>
        <a:prstGeom prst="rect">
          <a:avLst/>
        </a:prstGeom>
        <a:solidFill>
          <a:schemeClr val="accent2">
            <a:tint val="50000"/>
            <a:hueOff val="-220166"/>
            <a:satOff val="-19042"/>
            <a:lumOff val="-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944F0-DDE9-4C82-B0E2-1F0552AEE308}">
      <dsp:nvSpPr>
        <dsp:cNvPr id="0" name=""/>
        <dsp:cNvSpPr/>
      </dsp:nvSpPr>
      <dsp:spPr>
        <a:xfrm>
          <a:off x="7915153" y="794901"/>
          <a:ext cx="3546488" cy="11082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194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Requirement Analysis and Prioritization</a:t>
          </a:r>
          <a:endParaRPr lang="en-ID" sz="2400" kern="1200" dirty="0"/>
        </a:p>
      </dsp:txBody>
      <dsp:txXfrm>
        <a:off x="7915153" y="794901"/>
        <a:ext cx="3546488" cy="1108277"/>
      </dsp:txXfrm>
    </dsp:sp>
    <dsp:sp modelId="{2A89D474-FE81-4382-A588-DDE181729C64}">
      <dsp:nvSpPr>
        <dsp:cNvPr id="0" name=""/>
        <dsp:cNvSpPr/>
      </dsp:nvSpPr>
      <dsp:spPr>
        <a:xfrm>
          <a:off x="7767383" y="634816"/>
          <a:ext cx="775794" cy="1163691"/>
        </a:xfrm>
        <a:prstGeom prst="rect">
          <a:avLst/>
        </a:prstGeom>
        <a:solidFill>
          <a:schemeClr val="accent2">
            <a:tint val="50000"/>
            <a:hueOff val="-440331"/>
            <a:satOff val="-38085"/>
            <a:lumOff val="-3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9741A-8460-4528-9FCC-3FE86F84ABB8}">
      <dsp:nvSpPr>
        <dsp:cNvPr id="0" name=""/>
        <dsp:cNvSpPr/>
      </dsp:nvSpPr>
      <dsp:spPr>
        <a:xfrm>
          <a:off x="2177802" y="2193905"/>
          <a:ext cx="3546488" cy="11082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194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Requirement Specification</a:t>
          </a:r>
          <a:endParaRPr lang="en-ID" sz="2400" kern="1200" dirty="0"/>
        </a:p>
      </dsp:txBody>
      <dsp:txXfrm>
        <a:off x="2177802" y="2193905"/>
        <a:ext cx="3546488" cy="1108277"/>
      </dsp:txXfrm>
    </dsp:sp>
    <dsp:sp modelId="{5424E471-708B-48B5-A789-6B5F010F6CDB}">
      <dsp:nvSpPr>
        <dsp:cNvPr id="0" name=""/>
        <dsp:cNvSpPr/>
      </dsp:nvSpPr>
      <dsp:spPr>
        <a:xfrm>
          <a:off x="2030032" y="2033820"/>
          <a:ext cx="775794" cy="1163691"/>
        </a:xfrm>
        <a:prstGeom prst="rect">
          <a:avLst/>
        </a:prstGeom>
        <a:solidFill>
          <a:schemeClr val="accent2">
            <a:tint val="50000"/>
            <a:hueOff val="-660497"/>
            <a:satOff val="-57127"/>
            <a:lumOff val="-5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29F74-F551-40F1-A618-1E14110CA547}">
      <dsp:nvSpPr>
        <dsp:cNvPr id="0" name=""/>
        <dsp:cNvSpPr/>
      </dsp:nvSpPr>
      <dsp:spPr>
        <a:xfrm>
          <a:off x="6002703" y="2193905"/>
          <a:ext cx="3546488" cy="11082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194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Requirement Validation</a:t>
          </a:r>
          <a:endParaRPr lang="en-ID" sz="2400" kern="1200" dirty="0"/>
        </a:p>
      </dsp:txBody>
      <dsp:txXfrm>
        <a:off x="6002703" y="2193905"/>
        <a:ext cx="3546488" cy="1108277"/>
      </dsp:txXfrm>
    </dsp:sp>
    <dsp:sp modelId="{C2124454-2C95-4FCC-B8FF-BBB6676228A3}">
      <dsp:nvSpPr>
        <dsp:cNvPr id="0" name=""/>
        <dsp:cNvSpPr/>
      </dsp:nvSpPr>
      <dsp:spPr>
        <a:xfrm>
          <a:off x="5854933" y="2033820"/>
          <a:ext cx="775794" cy="1163691"/>
        </a:xfrm>
        <a:prstGeom prst="rect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B2407-8350-40F7-B91D-57550AF19EE9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FDF84-137B-48F7-866B-96A1476C4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5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</a:t>
            </a:r>
            <a:r>
              <a:rPr lang="en-US" baseline="0" dirty="0"/>
              <a:t> Best Practice: </a:t>
            </a:r>
            <a:r>
              <a:rPr lang="en-US" baseline="0" dirty="0" err="1"/>
              <a:t>langkah</a:t>
            </a:r>
            <a:r>
              <a:rPr lang="en-US" baseline="0" dirty="0"/>
              <a:t> </a:t>
            </a:r>
            <a:r>
              <a:rPr lang="en-US" baseline="0" dirty="0" err="1"/>
              <a:t>penyelesaian</a:t>
            </a:r>
            <a:r>
              <a:rPr lang="en-US" baseline="0" dirty="0"/>
              <a:t> </a:t>
            </a:r>
            <a:r>
              <a:rPr lang="en-US" baseline="0" dirty="0" err="1"/>
              <a:t>masalah</a:t>
            </a:r>
            <a:r>
              <a:rPr lang="en-US" baseline="0" dirty="0"/>
              <a:t> yang </a:t>
            </a:r>
            <a:r>
              <a:rPr lang="en-US" baseline="0" dirty="0" err="1"/>
              <a:t>dibangun</a:t>
            </a:r>
            <a:r>
              <a:rPr lang="en-US" baseline="0" dirty="0"/>
              <a:t> </a:t>
            </a:r>
            <a:r>
              <a:rPr lang="en-US" baseline="0" dirty="0" err="1"/>
              <a:t>dari</a:t>
            </a:r>
            <a:r>
              <a:rPr lang="en-US" baseline="0" dirty="0"/>
              <a:t> </a:t>
            </a:r>
            <a:r>
              <a:rPr lang="en-US" baseline="0" dirty="0" err="1"/>
              <a:t>serangkaian</a:t>
            </a:r>
            <a:r>
              <a:rPr lang="en-US" baseline="0" dirty="0"/>
              <a:t> </a:t>
            </a:r>
            <a:r>
              <a:rPr lang="en-US" baseline="0" dirty="0" err="1"/>
              <a:t>pengalaman</a:t>
            </a:r>
            <a:r>
              <a:rPr lang="en-US" baseline="0" dirty="0"/>
              <a:t> </a:t>
            </a:r>
            <a:r>
              <a:rPr lang="en-US" baseline="0" dirty="0" err="1"/>
              <a:t>di</a:t>
            </a:r>
            <a:r>
              <a:rPr lang="en-US" baseline="0" dirty="0"/>
              <a:t> </a:t>
            </a:r>
            <a:r>
              <a:rPr lang="en-US" baseline="0" dirty="0" err="1"/>
              <a:t>masa</a:t>
            </a:r>
            <a:r>
              <a:rPr lang="en-US" baseline="0" dirty="0"/>
              <a:t> </a:t>
            </a:r>
            <a:r>
              <a:rPr lang="en-US" baseline="0" dirty="0" err="1"/>
              <a:t>lalu</a:t>
            </a:r>
            <a:r>
              <a:rPr lang="en-US" baseline="0" dirty="0"/>
              <a:t> </a:t>
            </a:r>
            <a:r>
              <a:rPr lang="en-US" baseline="0" dirty="0" err="1"/>
              <a:t>terkait</a:t>
            </a:r>
            <a:r>
              <a:rPr lang="en-US" baseline="0" dirty="0"/>
              <a:t> </a:t>
            </a:r>
            <a:r>
              <a:rPr lang="en-US" baseline="0" dirty="0" err="1"/>
              <a:t>atas</a:t>
            </a:r>
            <a:r>
              <a:rPr lang="en-US" baseline="0" dirty="0"/>
              <a:t> </a:t>
            </a:r>
            <a:r>
              <a:rPr lang="en-US" baseline="0" dirty="0" err="1"/>
              <a:t>permasalahan</a:t>
            </a:r>
            <a:r>
              <a:rPr lang="en-US" baseline="0" dirty="0"/>
              <a:t> yang </a:t>
            </a:r>
            <a:r>
              <a:rPr lang="en-US" baseline="0" dirty="0" err="1"/>
              <a:t>sama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2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</a:t>
            </a:r>
            <a:r>
              <a:rPr lang="en-US" i="1" dirty="0"/>
              <a:t>Development</a:t>
            </a:r>
            <a:r>
              <a:rPr lang="en-US" i="1" baseline="0" dirty="0"/>
              <a:t> Environment: </a:t>
            </a:r>
            <a:r>
              <a:rPr lang="en-US" i="0" baseline="0" dirty="0" err="1"/>
              <a:t>Lingkungan</a:t>
            </a:r>
            <a:r>
              <a:rPr lang="en-US" i="0" baseline="0" dirty="0"/>
              <a:t> </a:t>
            </a:r>
            <a:r>
              <a:rPr lang="en-US" i="0" baseline="0" dirty="0" err="1"/>
              <a:t>yg</a:t>
            </a:r>
            <a:r>
              <a:rPr lang="en-US" i="0" baseline="0" dirty="0"/>
              <a:t> </a:t>
            </a:r>
            <a:r>
              <a:rPr lang="en-US" i="0" baseline="0" dirty="0" err="1"/>
              <a:t>digunakan</a:t>
            </a:r>
            <a:r>
              <a:rPr lang="en-US" i="0" baseline="0" dirty="0"/>
              <a:t> </a:t>
            </a:r>
            <a:r>
              <a:rPr lang="en-US" i="0" baseline="0" dirty="0" err="1"/>
              <a:t>dalam</a:t>
            </a:r>
            <a:r>
              <a:rPr lang="en-US" i="0" baseline="0" dirty="0"/>
              <a:t> </a:t>
            </a:r>
            <a:r>
              <a:rPr lang="en-US" i="0" baseline="0" dirty="0" err="1"/>
              <a:t>proses</a:t>
            </a:r>
            <a:r>
              <a:rPr lang="en-US" i="0" baseline="0" dirty="0"/>
              <a:t> </a:t>
            </a:r>
            <a:r>
              <a:rPr lang="en-US" i="0" baseline="0" dirty="0" err="1"/>
              <a:t>daur</a:t>
            </a:r>
            <a:r>
              <a:rPr lang="en-US" i="0" baseline="0" dirty="0"/>
              <a:t> </a:t>
            </a:r>
            <a:r>
              <a:rPr lang="en-US" i="0" baseline="0" dirty="0" err="1"/>
              <a:t>hidup</a:t>
            </a:r>
            <a:r>
              <a:rPr lang="en-US" i="0" baseline="0" dirty="0"/>
              <a:t> </a:t>
            </a:r>
            <a:r>
              <a:rPr lang="en-US" i="0" baseline="0" dirty="0" err="1"/>
              <a:t>pengembangan</a:t>
            </a:r>
            <a:r>
              <a:rPr lang="en-US" i="0" baseline="0" dirty="0"/>
              <a:t> PL, </a:t>
            </a:r>
            <a:r>
              <a:rPr lang="en-US" i="0" baseline="0" dirty="0" err="1"/>
              <a:t>baik</a:t>
            </a:r>
            <a:r>
              <a:rPr lang="en-US" i="0" baseline="0" dirty="0"/>
              <a:t> </a:t>
            </a:r>
            <a:r>
              <a:rPr lang="en-US" i="0" baseline="0" dirty="0" err="1"/>
              <a:t>dari</a:t>
            </a:r>
            <a:r>
              <a:rPr lang="en-US" i="0" baseline="0" dirty="0"/>
              <a:t> </a:t>
            </a:r>
            <a:r>
              <a:rPr lang="en-US" i="0" baseline="0" dirty="0" err="1"/>
              <a:t>sistem</a:t>
            </a:r>
            <a:r>
              <a:rPr lang="en-US" i="0" baseline="0" dirty="0"/>
              <a:t> </a:t>
            </a:r>
            <a:r>
              <a:rPr lang="en-US" i="0" baseline="0" dirty="0" err="1"/>
              <a:t>yg</a:t>
            </a:r>
            <a:r>
              <a:rPr lang="en-US" i="0" baseline="0" dirty="0"/>
              <a:t> </a:t>
            </a:r>
            <a:r>
              <a:rPr lang="en-US" i="0" baseline="0" dirty="0" err="1"/>
              <a:t>sudah</a:t>
            </a:r>
            <a:r>
              <a:rPr lang="en-US" i="0" baseline="0" dirty="0"/>
              <a:t> </a:t>
            </a:r>
            <a:r>
              <a:rPr lang="en-US" i="0" baseline="0" dirty="0" err="1"/>
              <a:t>ada</a:t>
            </a:r>
            <a:r>
              <a:rPr lang="en-US" i="0" baseline="0" dirty="0"/>
              <a:t> </a:t>
            </a:r>
            <a:r>
              <a:rPr lang="en-US" i="0" baseline="0" dirty="0" err="1"/>
              <a:t>maupun</a:t>
            </a:r>
            <a:r>
              <a:rPr lang="en-US" i="0" baseline="0" dirty="0"/>
              <a:t> </a:t>
            </a:r>
            <a:r>
              <a:rPr lang="en-US" i="0" baseline="0" dirty="0" err="1"/>
              <a:t>dari</a:t>
            </a:r>
            <a:r>
              <a:rPr lang="en-US" i="0" baseline="0" dirty="0"/>
              <a:t> </a:t>
            </a:r>
            <a:r>
              <a:rPr lang="en-US" i="0" baseline="0" dirty="0" err="1"/>
              <a:t>awal</a:t>
            </a:r>
            <a:r>
              <a:rPr lang="en-US" i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5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13DF62-42C2-4AD6-B410-DE10678E6A6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83A32B-226C-47F7-819E-6C4E010EAC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BF59C-219B-480C-9792-6C4024394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38" y="4649053"/>
            <a:ext cx="10977562" cy="9167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SELAMAT DATANG</a:t>
            </a:r>
            <a:endParaRPr lang="id-ID" dirty="0"/>
          </a:p>
        </p:txBody>
      </p:sp>
      <p:pic>
        <p:nvPicPr>
          <p:cNvPr id="4" name="Picture 3" descr="A picture containing plate&#10;&#10;Description automatically generated">
            <a:extLst>
              <a:ext uri="{FF2B5EF4-FFF2-40B4-BE49-F238E27FC236}">
                <a16:creationId xmlns:a16="http://schemas.microsoft.com/office/drawing/2014/main" id="{9ECF272B-410A-B741-8766-79D5B33763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139" y="851127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5C1-B776-43A0-8347-E161345057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236BAA-2429-4269-BF42-0D809BE17C23}"/>
              </a:ext>
            </a:extLst>
          </p:cNvPr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366F1-6388-4E36-8461-07C71003C6BA}"/>
              </a:ext>
            </a:extLst>
          </p:cNvPr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808CA-4F2D-4379-9DFC-250B63107593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2EC492-3CAC-426C-9EB4-CEEF0E59CA94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C3BFD-A3C0-48FD-9E5B-3CF09AF6BE1F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982FB-862E-4103-8D43-29F072E9FF4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C49F5-B70A-478D-90A0-54D66E556B2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2F095FA0-DCCD-4262-928D-53B2B208D1B9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29B4-4665-4B6D-B635-DD165BE33DCB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6C277F0C-63E6-4089-90E4-E5A9C5FA0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50D0469A-E5DF-4326-BFAF-B3DBF08033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2038866"/>
            <a:ext cx="6356863" cy="31056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2pPr>
            <a:lvl3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FA507561-D8E6-E147-A93F-9E4028E79C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3" name="Picture 22" descr="A picture containing plate&#10;&#10;Description automatically generated">
            <a:extLst>
              <a:ext uri="{FF2B5EF4-FFF2-40B4-BE49-F238E27FC236}">
                <a16:creationId xmlns:a16="http://schemas.microsoft.com/office/drawing/2014/main" id="{06DE55D1-4C0C-914F-B640-F44C7412FAD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6460B0-BAD6-644D-A276-3248218CE13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8C22E-446E-44E7-B620-984F898160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1363" y="1026377"/>
            <a:ext cx="4468812" cy="525218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5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grass, track, light, lit&#10;&#10;Description automatically generated">
            <a:extLst>
              <a:ext uri="{FF2B5EF4-FFF2-40B4-BE49-F238E27FC236}">
                <a16:creationId xmlns:a16="http://schemas.microsoft.com/office/drawing/2014/main" id="{FB3DC51D-B9E1-474D-ABE6-7C809DCB83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98952"/>
            <a:ext cx="12192000" cy="52292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562939-D568-438F-9A69-173ACCFD91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E7052FC-4AE2-4999-B723-18750F3E494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55DA8480-5D0C-43F6-A272-A194DAA40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9011" y="5075952"/>
            <a:ext cx="6313977" cy="937266"/>
          </a:xfrm>
          <a:solidFill>
            <a:srgbClr val="F5AA2D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id-ID" sz="36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 algn="ctr"/>
            <a:r>
              <a:rPr lang="en-US" dirty="0"/>
              <a:t>- TERIMA KASIH -</a:t>
            </a:r>
            <a:endParaRPr lang="id-ID" dirty="0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36257542-48D7-274A-9F91-C944EEC243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14" name="Picture 13" descr="A picture containing plate&#10;&#10;Description automatically generated">
            <a:extLst>
              <a:ext uri="{FF2B5EF4-FFF2-40B4-BE49-F238E27FC236}">
                <a16:creationId xmlns:a16="http://schemas.microsoft.com/office/drawing/2014/main" id="{E79DBA76-9E10-DE45-B7EB-88C6B5EB03B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2A4B1A-8D79-C54D-ADB2-41E3C9AD72B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325EED-B7D0-48D5-8FB9-18767AD87B4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10C2B4-5EE9-4999-85E7-E3DB9ECDEDFF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7D3611-A30C-40D2-A1B4-A9BB021BA96D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E5A2B1-77B7-4249-895C-82BF0DE69952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0B80ED-0DFD-40BD-87E8-098258BE3C6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517187E2-C86F-4CFF-A219-B50C36961A5A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73E0B-B975-4BA5-86E2-D7E56977A377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A57031C-4761-A749-8CB6-45F700C4EE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6CF1C9E-F3A6-6649-AED4-8E194F750C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09CA87-8A5A-B04E-BF3E-D934673A2C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28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42A4-51F9-48FE-8323-1A44BA803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6FBD5-D7B9-40DB-B818-150CFB3E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287D-B9C2-4C1E-B41F-97A61F8F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603D-83B3-451C-BB66-FD3E65CD1DD3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37B-26AC-488A-99B6-1AF570C9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BCA7-A940-4858-8B3B-B7709133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4DA3-2466-4722-A5EC-9C0939F49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89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A6D-ABF2-4416-931F-206C0AE6C5EE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947845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45B-CCDA-4B8F-AB24-BE635DCE1858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951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83FE01A-C16D-4304-BBF8-91AC23E2ABF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4757" y="1257300"/>
            <a:ext cx="4813993" cy="461803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ACC91-B1A9-4CAC-9153-FF53B805C353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7F6413B-756A-4D9A-ADF9-6BF04A13A4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DE4872E-54F1-40DE-B75B-2271A2086E84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86729E-43AE-4D1D-BDAD-62CCA61A9B5E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A3D372-B362-4ED7-B017-939AD0992E6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3883A5-FFBF-474F-B2DF-2FF25162B61F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2">
            <a:extLst>
              <a:ext uri="{FF2B5EF4-FFF2-40B4-BE49-F238E27FC236}">
                <a16:creationId xmlns:a16="http://schemas.microsoft.com/office/drawing/2014/main" id="{4DE48A80-06D7-42A8-A378-36CE964F4407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34E3E9-69A6-4EA3-9233-64F614A013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AFBC8D6-43AE-4A53-98E4-C58720AC5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8677" y="1566263"/>
            <a:ext cx="6298566" cy="1925801"/>
          </a:xfrm>
        </p:spPr>
        <p:txBody>
          <a:bodyPr>
            <a:noAutofit/>
          </a:bodyPr>
          <a:lstStyle>
            <a:lvl1pPr>
              <a:defRPr sz="7200">
                <a:latin typeface="Raleway ExtraBold" pitchFamily="2" charset="0"/>
              </a:defRPr>
            </a:lvl1pPr>
          </a:lstStyle>
          <a:p>
            <a:r>
              <a:rPr lang="en-US" dirty="0"/>
              <a:t>JUDUL PRESENTASI</a:t>
            </a:r>
            <a:endParaRPr lang="id-ID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5EB8913-A408-44C6-BFC1-E30D26A4EE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984" y="4950373"/>
            <a:ext cx="6298566" cy="502671"/>
          </a:xfrm>
        </p:spPr>
        <p:txBody>
          <a:bodyPr anchor="b">
            <a:noAutofit/>
          </a:bodyPr>
          <a:lstStyle>
            <a:lvl1pPr marL="0" indent="0">
              <a:buNone/>
              <a:defRPr sz="2800"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Mata Kuliah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0AC4B1E-AE62-4B19-A3F6-4336FFE0B0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7984" y="5453044"/>
            <a:ext cx="6298566" cy="422293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latin typeface="Raleway" panose="020B05030301010600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Nama Dosen</a:t>
            </a:r>
            <a:endParaRPr lang="id-ID" dirty="0"/>
          </a:p>
        </p:txBody>
      </p:sp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7DB4BB1-1433-FD43-A5FA-705BCEB7F1E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BBF557-8A34-8848-B089-43AB7ACF01F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5" grpId="0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4D8C0-14DA-438F-AD8A-1FB3E00D61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47750"/>
            <a:ext cx="12192000" cy="538315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97165-C076-471D-9B90-249A341D64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2DDCAA-521A-4B07-BDF0-1B6556DDA9A0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3BA97899-7B96-49E8-8B4A-3E676448073E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5D3845-4B04-485C-B64A-5085EC54322E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382E03-D424-48ED-AC00-9D48009F5899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096AF0-314D-49EC-B4BE-4B8D59FD6501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6" name="TextBox 2">
            <a:extLst>
              <a:ext uri="{FF2B5EF4-FFF2-40B4-BE49-F238E27FC236}">
                <a16:creationId xmlns:a16="http://schemas.microsoft.com/office/drawing/2014/main" id="{BFB58B8E-6567-415A-B0A6-2A096D428D91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55DA8480-5D0C-43F6-A272-A194DAA40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1435" y="4017702"/>
            <a:ext cx="9215474" cy="1207785"/>
          </a:xfrm>
          <a:solidFill>
            <a:srgbClr val="F5AA2D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id-ID" sz="7200" b="1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 algn="ctr"/>
            <a:r>
              <a:rPr lang="en-US" dirty="0"/>
              <a:t>JUDUL PRESENTASI</a:t>
            </a:r>
            <a:endParaRPr lang="id-ID" dirty="0"/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2586B868-D2C7-4AE1-BEED-AB4E63B70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46717" y="5425696"/>
            <a:ext cx="6298566" cy="502671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Mata Kuliah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61AE3649-90B8-4B35-8C53-152DF188A3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46717" y="5865303"/>
            <a:ext cx="6298566" cy="42611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pPr lvl="0"/>
            <a:r>
              <a:rPr lang="en-US" dirty="0"/>
              <a:t>Nama Dosen</a:t>
            </a:r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05D79180-B425-8946-BBE7-F6D7C642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6588B406-C3F3-5243-AFB6-E286918488A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560BAB-EBAD-1E45-929B-CA3A5C5AF5A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build="p">
        <p:tmplLst>
          <p:tmpl lvl="1">
            <p:tnLst>
              <p:par>
                <p:cTn presetID="22" presetClass="entr" presetSubtype="1" fill="hold" nodeType="after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A4087B9-EE8C-4C93-87BF-5774A660B2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97550" y="0"/>
            <a:ext cx="5880468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7EB2A-34B9-4B38-8CE6-56F6912ACA7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9B877EF-E45D-46C1-A912-F477A2BE22D1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C10E8-2F8E-4A96-B4C0-024EB3DBB91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9F45BB-E4B3-4809-99B8-E8D32A05F863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33CA3C-7C69-437F-81DF-E6269C0F76E4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ED0FC1F-71B8-4C4F-87DA-5775FE4139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703" y="3050945"/>
            <a:ext cx="3699335" cy="1350807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30226E9B-7897-4A32-A7F4-893BCDAC5AB1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5E7323F-C0E9-4E08-BA0F-687027D3A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48" y="1094088"/>
            <a:ext cx="5438302" cy="2181723"/>
          </a:xfrm>
        </p:spPr>
        <p:txBody>
          <a:bodyPr anchor="b">
            <a:noAutofit/>
          </a:bodyPr>
          <a:lstStyle>
            <a:lvl1pPr>
              <a:defRPr sz="5400">
                <a:latin typeface="Raleway ExtraBold" pitchFamily="2" charset="0"/>
              </a:defRPr>
            </a:lvl1pPr>
          </a:lstStyle>
          <a:p>
            <a:r>
              <a:rPr lang="en-US" dirty="0"/>
              <a:t>SUB JUDUL PRESENTASI</a:t>
            </a:r>
            <a:endParaRPr lang="id-ID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681F815-62AC-4582-B439-1B726F6086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899" y="3957638"/>
            <a:ext cx="5090665" cy="866775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Teks </a:t>
            </a:r>
            <a:r>
              <a:rPr lang="en-US" dirty="0" err="1"/>
              <a:t>deskripsi</a:t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endParaRPr lang="id-ID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B876F57A-3A3C-6342-A031-FEAC7029C5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69403CA0-03CC-2749-BC04-851E11224F4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6CCAFE-B294-A34D-858A-0801B1A3A2C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D5143-DB6D-423C-AF02-BF50351132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117600"/>
            <a:ext cx="12192000" cy="35877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25291-E70B-4DA6-9263-504984549A60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F739B29-CCCF-48CA-A099-1C471103FB03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7B1756-55AE-4D7F-9DF6-D312A7BE59F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F704114-5E05-4B41-9636-08B76418469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D21F-6694-4C1B-9D8E-5521A808A3B5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EEFBEB6-1437-4BAD-BEDB-286D974788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3B649384-3EA3-4DA9-BB72-5B8B72B15172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FF085595-F523-4E31-B402-D53CB5F09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798" y="4885438"/>
            <a:ext cx="8971030" cy="1351475"/>
          </a:xfrm>
        </p:spPr>
        <p:txBody>
          <a:bodyPr anchor="b">
            <a:noAutofit/>
          </a:bodyPr>
          <a:lstStyle>
            <a:lvl1pPr>
              <a:defRPr sz="4400">
                <a:latin typeface="Raleway ExtraBold" pitchFamily="2" charset="0"/>
              </a:defRPr>
            </a:lvl1pPr>
          </a:lstStyle>
          <a:p>
            <a:r>
              <a:rPr lang="en-US" dirty="0"/>
              <a:t>SUB JUDUL</a:t>
            </a:r>
            <a:br>
              <a:rPr lang="en-US" dirty="0"/>
            </a:br>
            <a:r>
              <a:rPr lang="en-US" dirty="0"/>
              <a:t>PRESENTASI</a:t>
            </a:r>
            <a:endParaRPr lang="id-ID" dirty="0"/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F38C3A68-0646-48B8-9716-A7D3DD9A60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36750" y="5024665"/>
            <a:ext cx="2605253" cy="1092356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Teks </a:t>
            </a:r>
            <a:r>
              <a:rPr lang="en-US" dirty="0" err="1"/>
              <a:t>deskripsi</a:t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endParaRPr lang="id-ID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21085013-70E1-8C4F-929C-E9949CBEF9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028A8B7A-4221-4144-9EA2-AE2641BFE1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054B14-75E5-A644-AAE7-AC4E5A66EB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1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600A96-FA4E-4D30-8FBE-90C251ADF286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7B8EC49-CEC1-4253-A789-503481FE5E83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B37D76-22ED-4168-A7B0-A5BB4A2CBE2C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1C9FC8-8498-49D6-B3FA-72F3D589D6FF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A0278F-B028-45A4-9A1E-C10DF7135B92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DFDBC0FF-0356-472A-988C-C51707B739E0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8F4950-D4BA-4195-9E87-F2E2D85F7D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521131-A440-4CC3-9DA3-FC83AEDA7AD2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72F278A6-78AC-421A-94F2-AA40D46AF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1262435"/>
            <a:ext cx="11578802" cy="796948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704D2C1-6B1B-4A23-B687-144684060B5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9725" y="2238375"/>
            <a:ext cx="11579005" cy="3937000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D85FFCFC-F014-CA4E-8A85-8F195167F3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4F219B24-AFA1-3C4D-9EFA-710E46C4558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246678-AD75-B54D-BA22-69EE1107C5C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FBC8CD-5786-4200-A2F1-6647A74E3DD9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60A0DAF7-09A3-4E40-B784-CF8B92B2C3F3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7A59D1-051B-4DEE-8C9B-99CD8BC843EC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ACA709-66E1-442C-A08C-F47871E5A9E1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676015-818A-413F-AC3A-1570D7595163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3A59C25F-E193-4077-99C0-7259407947CE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926642-18A1-4798-99E2-BA4A39C5A1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703" y="3226077"/>
            <a:ext cx="3699335" cy="13508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419926F-09FA-4C6E-AF0D-4D9433F9858B}"/>
              </a:ext>
            </a:extLst>
          </p:cNvPr>
          <p:cNvSpPr/>
          <p:nvPr/>
        </p:nvSpPr>
        <p:spPr>
          <a:xfrm>
            <a:off x="0" y="2323334"/>
            <a:ext cx="343481" cy="96596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1744C98C-F545-4365-B7DE-F7B87D149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2193448"/>
            <a:ext cx="3951427" cy="1235552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</a:t>
            </a:r>
            <a:br>
              <a:rPr lang="en-US" dirty="0"/>
            </a:br>
            <a:r>
              <a:rPr lang="en-US" dirty="0"/>
              <a:t>HALAMAN</a:t>
            </a:r>
            <a:endParaRPr lang="id-ID" dirty="0"/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C7AC78EC-71FC-4A1B-B53D-E3AE8BDBD94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27418" y="273603"/>
            <a:ext cx="7224654" cy="5901772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D137C646-CE52-3348-924B-75F64F8DA2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B73139B-D1BA-954F-9DD6-B5B5052FE0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E63709-491B-DD4D-B889-7F993C34E16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3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325EED-B7D0-48D5-8FB9-18767AD87B4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10C2B4-5EE9-4999-85E7-E3DB9ECDEDFF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7D3611-A30C-40D2-A1B4-A9BB021BA96D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E5A2B1-77B7-4249-895C-82BF0DE69952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0B80ED-0DFD-40BD-87E8-098258BE3C6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517187E2-C86F-4CFF-A219-B50C36961A5A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73E0B-B975-4BA5-86E2-D7E56977A377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4">
            <a:extLst>
              <a:ext uri="{FF2B5EF4-FFF2-40B4-BE49-F238E27FC236}">
                <a16:creationId xmlns:a16="http://schemas.microsoft.com/office/drawing/2014/main" id="{9F2BD308-4E0A-456D-88C1-48FC186D1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4" name="Content Placeholder 25">
            <a:extLst>
              <a:ext uri="{FF2B5EF4-FFF2-40B4-BE49-F238E27FC236}">
                <a16:creationId xmlns:a16="http://schemas.microsoft.com/office/drawing/2014/main" id="{9D930B1D-5F17-4549-9275-698BF021070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1217611"/>
            <a:ext cx="11483795" cy="4957763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 baseline="0"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 baseline="0">
                <a:latin typeface="Raleway" panose="020B0503030101060003" pitchFamily="34" charset="0"/>
              </a:defRPr>
            </a:lvl4pPr>
            <a:lvl5pPr>
              <a:defRPr baseline="0"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A57031C-4761-A749-8CB6-45F700C4EE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6CF1C9E-F3A6-6649-AED4-8E194F750C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09CA87-8A5A-B04E-BF3E-D934673A2C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5C1-B776-43A0-8347-E161345057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236BAA-2429-4269-BF42-0D809BE17C23}"/>
              </a:ext>
            </a:extLst>
          </p:cNvPr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366F1-6388-4E36-8461-07C71003C6BA}"/>
              </a:ext>
            </a:extLst>
          </p:cNvPr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808CA-4F2D-4379-9DFC-250B63107593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2EC492-3CAC-426C-9EB4-CEEF0E59CA94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C3BFD-A3C0-48FD-9E5B-3CF09AF6BE1F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982FB-862E-4103-8D43-29F072E9FF4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C49F5-B70A-478D-90A0-54D66E556B2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2F095FA0-DCCD-4262-928D-53B2B208D1B9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29B4-4665-4B6D-B635-DD165BE33DCB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6C277F0C-63E6-4089-90E4-E5A9C5FA0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50D0469A-E5DF-4326-BFAF-B3DBF08033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2038866"/>
            <a:ext cx="11483795" cy="31056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2pPr>
            <a:lvl3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6075235D-A4FC-4249-AA16-83E505C9BF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3" name="Picture 22" descr="A picture containing plate&#10;&#10;Description automatically generated">
            <a:extLst>
              <a:ext uri="{FF2B5EF4-FFF2-40B4-BE49-F238E27FC236}">
                <a16:creationId xmlns:a16="http://schemas.microsoft.com/office/drawing/2014/main" id="{FD1FA716-CEF5-6340-83C2-478DC7A91BA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60346B-B6DA-DD40-A37E-88BA0520AF2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603D-83B3-451C-BB66-FD3E65CD1DD3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4DA3-2466-4722-A5EC-9C0939F49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83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dallas.edu/~chung/RE/Introduction.pdf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7A6D6-AEEA-4F21-A8F7-03F47478E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Requirement Engineering</a:t>
            </a:r>
          </a:p>
        </p:txBody>
      </p:sp>
    </p:spTree>
    <p:extLst>
      <p:ext uri="{BB962C8B-B14F-4D97-AF65-F5344CB8AC3E}">
        <p14:creationId xmlns:p14="http://schemas.microsoft.com/office/powerpoint/2010/main" val="77599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Engineering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series of structured activities (processes) to manage a series of resources so as to form a system that has value for its users.</a:t>
            </a:r>
          </a:p>
          <a:p>
            <a:r>
              <a:rPr lang="en-US" dirty="0"/>
              <a:t>Refer to </a:t>
            </a:r>
            <a:r>
              <a:rPr lang="en-US" b="1" dirty="0"/>
              <a:t>best practice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54740A-61BC-4DC6-824E-58DD51C2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So, what is </a:t>
            </a:r>
            <a:r>
              <a:rPr lang="en-GB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24078" y="3072481"/>
            <a:ext cx="8217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noFill/>
                  <a:prstDash val="solid"/>
                </a:ln>
                <a:solidFill>
                  <a:srgbClr val="0070C0"/>
                </a:solidFill>
              </a:rPr>
              <a:t>Requirement Engineering</a:t>
            </a:r>
            <a:r>
              <a:rPr lang="id-ID" sz="5400" b="1" dirty="0">
                <a:ln w="22225">
                  <a:noFill/>
                  <a:prstDash val="solid"/>
                </a:ln>
                <a:solidFill>
                  <a:srgbClr val="0070C0"/>
                </a:solidFill>
              </a:rPr>
              <a:t>....</a:t>
            </a:r>
            <a:endParaRPr lang="en-US" sz="5400" b="1" dirty="0">
              <a:ln w="22225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044" y="3995811"/>
            <a:ext cx="1277595" cy="19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2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Requirement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Requirement Engineering</a:t>
            </a:r>
          </a:p>
          <a:p>
            <a:pPr lvl="1"/>
            <a:r>
              <a:rPr lang="en-US" dirty="0"/>
              <a:t>Includes activities of </a:t>
            </a:r>
            <a:r>
              <a:rPr lang="en-US" b="1" dirty="0"/>
              <a:t>investigating</a:t>
            </a:r>
            <a:r>
              <a:rPr lang="en-US" dirty="0"/>
              <a:t>, </a:t>
            </a:r>
            <a:r>
              <a:rPr lang="en-US" b="1" dirty="0"/>
              <a:t>searching</a:t>
            </a:r>
            <a:r>
              <a:rPr lang="en-US" dirty="0"/>
              <a:t>, or </a:t>
            </a:r>
            <a:r>
              <a:rPr lang="en-US" b="1" dirty="0"/>
              <a:t>identifying</a:t>
            </a:r>
            <a:r>
              <a:rPr lang="en-US" dirty="0"/>
              <a:t> system requirement specifications, and </a:t>
            </a:r>
            <a:r>
              <a:rPr lang="en-US" b="1" dirty="0"/>
              <a:t>communicating</a:t>
            </a:r>
            <a:r>
              <a:rPr lang="en-US" dirty="0"/>
              <a:t> them to customers and developers both orally and in writing.</a:t>
            </a:r>
          </a:p>
          <a:p>
            <a:r>
              <a:rPr lang="en-US" dirty="0"/>
              <a:t>System requirements should describe:</a:t>
            </a:r>
          </a:p>
          <a:p>
            <a:pPr lvl="1"/>
            <a:r>
              <a:rPr lang="en-US" dirty="0"/>
              <a:t>External requirements</a:t>
            </a:r>
            <a:r>
              <a:rPr lang="en-US" dirty="0">
                <a:sym typeface="Wingdings" pitchFamily="2" charset="2"/>
              </a:rPr>
              <a:t> user interests</a:t>
            </a:r>
            <a:endParaRPr lang="en-US" dirty="0"/>
          </a:p>
          <a:p>
            <a:pPr lvl="2"/>
            <a:r>
              <a:rPr lang="en-US" dirty="0"/>
              <a:t>System functionality and limitations</a:t>
            </a:r>
          </a:p>
          <a:p>
            <a:pPr lvl="1"/>
            <a:r>
              <a:rPr lang="en-US" dirty="0"/>
              <a:t>Internal requirements</a:t>
            </a:r>
            <a:r>
              <a:rPr lang="en-US" dirty="0">
                <a:sym typeface="Wingdings" pitchFamily="2" charset="2"/>
              </a:rPr>
              <a:t> developer interests</a:t>
            </a:r>
          </a:p>
          <a:p>
            <a:pPr lvl="2"/>
            <a:r>
              <a:rPr lang="en-US" dirty="0">
                <a:sym typeface="Wingdings" pitchFamily="2" charset="2"/>
              </a:rPr>
              <a:t>Covers engineering aspects, such as convenience, portability, scalability, etc.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do we need Requirement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software has specifications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problem starts with the requirements specification</a:t>
            </a:r>
          </a:p>
          <a:p>
            <a:pPr marL="788670" lvl="1" indent="-514350"/>
            <a:r>
              <a:rPr lang="en-US" dirty="0"/>
              <a:t>40% - 60% of errors in software development projects that arise at a later stage, starting from mistakes made at the requirements specification stage. </a:t>
            </a:r>
            <a:r>
              <a:rPr lang="en-US" i="1" dirty="0"/>
              <a:t>(</a:t>
            </a:r>
            <a:r>
              <a:rPr lang="en-US" i="1" dirty="0" err="1"/>
              <a:t>Darvis</a:t>
            </a:r>
            <a:r>
              <a:rPr lang="en-US" i="1" dirty="0"/>
              <a:t> &amp; </a:t>
            </a:r>
            <a:r>
              <a:rPr lang="en-US" i="1" dirty="0" err="1"/>
              <a:t>Leffingwell</a:t>
            </a:r>
            <a:r>
              <a:rPr lang="en-US" i="1" dirty="0"/>
              <a:t>)</a:t>
            </a: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37" y="415403"/>
            <a:ext cx="6848925" cy="59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4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1C6BA-D4A1-43B0-A5A4-DB3284D8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RE's fault investigation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id-ID" b="1" dirty="0"/>
              <a:t>Bell Labs and IBM studies</a:t>
            </a:r>
          </a:p>
          <a:p>
            <a:pPr lvl="1"/>
            <a:r>
              <a:rPr lang="en-US" dirty="0"/>
              <a:t>80% of defects were collected during the requirement phase.</a:t>
            </a:r>
          </a:p>
          <a:p>
            <a:pPr lvl="1"/>
            <a:r>
              <a:rPr lang="en-US" dirty="0"/>
              <a:t>Improvements to the requirements definition process can reduce the amount of testing and rework required</a:t>
            </a:r>
          </a:p>
          <a:p>
            <a:pPr lvl="1"/>
            <a:r>
              <a:rPr lang="en-US" dirty="0"/>
              <a:t>These losses do not include losses for end users – who are forced to operate software on a daily basis</a:t>
            </a:r>
            <a:r>
              <a:rPr lang="id-ID" dirty="0"/>
              <a:t> </a:t>
            </a:r>
            <a:r>
              <a:rPr lang="id-ID" i="1" dirty="0"/>
              <a:t>[Testing Technique Newsletter]</a:t>
            </a:r>
            <a:endParaRPr lang="id-ID" dirty="0"/>
          </a:p>
          <a:p>
            <a:r>
              <a:rPr lang="id-ID" b="1" dirty="0"/>
              <a:t>U.S. Air Force projects</a:t>
            </a:r>
          </a:p>
          <a:p>
            <a:pPr lvl="1"/>
            <a:r>
              <a:rPr lang="en-US" dirty="0"/>
              <a:t>36% of defects are due to mistranslation of </a:t>
            </a:r>
            <a:r>
              <a:rPr lang="en-US" dirty="0" err="1"/>
              <a:t>needsOnly</a:t>
            </a:r>
            <a:r>
              <a:rPr lang="en-US" dirty="0"/>
              <a:t> 9% of these defects can be resolved (and even during the requirement phase).</a:t>
            </a:r>
            <a:r>
              <a:rPr lang="id-ID" dirty="0"/>
              <a:t> </a:t>
            </a:r>
            <a:r>
              <a:rPr lang="id-ID" i="1" dirty="0"/>
              <a:t>[Sheldon 92]</a:t>
            </a:r>
            <a:endParaRPr lang="id-ID" dirty="0"/>
          </a:p>
          <a:p>
            <a:r>
              <a:rPr lang="id-ID" b="1" dirty="0"/>
              <a:t>Voyager and Galileo spacecraft</a:t>
            </a:r>
          </a:p>
          <a:p>
            <a:pPr lvl="1"/>
            <a:r>
              <a:rPr lang="en-US" dirty="0"/>
              <a:t>Out of a total of 197 PL errors found during integration &amp; testing, only 3 of them were programming errors. – the rest?? Due to a requirement error</a:t>
            </a:r>
            <a:r>
              <a:rPr lang="id-ID" i="1" dirty="0"/>
              <a:t>. [Lutz 93]</a:t>
            </a:r>
            <a:endParaRPr lang="id-ID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2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48FD84-801C-44FB-BE9A-606A9888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154" y="204745"/>
            <a:ext cx="8882124" cy="693360"/>
          </a:xfrm>
        </p:spPr>
        <p:txBody>
          <a:bodyPr/>
          <a:lstStyle/>
          <a:p>
            <a:r>
              <a:rPr lang="en-GB" dirty="0"/>
              <a:t>RE's fault investigation results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id-ID" b="1" dirty="0"/>
              <a:t>Application Specific Integrated Circuits (ASICs)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&gt;1/2 error on initial build of circuit. Most of the errors related to requirements errors</a:t>
            </a:r>
            <a:endParaRPr lang="id-ID" sz="2000" dirty="0"/>
          </a:p>
          <a:p>
            <a:pPr>
              <a:lnSpc>
                <a:spcPct val="90000"/>
              </a:lnSpc>
            </a:pPr>
            <a:r>
              <a:rPr lang="id-ID" b="1" dirty="0"/>
              <a:t>[UK He</a:t>
            </a:r>
            <a:r>
              <a:rPr lang="en-GB" b="1" dirty="0"/>
              <a:t>al</a:t>
            </a:r>
            <a:r>
              <a:rPr lang="id-ID" b="1" dirty="0" err="1"/>
              <a:t>th</a:t>
            </a:r>
            <a:r>
              <a:rPr lang="id-ID" b="1" dirty="0"/>
              <a:t> </a:t>
            </a:r>
            <a:r>
              <a:rPr lang="id-ID" b="1" dirty="0" err="1"/>
              <a:t>and</a:t>
            </a:r>
            <a:r>
              <a:rPr lang="id-ID" b="1" dirty="0"/>
              <a:t> </a:t>
            </a:r>
            <a:r>
              <a:rPr lang="id-ID" b="1" dirty="0" err="1"/>
              <a:t>Safety</a:t>
            </a:r>
            <a:r>
              <a:rPr lang="id-ID" b="1" dirty="0"/>
              <a:t>] </a:t>
            </a:r>
            <a:r>
              <a:rPr lang="id-ID" b="1" dirty="0" err="1"/>
              <a:t>Executive</a:t>
            </a:r>
            <a:endParaRPr lang="id-ID" b="1" dirty="0"/>
          </a:p>
          <a:p>
            <a:pPr lvl="1">
              <a:lnSpc>
                <a:spcPct val="90000"/>
              </a:lnSpc>
            </a:pPr>
            <a:r>
              <a:rPr lang="id-ID" sz="2000" dirty="0" err="1"/>
              <a:t>Specification</a:t>
            </a:r>
            <a:r>
              <a:rPr lang="id-ID" sz="2000" dirty="0"/>
              <a:t> 44.1%</a:t>
            </a:r>
          </a:p>
          <a:p>
            <a:pPr lvl="1">
              <a:lnSpc>
                <a:spcPct val="90000"/>
              </a:lnSpc>
            </a:pPr>
            <a:r>
              <a:rPr lang="id-ID" sz="2000" dirty="0"/>
              <a:t>Design and Implementation 14.7%</a:t>
            </a:r>
          </a:p>
          <a:p>
            <a:pPr lvl="1">
              <a:lnSpc>
                <a:spcPct val="90000"/>
              </a:lnSpc>
            </a:pPr>
            <a:r>
              <a:rPr lang="id-ID" sz="2000" dirty="0"/>
              <a:t>Installation and Commisioning 5.9%</a:t>
            </a:r>
          </a:p>
          <a:p>
            <a:pPr lvl="1">
              <a:lnSpc>
                <a:spcPct val="90000"/>
              </a:lnSpc>
            </a:pPr>
            <a:r>
              <a:rPr lang="id-ID" sz="2000" dirty="0"/>
              <a:t>Operation and maintenance 14.7%</a:t>
            </a:r>
          </a:p>
          <a:p>
            <a:pPr lvl="1">
              <a:lnSpc>
                <a:spcPct val="90000"/>
              </a:lnSpc>
            </a:pPr>
            <a:r>
              <a:rPr lang="id-ID" sz="2000" dirty="0"/>
              <a:t>Changes after commisioning 20.6%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Low concern</a:t>
            </a:r>
          </a:p>
          <a:p>
            <a:pPr lvl="1"/>
            <a:r>
              <a:rPr lang="en-US" dirty="0"/>
              <a:t>Often the process of specifying requirements is seen as the full responsibility of the developer.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There is a gap</a:t>
            </a:r>
          </a:p>
          <a:p>
            <a:pPr lvl="1"/>
            <a:r>
              <a:rPr lang="en-US" dirty="0"/>
              <a:t>Language limitations that customers and developers understand.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Endless demands</a:t>
            </a:r>
          </a:p>
          <a:p>
            <a:pPr lvl="1"/>
            <a:r>
              <a:rPr lang="en-US" dirty="0"/>
              <a:t>The customer's understanding of the system develops in accordance with the development of the system requirements identified by the customer.</a:t>
            </a:r>
          </a:p>
          <a:p>
            <a:pPr lvl="1"/>
            <a:r>
              <a:rPr lang="en-US" dirty="0"/>
              <a:t>Allocation of resources based on an initial understanding of system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4295774"/>
            <a:ext cx="2990850" cy="19885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http://www.sandraandwoo.com/comics/2012-11-19-0430-software-engineering-now-with-c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48" y="304800"/>
            <a:ext cx="7540752" cy="60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6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662" y="204745"/>
            <a:ext cx="8106615" cy="693360"/>
          </a:xfrm>
        </p:spPr>
        <p:txBody>
          <a:bodyPr anchor="b">
            <a:normAutofit/>
          </a:bodyPr>
          <a:lstStyle/>
          <a:p>
            <a:r>
              <a:rPr lang="en-US" i="1" dirty="0"/>
              <a:t>Software Life Cycle (SLC)</a:t>
            </a:r>
          </a:p>
        </p:txBody>
      </p:sp>
      <p:sp>
        <p:nvSpPr>
          <p:cNvPr id="3" name="Slide Number Placeholder 2" hidden="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896DA23-C65F-4B33-BE73-215E26C39D9D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FA9624A9-C5CF-19FC-DC89-A145033A9EEA}"/>
              </a:ext>
            </a:extLst>
          </p:cNvPr>
          <p:cNvGrpSpPr/>
          <p:nvPr/>
        </p:nvGrpSpPr>
        <p:grpSpPr>
          <a:xfrm>
            <a:off x="621052" y="1258047"/>
            <a:ext cx="11032877" cy="4947445"/>
            <a:chOff x="621052" y="1258047"/>
            <a:chExt cx="11032877" cy="49474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AEEE35-4005-0338-0938-B0E0BB27ED0F}"/>
                </a:ext>
              </a:extLst>
            </p:cNvPr>
            <p:cNvSpPr/>
            <p:nvPr/>
          </p:nvSpPr>
          <p:spPr>
            <a:xfrm>
              <a:off x="6135269" y="1287719"/>
              <a:ext cx="1520260" cy="58342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Feasibility study</a:t>
              </a:r>
              <a:endParaRPr lang="en-ID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43FA10-86D9-4399-E944-A2D3D5FF0F63}"/>
                </a:ext>
              </a:extLst>
            </p:cNvPr>
            <p:cNvGrpSpPr/>
            <p:nvPr/>
          </p:nvGrpSpPr>
          <p:grpSpPr>
            <a:xfrm>
              <a:off x="621052" y="2430086"/>
              <a:ext cx="5897554" cy="3775406"/>
              <a:chOff x="621052" y="2430086"/>
              <a:chExt cx="5897554" cy="377540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61D882-EAB9-0EB3-E226-DEE532C499A0}"/>
                  </a:ext>
                </a:extLst>
              </p:cNvPr>
              <p:cNvSpPr/>
              <p:nvPr/>
            </p:nvSpPr>
            <p:spPr>
              <a:xfrm>
                <a:off x="897571" y="2647834"/>
                <a:ext cx="1845629" cy="600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Requirement Engineering </a:t>
                </a:r>
                <a:endParaRPr lang="en-ID" sz="14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78998-2A18-9392-81F4-360A1D7059C1}"/>
                  </a:ext>
                </a:extLst>
              </p:cNvPr>
              <p:cNvSpPr/>
              <p:nvPr/>
            </p:nvSpPr>
            <p:spPr>
              <a:xfrm>
                <a:off x="819965" y="3686585"/>
                <a:ext cx="2007378" cy="5151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Design</a:t>
                </a:r>
                <a:endParaRPr lang="en-ID" sz="140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9A687A-AC94-0B2D-60DA-5DCDEDC7DC42}"/>
                  </a:ext>
                </a:extLst>
              </p:cNvPr>
              <p:cNvSpPr/>
              <p:nvPr/>
            </p:nvSpPr>
            <p:spPr>
              <a:xfrm>
                <a:off x="4012889" y="3686584"/>
                <a:ext cx="2007378" cy="5151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Implementation</a:t>
                </a:r>
                <a:endParaRPr lang="en-ID" sz="14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C57F96E-D349-6BC0-E755-FE884EDEC34D}"/>
                  </a:ext>
                </a:extLst>
              </p:cNvPr>
              <p:cNvSpPr/>
              <p:nvPr/>
            </p:nvSpPr>
            <p:spPr>
              <a:xfrm>
                <a:off x="2352386" y="4589766"/>
                <a:ext cx="2007378" cy="5151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Testing</a:t>
                </a:r>
                <a:endParaRPr lang="en-ID" sz="14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82C716B-4E45-B031-1DCA-F7EFBE7CE680}"/>
                  </a:ext>
                </a:extLst>
              </p:cNvPr>
              <p:cNvSpPr/>
              <p:nvPr/>
            </p:nvSpPr>
            <p:spPr>
              <a:xfrm>
                <a:off x="4371918" y="5297538"/>
                <a:ext cx="2007378" cy="5151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Release</a:t>
                </a:r>
                <a:endParaRPr lang="en-ID" sz="1400" dirty="0"/>
              </a:p>
            </p:txBody>
          </p:sp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01E937EA-4A16-7D9D-177C-BB6DA0B8BE3D}"/>
                  </a:ext>
                </a:extLst>
              </p:cNvPr>
              <p:cNvCxnSpPr>
                <a:stCxn id="5" idx="4"/>
                <a:endCxn id="6" idx="0"/>
              </p:cNvCxnSpPr>
              <p:nvPr/>
            </p:nvCxnSpPr>
            <p:spPr>
              <a:xfrm rot="16200000" flipH="1">
                <a:off x="1602770" y="3465700"/>
                <a:ext cx="438501" cy="3268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7C6B41FB-7D78-9EC1-2B2C-580FE11A7CC6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 flipV="1">
                <a:off x="2827343" y="3944168"/>
                <a:ext cx="1185546" cy="1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3FCBCCA1-0B49-B511-1B5E-57E1F46F3873}"/>
                  </a:ext>
                </a:extLst>
              </p:cNvPr>
              <p:cNvCxnSpPr>
                <a:cxnSpLocks/>
                <a:stCxn id="7" idx="4"/>
                <a:endCxn id="8" idx="6"/>
              </p:cNvCxnSpPr>
              <p:nvPr/>
            </p:nvCxnSpPr>
            <p:spPr>
              <a:xfrm rot="5400000">
                <a:off x="4365372" y="4196143"/>
                <a:ext cx="645599" cy="656814"/>
              </a:xfrm>
              <a:prstGeom prst="curved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E860A6DA-82AE-0E54-E11C-9E6B477DA85C}"/>
                  </a:ext>
                </a:extLst>
              </p:cNvPr>
              <p:cNvCxnSpPr>
                <a:cxnSpLocks/>
                <a:stCxn id="8" idx="2"/>
                <a:endCxn id="6" idx="4"/>
              </p:cNvCxnSpPr>
              <p:nvPr/>
            </p:nvCxnSpPr>
            <p:spPr>
              <a:xfrm rot="10800000">
                <a:off x="1823654" y="4201752"/>
                <a:ext cx="528732" cy="645598"/>
              </a:xfrm>
              <a:prstGeom prst="curved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Curved 27">
                <a:extLst>
                  <a:ext uri="{FF2B5EF4-FFF2-40B4-BE49-F238E27FC236}">
                    <a16:creationId xmlns:a16="http://schemas.microsoft.com/office/drawing/2014/main" id="{F00CA437-D2D6-BFEB-FFFD-D13983F234E3}"/>
                  </a:ext>
                </a:extLst>
              </p:cNvPr>
              <p:cNvCxnSpPr>
                <a:cxnSpLocks/>
                <a:stCxn id="8" idx="4"/>
                <a:endCxn id="9" idx="2"/>
              </p:cNvCxnSpPr>
              <p:nvPr/>
            </p:nvCxnSpPr>
            <p:spPr>
              <a:xfrm rot="16200000" flipH="1">
                <a:off x="3638902" y="4822105"/>
                <a:ext cx="450189" cy="1015843"/>
              </a:xfrm>
              <a:prstGeom prst="curved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D7CB35E-9086-0523-3B5A-3C551125D118}"/>
                  </a:ext>
                </a:extLst>
              </p:cNvPr>
              <p:cNvSpPr/>
              <p:nvPr/>
            </p:nvSpPr>
            <p:spPr>
              <a:xfrm>
                <a:off x="621052" y="2430086"/>
                <a:ext cx="5897554" cy="37754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9799E2-B879-C1F4-FEED-D900187BA48D}"/>
                  </a:ext>
                </a:extLst>
              </p:cNvPr>
              <p:cNvSpPr txBox="1"/>
              <p:nvPr/>
            </p:nvSpPr>
            <p:spPr>
              <a:xfrm>
                <a:off x="621052" y="5559161"/>
                <a:ext cx="2368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Software Development</a:t>
                </a:r>
                <a:br>
                  <a:rPr lang="en-US" dirty="0"/>
                </a:br>
                <a:r>
                  <a:rPr lang="en-US" dirty="0"/>
                  <a:t>Life Cycle</a:t>
                </a:r>
                <a:endParaRPr lang="en-ID" dirty="0"/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05A09578-6E12-979F-AA66-68C46E044A85}"/>
                </a:ext>
              </a:extLst>
            </p:cNvPr>
            <p:cNvGrpSpPr/>
            <p:nvPr/>
          </p:nvGrpSpPr>
          <p:grpSpPr>
            <a:xfrm>
              <a:off x="7612520" y="2260755"/>
              <a:ext cx="3759515" cy="2793689"/>
              <a:chOff x="7612520" y="2260755"/>
              <a:chExt cx="3759515" cy="2793689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C52E3C-5254-67F5-18E7-3BA9F31003A0}"/>
                  </a:ext>
                </a:extLst>
              </p:cNvPr>
              <p:cNvSpPr/>
              <p:nvPr/>
            </p:nvSpPr>
            <p:spPr>
              <a:xfrm>
                <a:off x="8155735" y="2727304"/>
                <a:ext cx="1633391" cy="58342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Maintenance</a:t>
                </a:r>
                <a:endParaRPr lang="en-ID" sz="14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FBFAEF9-DC05-408A-32D5-7BC1D97B0C80}"/>
                  </a:ext>
                </a:extLst>
              </p:cNvPr>
              <p:cNvSpPr/>
              <p:nvPr/>
            </p:nvSpPr>
            <p:spPr>
              <a:xfrm>
                <a:off x="8155736" y="3835248"/>
                <a:ext cx="1633391" cy="58342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Operation</a:t>
                </a:r>
                <a:endParaRPr lang="en-ID" sz="1400" dirty="0"/>
              </a:p>
            </p:txBody>
          </p:sp>
          <p:cxnSp>
            <p:nvCxnSpPr>
              <p:cNvPr id="44" name="Connector: Curved 43">
                <a:extLst>
                  <a:ext uri="{FF2B5EF4-FFF2-40B4-BE49-F238E27FC236}">
                    <a16:creationId xmlns:a16="http://schemas.microsoft.com/office/drawing/2014/main" id="{A44B2DD7-1174-DC67-96B2-4652CC7DF9AA}"/>
                  </a:ext>
                </a:extLst>
              </p:cNvPr>
              <p:cNvCxnSpPr>
                <a:stCxn id="39" idx="6"/>
                <a:endCxn id="37" idx="6"/>
              </p:cNvCxnSpPr>
              <p:nvPr/>
            </p:nvCxnSpPr>
            <p:spPr>
              <a:xfrm flipH="1" flipV="1">
                <a:off x="9789126" y="3019015"/>
                <a:ext cx="1" cy="1107944"/>
              </a:xfrm>
              <a:prstGeom prst="curvedConnector3">
                <a:avLst>
                  <a:gd name="adj1" fmla="val -22860000000"/>
                </a:avLst>
              </a:prstGeom>
              <a:ln w="190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5A142CC4-EAC6-E0AD-5DF8-03F067C40502}"/>
                  </a:ext>
                </a:extLst>
              </p:cNvPr>
              <p:cNvCxnSpPr/>
              <p:nvPr/>
            </p:nvCxnSpPr>
            <p:spPr>
              <a:xfrm flipH="1" flipV="1">
                <a:off x="9789126" y="3019014"/>
                <a:ext cx="1" cy="1107944"/>
              </a:xfrm>
              <a:prstGeom prst="curvedConnector3">
                <a:avLst>
                  <a:gd name="adj1" fmla="val -22860000000"/>
                </a:avLst>
              </a:prstGeom>
              <a:ln w="190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Curved 45">
                <a:extLst>
                  <a:ext uri="{FF2B5EF4-FFF2-40B4-BE49-F238E27FC236}">
                    <a16:creationId xmlns:a16="http://schemas.microsoft.com/office/drawing/2014/main" id="{01630852-EAFA-1DC9-DCBE-74CCB3B1089F}"/>
                  </a:ext>
                </a:extLst>
              </p:cNvPr>
              <p:cNvCxnSpPr>
                <a:cxnSpLocks/>
                <a:stCxn id="37" idx="2"/>
                <a:endCxn id="39" idx="2"/>
              </p:cNvCxnSpPr>
              <p:nvPr/>
            </p:nvCxnSpPr>
            <p:spPr>
              <a:xfrm rot="10800000" flipH="1" flipV="1">
                <a:off x="8155734" y="3019015"/>
                <a:ext cx="1" cy="1107944"/>
              </a:xfrm>
              <a:prstGeom prst="curvedConnector3">
                <a:avLst>
                  <a:gd name="adj1" fmla="val -22860000000"/>
                </a:avLst>
              </a:prstGeom>
              <a:ln w="190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407CB6-83CD-BEEE-481B-475AF37EE6AB}"/>
                  </a:ext>
                </a:extLst>
              </p:cNvPr>
              <p:cNvSpPr txBox="1"/>
              <p:nvPr/>
            </p:nvSpPr>
            <p:spPr>
              <a:xfrm>
                <a:off x="9985471" y="3388328"/>
                <a:ext cx="12678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not compatible</a:t>
                </a:r>
                <a:endParaRPr lang="en-ID" sz="14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0F01A7D-F458-6F1D-5568-EB148B1BC018}"/>
                  </a:ext>
                </a:extLst>
              </p:cNvPr>
              <p:cNvSpPr/>
              <p:nvPr/>
            </p:nvSpPr>
            <p:spPr>
              <a:xfrm>
                <a:off x="7612520" y="2260755"/>
                <a:ext cx="3759515" cy="279368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423981-43C0-F80C-B817-B999EB197E44}"/>
                  </a:ext>
                </a:extLst>
              </p:cNvPr>
              <p:cNvSpPr txBox="1"/>
              <p:nvPr/>
            </p:nvSpPr>
            <p:spPr>
              <a:xfrm>
                <a:off x="9196814" y="4406849"/>
                <a:ext cx="217521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/>
                  <a:t>Software Operation</a:t>
                </a:r>
                <a:br>
                  <a:rPr lang="en-US" dirty="0"/>
                </a:br>
                <a:r>
                  <a:rPr lang="en-US" dirty="0"/>
                  <a:t>Life Cycle</a:t>
                </a:r>
                <a:endParaRPr lang="en-ID" dirty="0"/>
              </a:p>
            </p:txBody>
          </p:sp>
        </p:grp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3120E62-C448-903F-826C-2D69315EFCFF}"/>
                </a:ext>
              </a:extLst>
            </p:cNvPr>
            <p:cNvCxnSpPr>
              <a:cxnSpLocks/>
              <a:stCxn id="39" idx="6"/>
              <a:endCxn id="4" idx="6"/>
            </p:cNvCxnSpPr>
            <p:nvPr/>
          </p:nvCxnSpPr>
          <p:spPr>
            <a:xfrm flipH="1" flipV="1">
              <a:off x="7655529" y="1579430"/>
              <a:ext cx="2133598" cy="2547529"/>
            </a:xfrm>
            <a:prstGeom prst="bentConnector3">
              <a:avLst>
                <a:gd name="adj1" fmla="val -26490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70E24DBE-8B3C-F926-026F-55A661D68877}"/>
                </a:ext>
              </a:extLst>
            </p:cNvPr>
            <p:cNvCxnSpPr>
              <a:cxnSpLocks/>
              <a:stCxn id="4" idx="4"/>
              <a:endCxn id="39" idx="2"/>
            </p:cNvCxnSpPr>
            <p:nvPr/>
          </p:nvCxnSpPr>
          <p:spPr>
            <a:xfrm rot="16200000" flipH="1">
              <a:off x="6397658" y="2368880"/>
              <a:ext cx="2255819" cy="1260337"/>
            </a:xfrm>
            <a:prstGeom prst="bentConnector2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Connector: Elbow 1024">
              <a:extLst>
                <a:ext uri="{FF2B5EF4-FFF2-40B4-BE49-F238E27FC236}">
                  <a16:creationId xmlns:a16="http://schemas.microsoft.com/office/drawing/2014/main" id="{065EA28F-FFE3-FEF5-865E-170C09E0346C}"/>
                </a:ext>
              </a:extLst>
            </p:cNvPr>
            <p:cNvCxnSpPr>
              <a:cxnSpLocks/>
              <a:stCxn id="4" idx="2"/>
              <a:endCxn id="33" idx="0"/>
            </p:cNvCxnSpPr>
            <p:nvPr/>
          </p:nvCxnSpPr>
          <p:spPr>
            <a:xfrm rot="10800000" flipV="1">
              <a:off x="3569829" y="1579430"/>
              <a:ext cx="2565440" cy="850656"/>
            </a:xfrm>
            <a:prstGeom prst="bentConnector2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8C2E39A3-4E87-34B1-C4B5-DEF77BC59324}"/>
                </a:ext>
              </a:extLst>
            </p:cNvPr>
            <p:cNvSpPr txBox="1"/>
            <p:nvPr/>
          </p:nvSpPr>
          <p:spPr>
            <a:xfrm>
              <a:off x="10368343" y="1542727"/>
              <a:ext cx="128558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Requirement </a:t>
              </a:r>
              <a:br>
                <a:rPr lang="en-US" sz="1400" dirty="0"/>
              </a:br>
              <a:r>
                <a:rPr lang="en-US" sz="1400" dirty="0"/>
                <a:t>Change</a:t>
              </a:r>
              <a:endParaRPr lang="en-ID" sz="1400" dirty="0"/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C6438AAF-D4BD-FD63-7EB6-760F7AFC9971}"/>
                </a:ext>
              </a:extLst>
            </p:cNvPr>
            <p:cNvSpPr txBox="1"/>
            <p:nvPr/>
          </p:nvSpPr>
          <p:spPr>
            <a:xfrm>
              <a:off x="4456994" y="1258047"/>
              <a:ext cx="12855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Feasible</a:t>
              </a:r>
              <a:endParaRPr lang="en-ID" sz="1400" dirty="0"/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25326201-BCB9-CC6C-0442-1F4303EAB887}"/>
                </a:ext>
              </a:extLst>
            </p:cNvPr>
            <p:cNvSpPr txBox="1"/>
            <p:nvPr/>
          </p:nvSpPr>
          <p:spPr>
            <a:xfrm>
              <a:off x="5790727" y="1999983"/>
              <a:ext cx="12855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Not Feasible</a:t>
              </a:r>
              <a:endParaRPr lang="en-ID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40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928A4C-965A-13F4-4F73-2F89B670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Rules</a:t>
            </a:r>
            <a:endParaRPr lang="en-ID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FD96E88-F28D-369E-BAEE-144425A9280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43586457"/>
              </p:ext>
            </p:extLst>
          </p:nvPr>
        </p:nvGraphicFramePr>
        <p:xfrm>
          <a:off x="339725" y="2238375"/>
          <a:ext cx="11579225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61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28" y="2193448"/>
            <a:ext cx="3951427" cy="1235552"/>
          </a:xfrm>
        </p:spPr>
        <p:txBody>
          <a:bodyPr anchor="b">
            <a:normAutofit/>
          </a:bodyPr>
          <a:lstStyle/>
          <a:p>
            <a:r>
              <a:rPr lang="en-US"/>
              <a:t>Main Activities in RE</a:t>
            </a:r>
          </a:p>
        </p:txBody>
      </p:sp>
      <p:pic>
        <p:nvPicPr>
          <p:cNvPr id="1026" name="Picture 2" descr="Software Engineering | Requirement Engineering - javatpoint">
            <a:extLst>
              <a:ext uri="{FF2B5EF4-FFF2-40B4-BE49-F238E27FC236}">
                <a16:creationId xmlns:a16="http://schemas.microsoft.com/office/drawing/2014/main" id="{ECEDE237-D1C6-1896-E93F-3ED08EEA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5137" y="273603"/>
            <a:ext cx="7089215" cy="59017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lide Number Placeholder 2" hidden="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896DA23-C65F-4B33-BE73-215E26C39D9D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</p:spPr>
        <p:txBody>
          <a:bodyPr anchor="b">
            <a:normAutofit/>
          </a:bodyPr>
          <a:lstStyle/>
          <a:p>
            <a:r>
              <a:rPr lang="en-US" sz="3700" dirty="0"/>
              <a:t>Problem Domain in Software Development</a:t>
            </a:r>
          </a:p>
        </p:txBody>
      </p:sp>
      <p:sp>
        <p:nvSpPr>
          <p:cNvPr id="3" name="Slide Number Placeholder 2" hidden="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896DA23-C65F-4B33-BE73-215E26C39D9D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246D74-3CBE-BE07-4DA8-7BCA2F862A74}"/>
              </a:ext>
            </a:extLst>
          </p:cNvPr>
          <p:cNvGrpSpPr/>
          <p:nvPr/>
        </p:nvGrpSpPr>
        <p:grpSpPr>
          <a:xfrm>
            <a:off x="717121" y="2711766"/>
            <a:ext cx="10757757" cy="3264913"/>
            <a:chOff x="717121" y="2711766"/>
            <a:chExt cx="10757757" cy="326491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05C89-EFC6-A997-BF4C-D6DC0DC2208C}"/>
                </a:ext>
              </a:extLst>
            </p:cNvPr>
            <p:cNvCxnSpPr/>
            <p:nvPr/>
          </p:nvCxnSpPr>
          <p:spPr>
            <a:xfrm>
              <a:off x="6095999" y="2711766"/>
              <a:ext cx="0" cy="326491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BBBFC3-16DE-2EFD-041D-DD0126A00A36}"/>
                </a:ext>
              </a:extLst>
            </p:cNvPr>
            <p:cNvGrpSpPr/>
            <p:nvPr/>
          </p:nvGrpSpPr>
          <p:grpSpPr>
            <a:xfrm>
              <a:off x="717121" y="4344223"/>
              <a:ext cx="10757757" cy="602475"/>
              <a:chOff x="734886" y="4798618"/>
              <a:chExt cx="10757757" cy="60247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73B386-8DC0-A9AB-E52E-C3EFD301DAB5}"/>
                  </a:ext>
                </a:extLst>
              </p:cNvPr>
              <p:cNvSpPr/>
              <p:nvPr/>
            </p:nvSpPr>
            <p:spPr>
              <a:xfrm>
                <a:off x="734886" y="4798618"/>
                <a:ext cx="1845629" cy="600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Customer Objectives</a:t>
                </a:r>
                <a:endParaRPr lang="en-ID" sz="1400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3CBF82-501B-408C-FF7E-F9BD57A4E37C}"/>
                  </a:ext>
                </a:extLst>
              </p:cNvPr>
              <p:cNvSpPr/>
              <p:nvPr/>
            </p:nvSpPr>
            <p:spPr>
              <a:xfrm>
                <a:off x="2962918" y="4798618"/>
                <a:ext cx="1845629" cy="600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Abstract Solution</a:t>
                </a:r>
                <a:endParaRPr lang="en-ID" sz="14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A95814-0FE0-7202-3D41-32D89B9B2DEC}"/>
                  </a:ext>
                </a:extLst>
              </p:cNvPr>
              <p:cNvSpPr/>
              <p:nvPr/>
            </p:nvSpPr>
            <p:spPr>
              <a:xfrm>
                <a:off x="5190950" y="4798618"/>
                <a:ext cx="1845629" cy="600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Requirement Specification</a:t>
                </a:r>
                <a:endParaRPr lang="en-ID" sz="140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CA0AADB-9F6E-2130-B586-D8F07C6F5211}"/>
                  </a:ext>
                </a:extLst>
              </p:cNvPr>
              <p:cNvSpPr/>
              <p:nvPr/>
            </p:nvSpPr>
            <p:spPr>
              <a:xfrm>
                <a:off x="7418982" y="4800843"/>
                <a:ext cx="1845629" cy="600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Conceptual</a:t>
                </a:r>
                <a:endParaRPr lang="en-ID" sz="14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1039988-4547-7E05-023A-AF2B483524BF}"/>
                  </a:ext>
                </a:extLst>
              </p:cNvPr>
              <p:cNvSpPr/>
              <p:nvPr/>
            </p:nvSpPr>
            <p:spPr>
              <a:xfrm>
                <a:off x="9647014" y="4798618"/>
                <a:ext cx="1845629" cy="600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Realization</a:t>
                </a:r>
                <a:endParaRPr lang="en-ID" sz="14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215DCE-19ED-B0D0-DCF2-BC6203E06501}"/>
                </a:ext>
              </a:extLst>
            </p:cNvPr>
            <p:cNvSpPr txBox="1"/>
            <p:nvPr/>
          </p:nvSpPr>
          <p:spPr>
            <a:xfrm rot="16200000">
              <a:off x="5346089" y="3221839"/>
              <a:ext cx="1130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BRIDGE</a:t>
              </a:r>
              <a:endParaRPr lang="en-ID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82C5C4-F01A-4694-6E6F-0D4D54C24A4D}"/>
                </a:ext>
              </a:extLst>
            </p:cNvPr>
            <p:cNvSpPr txBox="1"/>
            <p:nvPr/>
          </p:nvSpPr>
          <p:spPr>
            <a:xfrm>
              <a:off x="1193954" y="5127372"/>
              <a:ext cx="89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What</a:t>
              </a:r>
              <a:endParaRPr lang="en-ID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24110D-FF71-F8FC-2A81-692039F48908}"/>
                </a:ext>
              </a:extLst>
            </p:cNvPr>
            <p:cNvSpPr txBox="1"/>
            <p:nvPr/>
          </p:nvSpPr>
          <p:spPr>
            <a:xfrm>
              <a:off x="3421986" y="5127372"/>
              <a:ext cx="89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How</a:t>
              </a:r>
              <a:endParaRPr lang="en-ID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D57EE-E74F-2DFE-447C-7A2578A2A10A}"/>
                </a:ext>
              </a:extLst>
            </p:cNvPr>
            <p:cNvSpPr txBox="1"/>
            <p:nvPr/>
          </p:nvSpPr>
          <p:spPr>
            <a:xfrm>
              <a:off x="7921059" y="5127372"/>
              <a:ext cx="89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What</a:t>
              </a:r>
              <a:endParaRPr lang="en-ID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DD90B4-7C5B-A84D-0DBA-E3A12C93C634}"/>
                </a:ext>
              </a:extLst>
            </p:cNvPr>
            <p:cNvSpPr txBox="1"/>
            <p:nvPr/>
          </p:nvSpPr>
          <p:spPr>
            <a:xfrm>
              <a:off x="10149091" y="5127372"/>
              <a:ext cx="89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How</a:t>
              </a:r>
              <a:endParaRPr lang="en-ID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DF8D88-1773-393E-EDDE-734E8F6B400F}"/>
                </a:ext>
              </a:extLst>
            </p:cNvPr>
            <p:cNvSpPr txBox="1"/>
            <p:nvPr/>
          </p:nvSpPr>
          <p:spPr>
            <a:xfrm>
              <a:off x="2622586" y="3244334"/>
              <a:ext cx="159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CUSTOMER</a:t>
              </a:r>
              <a:endParaRPr lang="en-ID" u="sn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52B5BC-5F8E-28E3-9E5F-DB5182E7C388}"/>
                </a:ext>
              </a:extLst>
            </p:cNvPr>
            <p:cNvSpPr txBox="1"/>
            <p:nvPr/>
          </p:nvSpPr>
          <p:spPr>
            <a:xfrm>
              <a:off x="8324031" y="3244334"/>
              <a:ext cx="159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PRODUCT</a:t>
              </a:r>
              <a:endParaRPr lang="en-ID" u="sng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Daniel </a:t>
            </a:r>
            <a:r>
              <a:rPr lang="en-US" sz="2000" dirty="0" err="1"/>
              <a:t>Siahaan</a:t>
            </a:r>
            <a:r>
              <a:rPr lang="en-US" sz="2000" dirty="0"/>
              <a:t>, </a:t>
            </a:r>
            <a:r>
              <a:rPr lang="en-US" sz="2000" i="1" dirty="0" err="1"/>
              <a:t>Analisis</a:t>
            </a:r>
            <a:r>
              <a:rPr lang="en-US" sz="2000" i="1" dirty="0"/>
              <a:t> </a:t>
            </a:r>
            <a:r>
              <a:rPr lang="en-US" sz="2000" i="1" dirty="0" err="1"/>
              <a:t>Kebutuhan</a:t>
            </a:r>
            <a:r>
              <a:rPr lang="en-US" sz="2000" i="1" dirty="0"/>
              <a:t> </a:t>
            </a:r>
            <a:r>
              <a:rPr lang="en-US" sz="2000" i="1" dirty="0" err="1"/>
              <a:t>dalam</a:t>
            </a:r>
            <a:r>
              <a:rPr lang="en-US" sz="2000" i="1" dirty="0"/>
              <a:t> </a:t>
            </a:r>
            <a:r>
              <a:rPr lang="en-US" sz="2000" i="1" dirty="0" err="1"/>
              <a:t>Rekayasa</a:t>
            </a:r>
            <a:r>
              <a:rPr lang="en-US" sz="2000" i="1" dirty="0"/>
              <a:t> </a:t>
            </a:r>
            <a:r>
              <a:rPr lang="en-US" sz="2000" i="1" dirty="0" err="1"/>
              <a:t>Perangkat</a:t>
            </a:r>
            <a:r>
              <a:rPr lang="en-US" sz="2000" i="1" dirty="0"/>
              <a:t> </a:t>
            </a:r>
            <a:r>
              <a:rPr lang="en-US" sz="2000" i="1" dirty="0" err="1"/>
              <a:t>Lunak</a:t>
            </a:r>
            <a:r>
              <a:rPr lang="en-US" sz="2000" dirty="0"/>
              <a:t>, </a:t>
            </a:r>
            <a:r>
              <a:rPr lang="en-US" sz="2000" dirty="0" err="1"/>
              <a:t>Penerbit</a:t>
            </a:r>
            <a:r>
              <a:rPr lang="en-US" sz="2000" dirty="0"/>
              <a:t> Andi, 2011</a:t>
            </a:r>
            <a:endParaRPr lang="id-ID" sz="2000" dirty="0"/>
          </a:p>
          <a:p>
            <a:r>
              <a:rPr lang="id-ID" sz="2000" dirty="0"/>
              <a:t>Lawrence Chung, </a:t>
            </a:r>
            <a:r>
              <a:rPr lang="id-ID" sz="2000" i="1" dirty="0"/>
              <a:t>Lecture Notes of Requirements Engineering, </a:t>
            </a:r>
            <a:r>
              <a:rPr lang="id-ID" sz="2000" dirty="0"/>
              <a:t>UT Dallas, </a:t>
            </a:r>
            <a:r>
              <a:rPr lang="id-ID" sz="2000" dirty="0">
                <a:hlinkClick r:id="rId2"/>
              </a:rPr>
              <a:t>http://www.utdallas.edu/~chung/RE/Introduction.pdf</a:t>
            </a:r>
            <a:endParaRPr lang="id-ID" sz="2000" dirty="0"/>
          </a:p>
          <a:p>
            <a:r>
              <a:rPr lang="id-ID" sz="2000" dirty="0"/>
              <a:t>P. Laoucopoulos and V. Karakostas, </a:t>
            </a:r>
            <a:r>
              <a:rPr lang="id-ID" sz="2000" i="1" dirty="0"/>
              <a:t>Requirements Engineering: From System Goals to UML Models to Software Specifications, </a:t>
            </a:r>
            <a:r>
              <a:rPr lang="id-ID" sz="2000" dirty="0"/>
              <a:t>John Wiley Sons.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97A4D3-BB49-4AD9-8C9B-A343FD96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14074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53A3-A130-9A85-BDBB-95A6A20B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Marking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43DB9E-B84F-D33A-60EB-87A5DBE1555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75424881"/>
              </p:ext>
            </p:extLst>
          </p:nvPr>
        </p:nvGraphicFramePr>
        <p:xfrm>
          <a:off x="339725" y="2238375"/>
          <a:ext cx="11579225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20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64B8-A6AF-2F95-BBA0-14784985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Engineering Materials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D83E8-E3E5-0EE8-C822-9807F8346B6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36306459"/>
              </p:ext>
            </p:extLst>
          </p:nvPr>
        </p:nvGraphicFramePr>
        <p:xfrm>
          <a:off x="339725" y="2238375"/>
          <a:ext cx="11579225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757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6B5E63BF-7B6F-4434-9B6E-A195D386FA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9" r="15279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C73E56-5E63-44EF-8D34-17C8CCC4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Introduction to Requirement Engineering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D0D16-7E2F-4DAA-9DAA-B8965782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Requirement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79BBA2-8C48-42F3-891C-0495FF091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Requirement Engineering Lecturer’s Team</a:t>
            </a:r>
          </a:p>
        </p:txBody>
      </p:sp>
    </p:spTree>
    <p:extLst>
      <p:ext uri="{BB962C8B-B14F-4D97-AF65-F5344CB8AC3E}">
        <p14:creationId xmlns:p14="http://schemas.microsoft.com/office/powerpoint/2010/main" val="77587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0E73-8A0C-4B13-B138-52B03C52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BDBCF-005F-4117-8ACD-9CE689E07920}"/>
              </a:ext>
            </a:extLst>
          </p:cNvPr>
          <p:cNvSpPr/>
          <p:nvPr/>
        </p:nvSpPr>
        <p:spPr>
          <a:xfrm>
            <a:off x="2233514" y="2967335"/>
            <a:ext cx="7725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Please, build me a swing …</a:t>
            </a:r>
          </a:p>
        </p:txBody>
      </p:sp>
    </p:spTree>
    <p:extLst>
      <p:ext uri="{BB962C8B-B14F-4D97-AF65-F5344CB8AC3E}">
        <p14:creationId xmlns:p14="http://schemas.microsoft.com/office/powerpoint/2010/main" val="243880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quirements-communication.jpg">
            <a:extLst>
              <a:ext uri="{FF2B5EF4-FFF2-40B4-BE49-F238E27FC236}">
                <a16:creationId xmlns:a16="http://schemas.microsoft.com/office/drawing/2014/main" id="{3C89D65D-D5B3-4222-A782-FD7C30F8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88" y="515744"/>
            <a:ext cx="7543800" cy="58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5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2190-A8FC-4F2C-86A3-E3D99560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A6DC-452C-4118-97F3-C722B86A93F1}"/>
              </a:ext>
            </a:extLst>
          </p:cNvPr>
          <p:cNvSpPr/>
          <p:nvPr/>
        </p:nvSpPr>
        <p:spPr>
          <a:xfrm>
            <a:off x="3294916" y="2967335"/>
            <a:ext cx="5602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REQUIREMENT ???</a:t>
            </a:r>
          </a:p>
        </p:txBody>
      </p:sp>
    </p:spTree>
    <p:extLst>
      <p:ext uri="{BB962C8B-B14F-4D97-AF65-F5344CB8AC3E}">
        <p14:creationId xmlns:p14="http://schemas.microsoft.com/office/powerpoint/2010/main" val="124822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661" y="204745"/>
            <a:ext cx="8106615" cy="693360"/>
          </a:xfrm>
        </p:spPr>
        <p:txBody>
          <a:bodyPr anchor="b">
            <a:normAutofit/>
          </a:bodyPr>
          <a:lstStyle/>
          <a:p>
            <a:r>
              <a:rPr lang="en-US" dirty="0"/>
              <a:t>Requirement Definition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43481" y="2038866"/>
            <a:ext cx="11483795" cy="3105602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The description of how the system should </a:t>
            </a:r>
            <a:r>
              <a:rPr lang="en-US" sz="3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behave.</a:t>
            </a:r>
          </a:p>
          <a:p>
            <a:r>
              <a:rPr lang="en-US" sz="3000" dirty="0"/>
              <a:t>System </a:t>
            </a:r>
            <a:r>
              <a:rPr lang="en-US" sz="3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properties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attributes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characteristics</a:t>
            </a:r>
            <a:r>
              <a:rPr lang="en-US" sz="3000" dirty="0"/>
              <a:t>, and </a:t>
            </a:r>
            <a:r>
              <a:rPr lang="en-US" sz="3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quality</a:t>
            </a:r>
            <a:r>
              <a:rPr lang="en-US" sz="3000" dirty="0"/>
              <a:t> of the system so that it can provide value or be useful to its users.</a:t>
            </a:r>
          </a:p>
          <a:p>
            <a:r>
              <a:rPr lang="en-US" sz="3000" dirty="0"/>
              <a:t>Requirement Specification:</a:t>
            </a:r>
          </a:p>
          <a:p>
            <a:pPr lvl="2">
              <a:buNone/>
            </a:pPr>
            <a:r>
              <a:rPr lang="en-US" sz="2600" dirty="0"/>
              <a:t>A set of documented requirements of a particular product or service that must exist or be performed or made.</a:t>
            </a:r>
          </a:p>
        </p:txBody>
      </p:sp>
      <p:sp>
        <p:nvSpPr>
          <p:cNvPr id="3" name="Slide Number Placeholder 2" hidden="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896DA23-C65F-4B33-BE73-215E26C39D9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4949"/>
      </p:ext>
    </p:extLst>
  </p:cSld>
  <p:clrMapOvr>
    <a:masterClrMapping/>
  </p:clrMapOvr>
</p:sld>
</file>

<file path=ppt/theme/theme1.xml><?xml version="1.0" encoding="utf-8"?>
<a:theme xmlns:a="http://schemas.openxmlformats.org/drawingml/2006/main" name="IF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F Template" id="{B0F48DEA-1CAE-4642-960E-426C7AB58B5A}" vid="{FDDA609F-A7E8-40BC-83C5-ACBCB9F296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 Template</Template>
  <TotalTime>1541</TotalTime>
  <Words>764</Words>
  <Application>Microsoft Office PowerPoint</Application>
  <PresentationFormat>Widescreen</PresentationFormat>
  <Paragraphs>131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Myriad Pro</vt:lpstr>
      <vt:lpstr>Raleway</vt:lpstr>
      <vt:lpstr>Raleway ExtraBold</vt:lpstr>
      <vt:lpstr>Raleway SemiBold</vt:lpstr>
      <vt:lpstr>IF Template</vt:lpstr>
      <vt:lpstr>PowerPoint Presentation</vt:lpstr>
      <vt:lpstr>Class Rules</vt:lpstr>
      <vt:lpstr>Class Marking</vt:lpstr>
      <vt:lpstr>Requirement Engineering Materials</vt:lpstr>
      <vt:lpstr>Introduction to Requirement Engineering </vt:lpstr>
      <vt:lpstr>Illustration</vt:lpstr>
      <vt:lpstr>PowerPoint Presentation</vt:lpstr>
      <vt:lpstr>What is ...</vt:lpstr>
      <vt:lpstr>Requirement Definition</vt:lpstr>
      <vt:lpstr>Definition of Engineering </vt:lpstr>
      <vt:lpstr>So, what is ...</vt:lpstr>
      <vt:lpstr>Definition of Requirement Engineering</vt:lpstr>
      <vt:lpstr>Why do we need Requirement Engineering?</vt:lpstr>
      <vt:lpstr>PowerPoint Presentation</vt:lpstr>
      <vt:lpstr>RE's fault investigation results</vt:lpstr>
      <vt:lpstr>RE's fault investigation results (2)</vt:lpstr>
      <vt:lpstr>Obstacles</vt:lpstr>
      <vt:lpstr>PowerPoint Presentation</vt:lpstr>
      <vt:lpstr>Software Life Cycle (SLC)</vt:lpstr>
      <vt:lpstr>Main Activities in RE</vt:lpstr>
      <vt:lpstr>Problem Domain in Software Development</vt:lpstr>
      <vt:lpstr>Referensi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Ratih Anggraini</dc:creator>
  <cp:lastModifiedBy>r t</cp:lastModifiedBy>
  <cp:revision>14</cp:revision>
  <dcterms:created xsi:type="dcterms:W3CDTF">2022-02-02T22:40:25Z</dcterms:created>
  <dcterms:modified xsi:type="dcterms:W3CDTF">2023-02-07T08:40:27Z</dcterms:modified>
</cp:coreProperties>
</file>