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27ABF7-9654-A216-E186-9DE0F6BF8CCA}" name="RAIHAN FARID(589917)" initials="RF" userId="RAIHAN FARID(589917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71E24-711F-4B15-A305-371AEB97C9D3}" v="20" dt="2021-12-15T02:33:4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6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E4E1D-678F-499C-AE83-CC991A42D973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2AD603-EB21-47B5-95E4-0B7C47184448}">
      <dgm:prSet/>
      <dgm:spPr/>
      <dgm:t>
        <a:bodyPr/>
        <a:lstStyle/>
        <a:p>
          <a:r>
            <a:rPr lang="en-US" dirty="0"/>
            <a:t>In our code, we implement ‘encapsulation’ almost in every aspect of our game</a:t>
          </a:r>
        </a:p>
      </dgm:t>
    </dgm:pt>
    <dgm:pt modelId="{A506CE6A-FA11-4E89-BEA2-8CD8A69AE930}" type="parTrans" cxnId="{176EB979-3BEC-4333-992F-52444DD67AD7}">
      <dgm:prSet/>
      <dgm:spPr/>
      <dgm:t>
        <a:bodyPr/>
        <a:lstStyle/>
        <a:p>
          <a:endParaRPr lang="en-US"/>
        </a:p>
      </dgm:t>
    </dgm:pt>
    <dgm:pt modelId="{49D41CA1-7171-43B6-B677-B679D866DDCB}" type="sibTrans" cxnId="{176EB979-3BEC-4333-992F-52444DD67AD7}">
      <dgm:prSet/>
      <dgm:spPr/>
      <dgm:t>
        <a:bodyPr/>
        <a:lstStyle/>
        <a:p>
          <a:endParaRPr lang="en-US"/>
        </a:p>
      </dgm:t>
    </dgm:pt>
    <dgm:pt modelId="{FCDBAEA7-7653-4484-BDF9-C5CD24666AF8}">
      <dgm:prSet/>
      <dgm:spPr/>
      <dgm:t>
        <a:bodyPr/>
        <a:lstStyle/>
        <a:p>
          <a:r>
            <a:rPr lang="en-US" dirty="0"/>
            <a:t>We ‘encapsulate’ the data and use it in another class to make it easier accessing the data in each class</a:t>
          </a:r>
        </a:p>
      </dgm:t>
    </dgm:pt>
    <dgm:pt modelId="{7C363169-F46A-4BD1-970D-CF8301A5FEC0}" type="parTrans" cxnId="{FDEA7CFB-B6F9-44EF-A19E-5C4DC1D6EBA4}">
      <dgm:prSet/>
      <dgm:spPr/>
      <dgm:t>
        <a:bodyPr/>
        <a:lstStyle/>
        <a:p>
          <a:endParaRPr lang="en-US"/>
        </a:p>
      </dgm:t>
    </dgm:pt>
    <dgm:pt modelId="{C9455020-00D3-4DD0-8105-178212B09D09}" type="sibTrans" cxnId="{FDEA7CFB-B6F9-44EF-A19E-5C4DC1D6EBA4}">
      <dgm:prSet/>
      <dgm:spPr/>
      <dgm:t>
        <a:bodyPr/>
        <a:lstStyle/>
        <a:p>
          <a:endParaRPr lang="en-US"/>
        </a:p>
      </dgm:t>
    </dgm:pt>
    <dgm:pt modelId="{53474FE3-EF58-4293-88EE-8B1BB4C43B03}">
      <dgm:prSet/>
      <dgm:spPr/>
      <dgm:t>
        <a:bodyPr/>
        <a:lstStyle/>
        <a:p>
          <a:r>
            <a:rPr lang="en-US"/>
            <a:t>Example: </a:t>
          </a:r>
        </a:p>
      </dgm:t>
    </dgm:pt>
    <dgm:pt modelId="{7B41C363-EED3-47EA-A05A-554218B654C1}" type="parTrans" cxnId="{CA7D5E1F-B0E1-4F93-91FE-DA0EF1B95FCB}">
      <dgm:prSet/>
      <dgm:spPr/>
      <dgm:t>
        <a:bodyPr/>
        <a:lstStyle/>
        <a:p>
          <a:endParaRPr lang="en-US"/>
        </a:p>
      </dgm:t>
    </dgm:pt>
    <dgm:pt modelId="{6DEC433F-38F7-41F1-B593-D3A52FA998B4}" type="sibTrans" cxnId="{CA7D5E1F-B0E1-4F93-91FE-DA0EF1B95FCB}">
      <dgm:prSet/>
      <dgm:spPr/>
      <dgm:t>
        <a:bodyPr/>
        <a:lstStyle/>
        <a:p>
          <a:endParaRPr lang="en-US"/>
        </a:p>
      </dgm:t>
    </dgm:pt>
    <dgm:pt modelId="{934C58A1-2F4E-4E0F-B80B-B06DE95451AC}">
      <dgm:prSet/>
      <dgm:spPr/>
      <dgm:t>
        <a:bodyPr/>
        <a:lstStyle/>
        <a:p>
          <a:r>
            <a:rPr lang="en-US" dirty="0"/>
            <a:t>We declare class  “Enemy”</a:t>
          </a:r>
        </a:p>
      </dgm:t>
    </dgm:pt>
    <dgm:pt modelId="{67924776-60A0-4C69-9A12-0916BE70476B}" type="parTrans" cxnId="{0A1C99E5-238F-4AF0-A995-F1283BC1C6EF}">
      <dgm:prSet/>
      <dgm:spPr/>
      <dgm:t>
        <a:bodyPr/>
        <a:lstStyle/>
        <a:p>
          <a:endParaRPr lang="en-US"/>
        </a:p>
      </dgm:t>
    </dgm:pt>
    <dgm:pt modelId="{886FE56E-1406-4EA5-AE95-849C13B9876D}" type="sibTrans" cxnId="{0A1C99E5-238F-4AF0-A995-F1283BC1C6EF}">
      <dgm:prSet/>
      <dgm:spPr/>
      <dgm:t>
        <a:bodyPr/>
        <a:lstStyle/>
        <a:p>
          <a:endParaRPr lang="en-US"/>
        </a:p>
      </dgm:t>
    </dgm:pt>
    <dgm:pt modelId="{13BCFF03-D6B5-4E2F-A33A-CB2647EA6706}">
      <dgm:prSet/>
      <dgm:spPr/>
      <dgm:t>
        <a:bodyPr/>
        <a:lstStyle/>
        <a:p>
          <a:r>
            <a:rPr lang="en-US" dirty="0"/>
            <a:t>And call that class in another class called “Gameplay” to change one or another data in class “enemy”, can be seen in  the image</a:t>
          </a:r>
        </a:p>
      </dgm:t>
    </dgm:pt>
    <dgm:pt modelId="{8F79E856-6D49-4334-A781-5CBC83675A81}" type="parTrans" cxnId="{4E1EFEC4-EC4A-4774-9B61-3F07857DE817}">
      <dgm:prSet/>
      <dgm:spPr/>
      <dgm:t>
        <a:bodyPr/>
        <a:lstStyle/>
        <a:p>
          <a:endParaRPr lang="en-US"/>
        </a:p>
      </dgm:t>
    </dgm:pt>
    <dgm:pt modelId="{82172A34-8054-40A9-96D2-207B5BE34E54}" type="sibTrans" cxnId="{4E1EFEC4-EC4A-4774-9B61-3F07857DE817}">
      <dgm:prSet/>
      <dgm:spPr/>
      <dgm:t>
        <a:bodyPr/>
        <a:lstStyle/>
        <a:p>
          <a:endParaRPr lang="en-US"/>
        </a:p>
      </dgm:t>
    </dgm:pt>
    <dgm:pt modelId="{61F86E56-25D6-4FDB-994A-7A90C5E54748}" type="pres">
      <dgm:prSet presAssocID="{B72E4E1D-678F-499C-AE83-CC991A42D9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85B388-132A-47D1-B024-F2B38E85F923}" type="pres">
      <dgm:prSet presAssocID="{F82AD603-EB21-47B5-95E4-0B7C47184448}" presName="root1" presStyleCnt="0"/>
      <dgm:spPr/>
    </dgm:pt>
    <dgm:pt modelId="{65472579-F55A-4C6F-A37E-541A3B96478E}" type="pres">
      <dgm:prSet presAssocID="{F82AD603-EB21-47B5-95E4-0B7C47184448}" presName="LevelOneTextNode" presStyleLbl="node0" presStyleIdx="0" presStyleCnt="3">
        <dgm:presLayoutVars>
          <dgm:chPref val="3"/>
        </dgm:presLayoutVars>
      </dgm:prSet>
      <dgm:spPr/>
    </dgm:pt>
    <dgm:pt modelId="{4A083065-5ED7-4878-919F-6A03A0350916}" type="pres">
      <dgm:prSet presAssocID="{F82AD603-EB21-47B5-95E4-0B7C47184448}" presName="level2hierChild" presStyleCnt="0"/>
      <dgm:spPr/>
    </dgm:pt>
    <dgm:pt modelId="{E9EE9C5A-4831-47CD-B5EF-0BD11DA738C2}" type="pres">
      <dgm:prSet presAssocID="{FCDBAEA7-7653-4484-BDF9-C5CD24666AF8}" presName="root1" presStyleCnt="0"/>
      <dgm:spPr/>
    </dgm:pt>
    <dgm:pt modelId="{BAD80EED-26C8-4FE8-99FB-CF27F982B068}" type="pres">
      <dgm:prSet presAssocID="{FCDBAEA7-7653-4484-BDF9-C5CD24666AF8}" presName="LevelOneTextNode" presStyleLbl="node0" presStyleIdx="1" presStyleCnt="3">
        <dgm:presLayoutVars>
          <dgm:chPref val="3"/>
        </dgm:presLayoutVars>
      </dgm:prSet>
      <dgm:spPr/>
    </dgm:pt>
    <dgm:pt modelId="{34099A89-2CFC-4B21-8F08-4C068DFEA1C7}" type="pres">
      <dgm:prSet presAssocID="{FCDBAEA7-7653-4484-BDF9-C5CD24666AF8}" presName="level2hierChild" presStyleCnt="0"/>
      <dgm:spPr/>
    </dgm:pt>
    <dgm:pt modelId="{8E36AB41-5CB7-4D8D-A6A6-35BF09A1726E}" type="pres">
      <dgm:prSet presAssocID="{53474FE3-EF58-4293-88EE-8B1BB4C43B03}" presName="root1" presStyleCnt="0"/>
      <dgm:spPr/>
    </dgm:pt>
    <dgm:pt modelId="{B61D44AB-E148-4211-975A-92EE7679B482}" type="pres">
      <dgm:prSet presAssocID="{53474FE3-EF58-4293-88EE-8B1BB4C43B03}" presName="LevelOneTextNode" presStyleLbl="node0" presStyleIdx="2" presStyleCnt="3">
        <dgm:presLayoutVars>
          <dgm:chPref val="3"/>
        </dgm:presLayoutVars>
      </dgm:prSet>
      <dgm:spPr/>
    </dgm:pt>
    <dgm:pt modelId="{6559DFE6-A5AC-4D1B-9C4C-AABEEECB901C}" type="pres">
      <dgm:prSet presAssocID="{53474FE3-EF58-4293-88EE-8B1BB4C43B03}" presName="level2hierChild" presStyleCnt="0"/>
      <dgm:spPr/>
    </dgm:pt>
    <dgm:pt modelId="{137B3922-5332-4F31-9C80-3B0F6380FB8F}" type="pres">
      <dgm:prSet presAssocID="{67924776-60A0-4C69-9A12-0916BE70476B}" presName="conn2-1" presStyleLbl="parChTrans1D2" presStyleIdx="0" presStyleCnt="2"/>
      <dgm:spPr/>
    </dgm:pt>
    <dgm:pt modelId="{99291D0C-BBA9-42E1-B0BB-6F07472841F0}" type="pres">
      <dgm:prSet presAssocID="{67924776-60A0-4C69-9A12-0916BE70476B}" presName="connTx" presStyleLbl="parChTrans1D2" presStyleIdx="0" presStyleCnt="2"/>
      <dgm:spPr/>
    </dgm:pt>
    <dgm:pt modelId="{C2E5601E-19FF-4583-839E-EF4C57030D54}" type="pres">
      <dgm:prSet presAssocID="{934C58A1-2F4E-4E0F-B80B-B06DE95451AC}" presName="root2" presStyleCnt="0"/>
      <dgm:spPr/>
    </dgm:pt>
    <dgm:pt modelId="{A8F8C5DA-7307-4B4D-8358-ACCF0745681D}" type="pres">
      <dgm:prSet presAssocID="{934C58A1-2F4E-4E0F-B80B-B06DE95451AC}" presName="LevelTwoTextNode" presStyleLbl="node2" presStyleIdx="0" presStyleCnt="2" custLinFactY="-81925" custLinFactNeighborX="18" custLinFactNeighborY="-100000">
        <dgm:presLayoutVars>
          <dgm:chPref val="3"/>
        </dgm:presLayoutVars>
      </dgm:prSet>
      <dgm:spPr/>
    </dgm:pt>
    <dgm:pt modelId="{E843E1C5-50E1-41C2-899B-42D33560E314}" type="pres">
      <dgm:prSet presAssocID="{934C58A1-2F4E-4E0F-B80B-B06DE95451AC}" presName="level3hierChild" presStyleCnt="0"/>
      <dgm:spPr/>
    </dgm:pt>
    <dgm:pt modelId="{B4D17092-3CAC-4BC4-BA67-1D40052D54BA}" type="pres">
      <dgm:prSet presAssocID="{8F79E856-6D49-4334-A781-5CBC83675A81}" presName="conn2-1" presStyleLbl="parChTrans1D2" presStyleIdx="1" presStyleCnt="2"/>
      <dgm:spPr/>
    </dgm:pt>
    <dgm:pt modelId="{D6698322-BE0E-4E20-B188-BB179809CEC9}" type="pres">
      <dgm:prSet presAssocID="{8F79E856-6D49-4334-A781-5CBC83675A81}" presName="connTx" presStyleLbl="parChTrans1D2" presStyleIdx="1" presStyleCnt="2"/>
      <dgm:spPr/>
    </dgm:pt>
    <dgm:pt modelId="{52EA280F-0A9B-466F-8EC3-3C493290F218}" type="pres">
      <dgm:prSet presAssocID="{13BCFF03-D6B5-4E2F-A33A-CB2647EA6706}" presName="root2" presStyleCnt="0"/>
      <dgm:spPr/>
    </dgm:pt>
    <dgm:pt modelId="{41EAE442-DD4B-4397-BFFC-7AA547554AAE}" type="pres">
      <dgm:prSet presAssocID="{13BCFF03-D6B5-4E2F-A33A-CB2647EA6706}" presName="LevelTwoTextNode" presStyleLbl="node2" presStyleIdx="1" presStyleCnt="2" custLinFactY="-30934" custLinFactNeighborX="-9821" custLinFactNeighborY="-100000">
        <dgm:presLayoutVars>
          <dgm:chPref val="3"/>
        </dgm:presLayoutVars>
      </dgm:prSet>
      <dgm:spPr/>
    </dgm:pt>
    <dgm:pt modelId="{EEA01BE2-A66F-4886-960B-D7E44234B721}" type="pres">
      <dgm:prSet presAssocID="{13BCFF03-D6B5-4E2F-A33A-CB2647EA6706}" presName="level3hierChild" presStyleCnt="0"/>
      <dgm:spPr/>
    </dgm:pt>
  </dgm:ptLst>
  <dgm:cxnLst>
    <dgm:cxn modelId="{CA7D5E1F-B0E1-4F93-91FE-DA0EF1B95FCB}" srcId="{B72E4E1D-678F-499C-AE83-CC991A42D973}" destId="{53474FE3-EF58-4293-88EE-8B1BB4C43B03}" srcOrd="2" destOrd="0" parTransId="{7B41C363-EED3-47EA-A05A-554218B654C1}" sibTransId="{6DEC433F-38F7-41F1-B593-D3A52FA998B4}"/>
    <dgm:cxn modelId="{6FA50E5D-5D10-46E1-BF67-64DDA0A95B4B}" type="presOf" srcId="{FCDBAEA7-7653-4484-BDF9-C5CD24666AF8}" destId="{BAD80EED-26C8-4FE8-99FB-CF27F982B068}" srcOrd="0" destOrd="0" presId="urn:microsoft.com/office/officeart/2005/8/layout/hierarchy2"/>
    <dgm:cxn modelId="{176EB979-3BEC-4333-992F-52444DD67AD7}" srcId="{B72E4E1D-678F-499C-AE83-CC991A42D973}" destId="{F82AD603-EB21-47B5-95E4-0B7C47184448}" srcOrd="0" destOrd="0" parTransId="{A506CE6A-FA11-4E89-BEA2-8CD8A69AE930}" sibTransId="{49D41CA1-7171-43B6-B677-B679D866DDCB}"/>
    <dgm:cxn modelId="{3C42F459-6E55-4825-B0AA-5D9DA31EB133}" type="presOf" srcId="{8F79E856-6D49-4334-A781-5CBC83675A81}" destId="{B4D17092-3CAC-4BC4-BA67-1D40052D54BA}" srcOrd="0" destOrd="0" presId="urn:microsoft.com/office/officeart/2005/8/layout/hierarchy2"/>
    <dgm:cxn modelId="{FBC6ABA5-17F7-4AB4-B5BD-F1426A89B828}" type="presOf" srcId="{F82AD603-EB21-47B5-95E4-0B7C47184448}" destId="{65472579-F55A-4C6F-A37E-541A3B96478E}" srcOrd="0" destOrd="0" presId="urn:microsoft.com/office/officeart/2005/8/layout/hierarchy2"/>
    <dgm:cxn modelId="{DB854AAE-6FDD-453A-80D0-EE23C298FB5D}" type="presOf" srcId="{8F79E856-6D49-4334-A781-5CBC83675A81}" destId="{D6698322-BE0E-4E20-B188-BB179809CEC9}" srcOrd="1" destOrd="0" presId="urn:microsoft.com/office/officeart/2005/8/layout/hierarchy2"/>
    <dgm:cxn modelId="{E28F49B4-79F8-4645-A5C4-5E1F66DA522C}" type="presOf" srcId="{13BCFF03-D6B5-4E2F-A33A-CB2647EA6706}" destId="{41EAE442-DD4B-4397-BFFC-7AA547554AAE}" srcOrd="0" destOrd="0" presId="urn:microsoft.com/office/officeart/2005/8/layout/hierarchy2"/>
    <dgm:cxn modelId="{2B5D04BF-9165-4918-BC41-74D79C2C02E3}" type="presOf" srcId="{67924776-60A0-4C69-9A12-0916BE70476B}" destId="{99291D0C-BBA9-42E1-B0BB-6F07472841F0}" srcOrd="1" destOrd="0" presId="urn:microsoft.com/office/officeart/2005/8/layout/hierarchy2"/>
    <dgm:cxn modelId="{4E1EFEC4-EC4A-4774-9B61-3F07857DE817}" srcId="{53474FE3-EF58-4293-88EE-8B1BB4C43B03}" destId="{13BCFF03-D6B5-4E2F-A33A-CB2647EA6706}" srcOrd="1" destOrd="0" parTransId="{8F79E856-6D49-4334-A781-5CBC83675A81}" sibTransId="{82172A34-8054-40A9-96D2-207B5BE34E54}"/>
    <dgm:cxn modelId="{B39E1FCA-A9D4-4DF4-B605-89EC6C77AD65}" type="presOf" srcId="{934C58A1-2F4E-4E0F-B80B-B06DE95451AC}" destId="{A8F8C5DA-7307-4B4D-8358-ACCF0745681D}" srcOrd="0" destOrd="0" presId="urn:microsoft.com/office/officeart/2005/8/layout/hierarchy2"/>
    <dgm:cxn modelId="{C0E2F5D9-4D21-4D44-8DCF-AF1409401FA9}" type="presOf" srcId="{67924776-60A0-4C69-9A12-0916BE70476B}" destId="{137B3922-5332-4F31-9C80-3B0F6380FB8F}" srcOrd="0" destOrd="0" presId="urn:microsoft.com/office/officeart/2005/8/layout/hierarchy2"/>
    <dgm:cxn modelId="{CFD447E1-7D22-4699-8D1D-C89714F348D4}" type="presOf" srcId="{B72E4E1D-678F-499C-AE83-CC991A42D973}" destId="{61F86E56-25D6-4FDB-994A-7A90C5E54748}" srcOrd="0" destOrd="0" presId="urn:microsoft.com/office/officeart/2005/8/layout/hierarchy2"/>
    <dgm:cxn modelId="{0A1C99E5-238F-4AF0-A995-F1283BC1C6EF}" srcId="{53474FE3-EF58-4293-88EE-8B1BB4C43B03}" destId="{934C58A1-2F4E-4E0F-B80B-B06DE95451AC}" srcOrd="0" destOrd="0" parTransId="{67924776-60A0-4C69-9A12-0916BE70476B}" sibTransId="{886FE56E-1406-4EA5-AE95-849C13B9876D}"/>
    <dgm:cxn modelId="{0B74D6F5-EE4C-40A7-A6D0-84D1DA295DEF}" type="presOf" srcId="{53474FE3-EF58-4293-88EE-8B1BB4C43B03}" destId="{B61D44AB-E148-4211-975A-92EE7679B482}" srcOrd="0" destOrd="0" presId="urn:microsoft.com/office/officeart/2005/8/layout/hierarchy2"/>
    <dgm:cxn modelId="{FDEA7CFB-B6F9-44EF-A19E-5C4DC1D6EBA4}" srcId="{B72E4E1D-678F-499C-AE83-CC991A42D973}" destId="{FCDBAEA7-7653-4484-BDF9-C5CD24666AF8}" srcOrd="1" destOrd="0" parTransId="{7C363169-F46A-4BD1-970D-CF8301A5FEC0}" sibTransId="{C9455020-00D3-4DD0-8105-178212B09D09}"/>
    <dgm:cxn modelId="{80CF7B49-89AE-4F8F-B003-4BF3059A5BB8}" type="presParOf" srcId="{61F86E56-25D6-4FDB-994A-7A90C5E54748}" destId="{9185B388-132A-47D1-B024-F2B38E85F923}" srcOrd="0" destOrd="0" presId="urn:microsoft.com/office/officeart/2005/8/layout/hierarchy2"/>
    <dgm:cxn modelId="{443F11CB-BE65-41F8-B330-A46B4061A76F}" type="presParOf" srcId="{9185B388-132A-47D1-B024-F2B38E85F923}" destId="{65472579-F55A-4C6F-A37E-541A3B96478E}" srcOrd="0" destOrd="0" presId="urn:microsoft.com/office/officeart/2005/8/layout/hierarchy2"/>
    <dgm:cxn modelId="{4C4354FD-9DB0-4DF7-8FFC-663A1CE7AA17}" type="presParOf" srcId="{9185B388-132A-47D1-B024-F2B38E85F923}" destId="{4A083065-5ED7-4878-919F-6A03A0350916}" srcOrd="1" destOrd="0" presId="urn:microsoft.com/office/officeart/2005/8/layout/hierarchy2"/>
    <dgm:cxn modelId="{673A890C-E251-4FA6-B70D-95293D8B22CD}" type="presParOf" srcId="{61F86E56-25D6-4FDB-994A-7A90C5E54748}" destId="{E9EE9C5A-4831-47CD-B5EF-0BD11DA738C2}" srcOrd="1" destOrd="0" presId="urn:microsoft.com/office/officeart/2005/8/layout/hierarchy2"/>
    <dgm:cxn modelId="{352D1286-B89D-4017-A087-ADF5D98371AA}" type="presParOf" srcId="{E9EE9C5A-4831-47CD-B5EF-0BD11DA738C2}" destId="{BAD80EED-26C8-4FE8-99FB-CF27F982B068}" srcOrd="0" destOrd="0" presId="urn:microsoft.com/office/officeart/2005/8/layout/hierarchy2"/>
    <dgm:cxn modelId="{87FEAC4E-43F9-4851-962F-925339944BB7}" type="presParOf" srcId="{E9EE9C5A-4831-47CD-B5EF-0BD11DA738C2}" destId="{34099A89-2CFC-4B21-8F08-4C068DFEA1C7}" srcOrd="1" destOrd="0" presId="urn:microsoft.com/office/officeart/2005/8/layout/hierarchy2"/>
    <dgm:cxn modelId="{1B9628D1-DF33-4886-B3B4-98E2F1F45402}" type="presParOf" srcId="{61F86E56-25D6-4FDB-994A-7A90C5E54748}" destId="{8E36AB41-5CB7-4D8D-A6A6-35BF09A1726E}" srcOrd="2" destOrd="0" presId="urn:microsoft.com/office/officeart/2005/8/layout/hierarchy2"/>
    <dgm:cxn modelId="{4A9B5864-C31C-4489-8532-8C6482C9D971}" type="presParOf" srcId="{8E36AB41-5CB7-4D8D-A6A6-35BF09A1726E}" destId="{B61D44AB-E148-4211-975A-92EE7679B482}" srcOrd="0" destOrd="0" presId="urn:microsoft.com/office/officeart/2005/8/layout/hierarchy2"/>
    <dgm:cxn modelId="{589DC25C-621D-40C2-83D5-5A66209D543E}" type="presParOf" srcId="{8E36AB41-5CB7-4D8D-A6A6-35BF09A1726E}" destId="{6559DFE6-A5AC-4D1B-9C4C-AABEEECB901C}" srcOrd="1" destOrd="0" presId="urn:microsoft.com/office/officeart/2005/8/layout/hierarchy2"/>
    <dgm:cxn modelId="{C0C103C1-E07B-4D6C-8A58-8E12E97A2E05}" type="presParOf" srcId="{6559DFE6-A5AC-4D1B-9C4C-AABEEECB901C}" destId="{137B3922-5332-4F31-9C80-3B0F6380FB8F}" srcOrd="0" destOrd="0" presId="urn:microsoft.com/office/officeart/2005/8/layout/hierarchy2"/>
    <dgm:cxn modelId="{68430DE6-4410-4994-98D5-AAFCBD8EEFE0}" type="presParOf" srcId="{137B3922-5332-4F31-9C80-3B0F6380FB8F}" destId="{99291D0C-BBA9-42E1-B0BB-6F07472841F0}" srcOrd="0" destOrd="0" presId="urn:microsoft.com/office/officeart/2005/8/layout/hierarchy2"/>
    <dgm:cxn modelId="{CB1D9698-B067-4C56-A249-CA4C5C74F20D}" type="presParOf" srcId="{6559DFE6-A5AC-4D1B-9C4C-AABEEECB901C}" destId="{C2E5601E-19FF-4583-839E-EF4C57030D54}" srcOrd="1" destOrd="0" presId="urn:microsoft.com/office/officeart/2005/8/layout/hierarchy2"/>
    <dgm:cxn modelId="{062DEA68-5CEF-4876-A76F-8F390EF35992}" type="presParOf" srcId="{C2E5601E-19FF-4583-839E-EF4C57030D54}" destId="{A8F8C5DA-7307-4B4D-8358-ACCF0745681D}" srcOrd="0" destOrd="0" presId="urn:microsoft.com/office/officeart/2005/8/layout/hierarchy2"/>
    <dgm:cxn modelId="{899966D7-B5C3-49EF-AF2C-4FF476B6E571}" type="presParOf" srcId="{C2E5601E-19FF-4583-839E-EF4C57030D54}" destId="{E843E1C5-50E1-41C2-899B-42D33560E314}" srcOrd="1" destOrd="0" presId="urn:microsoft.com/office/officeart/2005/8/layout/hierarchy2"/>
    <dgm:cxn modelId="{BDC3FF78-583F-4D4B-8CEA-0E5FC007E870}" type="presParOf" srcId="{6559DFE6-A5AC-4D1B-9C4C-AABEEECB901C}" destId="{B4D17092-3CAC-4BC4-BA67-1D40052D54BA}" srcOrd="2" destOrd="0" presId="urn:microsoft.com/office/officeart/2005/8/layout/hierarchy2"/>
    <dgm:cxn modelId="{DB6C0D90-9157-4904-A0BE-A29C0AF47E89}" type="presParOf" srcId="{B4D17092-3CAC-4BC4-BA67-1D40052D54BA}" destId="{D6698322-BE0E-4E20-B188-BB179809CEC9}" srcOrd="0" destOrd="0" presId="urn:microsoft.com/office/officeart/2005/8/layout/hierarchy2"/>
    <dgm:cxn modelId="{91AFA4E5-BFA7-4FCC-B200-7D39A62E7784}" type="presParOf" srcId="{6559DFE6-A5AC-4D1B-9C4C-AABEEECB901C}" destId="{52EA280F-0A9B-466F-8EC3-3C493290F218}" srcOrd="3" destOrd="0" presId="urn:microsoft.com/office/officeart/2005/8/layout/hierarchy2"/>
    <dgm:cxn modelId="{65C0724B-FDEE-4C4B-9B20-E3EE97B72EC5}" type="presParOf" srcId="{52EA280F-0A9B-466F-8EC3-3C493290F218}" destId="{41EAE442-DD4B-4397-BFFC-7AA547554AAE}" srcOrd="0" destOrd="0" presId="urn:microsoft.com/office/officeart/2005/8/layout/hierarchy2"/>
    <dgm:cxn modelId="{6780D49F-437D-4FC1-B73C-D86410861B6C}" type="presParOf" srcId="{52EA280F-0A9B-466F-8EC3-3C493290F218}" destId="{EEA01BE2-A66F-4886-960B-D7E44234B7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72579-F55A-4C6F-A37E-541A3B96478E}">
      <dsp:nvSpPr>
        <dsp:cNvPr id="0" name=""/>
        <dsp:cNvSpPr/>
      </dsp:nvSpPr>
      <dsp:spPr>
        <a:xfrm>
          <a:off x="364" y="94810"/>
          <a:ext cx="2011969" cy="1005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our code, we implement ‘encapsulation’ almost in every aspect of our game</a:t>
          </a:r>
        </a:p>
      </dsp:txBody>
      <dsp:txXfrm>
        <a:off x="29828" y="124274"/>
        <a:ext cx="1953041" cy="947056"/>
      </dsp:txXfrm>
    </dsp:sp>
    <dsp:sp modelId="{BAD80EED-26C8-4FE8-99FB-CF27F982B068}">
      <dsp:nvSpPr>
        <dsp:cNvPr id="0" name=""/>
        <dsp:cNvSpPr/>
      </dsp:nvSpPr>
      <dsp:spPr>
        <a:xfrm>
          <a:off x="364" y="1251692"/>
          <a:ext cx="2011969" cy="1005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‘encapsulate’ the data and use it in another class to make it easier accessing the data in each class</a:t>
          </a:r>
        </a:p>
      </dsp:txBody>
      <dsp:txXfrm>
        <a:off x="29828" y="1281156"/>
        <a:ext cx="1953041" cy="947056"/>
      </dsp:txXfrm>
    </dsp:sp>
    <dsp:sp modelId="{B61D44AB-E148-4211-975A-92EE7679B482}">
      <dsp:nvSpPr>
        <dsp:cNvPr id="0" name=""/>
        <dsp:cNvSpPr/>
      </dsp:nvSpPr>
      <dsp:spPr>
        <a:xfrm>
          <a:off x="364" y="2408574"/>
          <a:ext cx="2011969" cy="1005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Example: </a:t>
          </a:r>
        </a:p>
      </dsp:txBody>
      <dsp:txXfrm>
        <a:off x="29828" y="2438038"/>
        <a:ext cx="1953041" cy="947056"/>
      </dsp:txXfrm>
    </dsp:sp>
    <dsp:sp modelId="{137B3922-5332-4F31-9C80-3B0F6380FB8F}">
      <dsp:nvSpPr>
        <dsp:cNvPr id="0" name=""/>
        <dsp:cNvSpPr/>
      </dsp:nvSpPr>
      <dsp:spPr>
        <a:xfrm rot="17309040">
          <a:off x="1145115" y="1685131"/>
          <a:ext cx="2539586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2539586" y="2214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51418" y="1643790"/>
        <a:ext cx="126979" cy="126979"/>
      </dsp:txXfrm>
    </dsp:sp>
    <dsp:sp modelId="{A8F8C5DA-7307-4B4D-8358-ACCF0745681D}">
      <dsp:nvSpPr>
        <dsp:cNvPr id="0" name=""/>
        <dsp:cNvSpPr/>
      </dsp:nvSpPr>
      <dsp:spPr>
        <a:xfrm>
          <a:off x="2817483" y="0"/>
          <a:ext cx="2011969" cy="1005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declare class  “Enemy”</a:t>
          </a:r>
        </a:p>
      </dsp:txBody>
      <dsp:txXfrm>
        <a:off x="2846947" y="29464"/>
        <a:ext cx="1953041" cy="947056"/>
      </dsp:txXfrm>
    </dsp:sp>
    <dsp:sp modelId="{B4D17092-3CAC-4BC4-BA67-1D40052D54BA}">
      <dsp:nvSpPr>
        <dsp:cNvPr id="0" name=""/>
        <dsp:cNvSpPr/>
      </dsp:nvSpPr>
      <dsp:spPr>
        <a:xfrm rot="18565080">
          <a:off x="1837805" y="2520051"/>
          <a:ext cx="956248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956248" y="2214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2023" y="2518293"/>
        <a:ext cx="47812" cy="47812"/>
      </dsp:txXfrm>
    </dsp:sp>
    <dsp:sp modelId="{41EAE442-DD4B-4397-BFFC-7AA547554AAE}">
      <dsp:nvSpPr>
        <dsp:cNvPr id="0" name=""/>
        <dsp:cNvSpPr/>
      </dsp:nvSpPr>
      <dsp:spPr>
        <a:xfrm>
          <a:off x="2619525" y="1669840"/>
          <a:ext cx="2011969" cy="1005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 call that class in another class called “Gameplay” to change one or another data in class “enemy”, can be seen in  the image</a:t>
          </a:r>
        </a:p>
      </dsp:txBody>
      <dsp:txXfrm>
        <a:off x="2648989" y="1699304"/>
        <a:ext cx="1953041" cy="94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8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567B-D091-4E73-BDDD-18FEED2582FC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09069-7DBB-4392-AC29-8735935A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7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E172-3D40-457D-82A9-9680D4D5C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A9EA-F23A-4958-B2D8-0C129720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770237"/>
          </a:xfrm>
        </p:spPr>
        <p:txBody>
          <a:bodyPr>
            <a:normAutofit/>
          </a:bodyPr>
          <a:lstStyle/>
          <a:p>
            <a:r>
              <a:rPr lang="en-US" dirty="0"/>
              <a:t>Group 1 :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EB0BEA-A49C-4495-9AF9-3A126EFBE166}"/>
              </a:ext>
            </a:extLst>
          </p:cNvPr>
          <p:cNvSpPr txBox="1">
            <a:spLocks/>
          </p:cNvSpPr>
          <p:nvPr/>
        </p:nvSpPr>
        <p:spPr>
          <a:xfrm>
            <a:off x="1507067" y="4423720"/>
            <a:ext cx="7766936" cy="1087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Raihan Farid</a:t>
            </a:r>
            <a:br>
              <a:rPr lang="en-US" dirty="0"/>
            </a:br>
            <a:r>
              <a:rPr lang="en-US" dirty="0" err="1"/>
              <a:t>Erlangga</a:t>
            </a:r>
            <a:r>
              <a:rPr lang="en-US" dirty="0"/>
              <a:t> Wahyu </a:t>
            </a:r>
            <a:r>
              <a:rPr lang="en-US" dirty="0" err="1"/>
              <a:t>Utomo</a:t>
            </a:r>
            <a:br>
              <a:rPr lang="en-US" dirty="0"/>
            </a:br>
            <a:r>
              <a:rPr lang="en-US" dirty="0"/>
              <a:t>Mohammed </a:t>
            </a:r>
            <a:r>
              <a:rPr lang="en-US" dirty="0" err="1"/>
              <a:t>Fachry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Handoko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FDD7-BD3E-445E-837C-A281EBC8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Explanation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FC6E-E9BF-4EFE-A075-E321257F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/>
              <a:t>We make a platform game called ‘snake game’, the player will be the ‘snake’ that will eat the corresponding ‘target’</a:t>
            </a:r>
          </a:p>
          <a:p>
            <a:r>
              <a:rPr lang="en-US"/>
              <a:t>We move the snake using ‘arrow’ button</a:t>
            </a:r>
          </a:p>
          <a:p>
            <a:r>
              <a:rPr lang="en-US"/>
              <a:t>Everytime the snake eat the food, the score increased</a:t>
            </a:r>
          </a:p>
          <a:p>
            <a:r>
              <a:rPr lang="en-US"/>
              <a:t>The edge of the map will loop back into the platform</a:t>
            </a:r>
          </a:p>
          <a:p>
            <a:r>
              <a:rPr lang="en-US"/>
              <a:t>The snake died if it eat its own body</a:t>
            </a:r>
          </a:p>
          <a:p>
            <a:r>
              <a:rPr lang="en-US"/>
              <a:t>We can respawn by pressing button ‘R’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4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13D0-A001-4F25-AA99-E41628AA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Implementation of Encapsulation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923E05D0-6B5A-4DFF-85B2-172945AF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31" y="5127256"/>
            <a:ext cx="4022563" cy="1256088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F78B5FA-850B-4276-929D-A900D027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10" y="1930400"/>
            <a:ext cx="3229583" cy="1408749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F0AED4-2113-4A98-97A6-D4A2A5E03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383981"/>
              </p:ext>
            </p:extLst>
          </p:nvPr>
        </p:nvGraphicFramePr>
        <p:xfrm>
          <a:off x="671361" y="2160589"/>
          <a:ext cx="4829455" cy="408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934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6931-22D3-4693-89C6-57F80C0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Implementation of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4057-5DA3-4CC2-BE2F-E6E64177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We inherit most of our public class in the gameplay superclass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We declare a class called snake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reuse it in the class called ‘gameplay’ to initialize new object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12BF3-DA4C-4EAD-9A87-5094AF19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8" y="1930400"/>
            <a:ext cx="5421162" cy="1382395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B73ECC5-AF3E-4C53-9EFF-363F9336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8" y="4348547"/>
            <a:ext cx="5421162" cy="16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B01-861D-4CEF-8D39-40E92E7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Implementation of Override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383-E7C8-43E3-84C2-BA93DF7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We use override to checking the user input if the button is pressed or released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EB54A-373B-4F3C-8102-C9BDA818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330157"/>
            <a:ext cx="4602747" cy="16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D125-AEC4-47D7-B7CD-F76089F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 of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4A96-9BB9-43FA-BAFF-92D55212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Our code mainly focus in composition because the class ‘gameplay’ cannot run itself without class from ‘snake’ ‘enemy’ or ‘</a:t>
            </a:r>
            <a:r>
              <a:rPr lang="en-US" dirty="0" err="1"/>
              <a:t>gameImage</a:t>
            </a:r>
            <a:r>
              <a:rPr lang="en-US" dirty="0"/>
              <a:t>’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The class ‘gameplay’ that used ‘snake’, ‘enemy’, and ‘</a:t>
            </a:r>
            <a:r>
              <a:rPr lang="en-US" dirty="0" err="1"/>
              <a:t>gameImages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7C90B-D386-48FA-8BA6-274429AE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417281"/>
            <a:ext cx="4602747" cy="15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3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FDA91B-7752-4BD4-A07E-8A528F23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2E3AA61-1F4F-4763-A9D9-2F1097E6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282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Snake Game</vt:lpstr>
      <vt:lpstr>Explanation</vt:lpstr>
      <vt:lpstr>Implementation of Encapsulation</vt:lpstr>
      <vt:lpstr>Implementation of Inheritance and Polymorphism</vt:lpstr>
      <vt:lpstr>Implementation of Override</vt:lpstr>
      <vt:lpstr>Implementation of Composition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Raihan Farid</dc:creator>
  <cp:lastModifiedBy>RAIHAN FARID(589917)</cp:lastModifiedBy>
  <cp:revision>2</cp:revision>
  <dcterms:created xsi:type="dcterms:W3CDTF">2021-12-15T01:05:29Z</dcterms:created>
  <dcterms:modified xsi:type="dcterms:W3CDTF">2021-12-15T04:32:31Z</dcterms:modified>
</cp:coreProperties>
</file>