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Nuni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1499BC-F61A-459F-AC80-66FAB1108E9B}">
  <a:tblStyle styleId="{241499BC-F61A-459F-AC80-66FAB1108E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67AA5E-7258-465C-A44F-3BBE85A1D9C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4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3.xml"/><Relationship Id="rId32" Type="http://schemas.openxmlformats.org/officeDocument/2006/relationships/font" Target="fonts/Nunito-italic.fntdata"/><Relationship Id="rId13" Type="http://schemas.openxmlformats.org/officeDocument/2006/relationships/slide" Target="slides/slide6.xml"/><Relationship Id="rId35" Type="http://schemas.openxmlformats.org/officeDocument/2006/relationships/font" Target="fonts/NunitoSans-bold.fntdata"/><Relationship Id="rId12" Type="http://schemas.openxmlformats.org/officeDocument/2006/relationships/slide" Target="slides/slide5.xml"/><Relationship Id="rId34" Type="http://schemas.openxmlformats.org/officeDocument/2006/relationships/font" Target="fonts/NunitoSans-regular.fntdata"/><Relationship Id="rId15" Type="http://schemas.openxmlformats.org/officeDocument/2006/relationships/slide" Target="slides/slide8.xml"/><Relationship Id="rId37" Type="http://schemas.openxmlformats.org/officeDocument/2006/relationships/font" Target="fonts/NunitoSans-boldItalic.fntdata"/><Relationship Id="rId14" Type="http://schemas.openxmlformats.org/officeDocument/2006/relationships/slide" Target="slides/slide7.xml"/><Relationship Id="rId36" Type="http://schemas.openxmlformats.org/officeDocument/2006/relationships/font" Target="fonts/Nunito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a319df7a5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3a319df7a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3a319df7a5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a3bd296f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a3bd296f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3a3bd296f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a319df7a5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3a319df7a5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3a319df7a5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a3bd296f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3a3bd296f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13a3bd296f6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a3bd296f6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3a3bd296f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3a3bd296f6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a3bd296f6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a3bd296f6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a3bd296f6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319df7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a319df7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a319df7a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a1a18e73b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3a1a18e73b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3a1a18e73b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a319df7a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a319df7a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3a319df7a5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a319df7a5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3a319df7a5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3a319df7a5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{241499BC-F61A-459F-AC80-66FAB1108E9B}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Changing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" name="Google Shape;220;p3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Take this example of a state being used to update a component: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1" name="Google Shape;221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14354"/>
            <a:ext cx="5640302" cy="30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Changing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" name="Google Shape;229;p3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The state relies on the following utility functions to run properly and render the new value: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The above functions could be written in a class constructor or App.js function itself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0" name="Google Shape;230;p3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16595" l="7262" r="34685" t="23058"/>
          <a:stretch/>
        </p:blipFill>
        <p:spPr>
          <a:xfrm>
            <a:off x="592900" y="1698675"/>
            <a:ext cx="3631923" cy="188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Changing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8" name="Google Shape;238;p36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when a state gets </a:t>
            </a: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updated</a:t>
            </a: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, only the value or property of that state gets passed in, allowing for two boolean values in different functions to </a:t>
            </a:r>
            <a:r>
              <a:rPr b="1" i="1"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merge</a:t>
            </a:r>
            <a:endParaRPr b="1" i="1"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however, this only </a:t>
            </a: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occurs</a:t>
            </a: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 in the first-level, which means that only one specific value gets updated whilst the rest are overwritten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9" name="Google Shape;239;p3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6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Patterns - patterns.dev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 b="11140" l="24504" r="24626" t="5282"/>
          <a:stretch/>
        </p:blipFill>
        <p:spPr>
          <a:xfrm>
            <a:off x="4981550" y="796450"/>
            <a:ext cx="3876400" cy="3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Changing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" name="Google Shape;248;p37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An example of state-handling using an array, where the array stores a set of data: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49" name="Google Shape;249;p37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17085" l="5320" r="29710" t="23996"/>
          <a:stretch/>
        </p:blipFill>
        <p:spPr>
          <a:xfrm>
            <a:off x="592900" y="1820675"/>
            <a:ext cx="3847851" cy="191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Changing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Google Shape;257;p38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Let’s say we want to update ‘addressInfo’, To merge the data requires the ‘this.setState( )’ method: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58" name="Google Shape;258;p38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16773" l="0" r="36244" t="25466"/>
          <a:stretch/>
        </p:blipFill>
        <p:spPr>
          <a:xfrm>
            <a:off x="592900" y="2183975"/>
            <a:ext cx="4798277" cy="20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Changing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" name="Google Shape;266;p3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This updates the selected child value (addressInfo) and overwrites the others: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67" name="Google Shape;267;p3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8" name="Google Shape;268;p39"/>
          <p:cNvPicPr preferRelativeResize="0"/>
          <p:nvPr/>
        </p:nvPicPr>
        <p:blipFill rotWithShape="1">
          <a:blip r:embed="rId3">
            <a:alphaModFix/>
          </a:blip>
          <a:srcRect b="12300" l="4215" r="25287" t="26835"/>
          <a:stretch/>
        </p:blipFill>
        <p:spPr>
          <a:xfrm>
            <a:off x="1067125" y="2000813"/>
            <a:ext cx="5072850" cy="19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5" name="Google Shape;275;p40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https://reactjs.org/docs/state-and-lifecycle.html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https://reactjs.org/docs/hooks-state.html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https://www.patterns.dev/posts/reactjs/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https://learn.co/lessons/react-updating-state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6" name="Google Shape;276;p4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41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41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States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{241499BC-F61A-459F-AC80-66FAB1108E9B}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States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adalah objek React yang digunakan untuk memuat data atau informasi tentang komponen. State component dapat berubah seiring waktu; dan setiap kali ia berubah, komponen dapat  di render ulang.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React States, bagaimana definisikan nya, dan mengganti nya dalam komponen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Defining the 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Changing the 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constructor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setState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this.setState( 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4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900">
                <a:solidFill>
                  <a:schemeClr val="dk1"/>
                </a:solidFill>
              </a:rPr>
              <a:t>Memahami tentang React States, bagaimana definisikan nya, dan mengganti nya dalam komponen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adalah objek React yang digunakan untuk memuat data atau informasi tentang komponen. State component dapat berubah seiring waktu; dan setiap kali ia berubah, komponen dapat  di render ulang.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323" name="Google Shape;323;p45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325" name="Google Shape;325;p45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327" name="Google Shape;327;p45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329" name="Google Shape;329;p45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331" name="Google Shape;331;p45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332" name="Google Shape;332;p45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333" name="Google Shape;333;p45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334" name="Google Shape;334;p45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335" name="Google Shape;335;p45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336" name="Google Shape;336;p45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337" name="Google Shape;337;p45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</a:t>
            </a:r>
            <a:r>
              <a:rPr lang="id" sz="900">
                <a:solidFill>
                  <a:schemeClr val="dk2"/>
                </a:solidFill>
              </a:rPr>
              <a:t>definisi nya atas States di React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2"/>
                </a:solidFill>
              </a:rPr>
              <a:t>.</a:t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Menjelaskan state-handling dengan metode React (this.setState, setState)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460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</a:pPr>
            <a:r>
              <a:rPr lang="id" sz="900">
                <a:solidFill>
                  <a:schemeClr val="dk2"/>
                </a:solidFill>
              </a:rPr>
              <a:t>Demonstrasikan metode untuk mengguna setState buat komponen</a:t>
            </a:r>
            <a:endParaRPr sz="900">
              <a:solidFill>
                <a:schemeClr val="dk2"/>
              </a:solidFill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</a:t>
            </a: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ur dan mengelola arah dan jalan-nya diskusi;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46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{C267AA5E-7258-465C-A44F-3BBE85A1D9C8}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</a:t>
                      </a: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definisi nya atas States di React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9-15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</a:t>
                      </a: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state-handling dengan metode React (this.setState, setState)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46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States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Defining the state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Changing the state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Defining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1" name="Google Shape;171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9"/>
          <p:cNvSpPr txBox="1"/>
          <p:nvPr/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•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 state can be modified based on user action or network changes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•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Every time the state of an object changes, it re-renders the component to the browser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•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The state object is initialized in the constructor and can store multiple properties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00" y="1153000"/>
            <a:ext cx="3555350" cy="30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Facebook - github.com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Defining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this.setState() method is used to change the value of the state object, as well as perform a shallow merge between the new and the previous state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States are classified as a form of Hooks in React; methods that allow components to use React’s inbuilt features without a class constructor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00" y="1153000"/>
            <a:ext cx="3555350" cy="30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Facebook - github.com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setState( ) method must first be imported: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It must then be declared within the component: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1" name="Google Shape;191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Defining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62930" l="0" r="29333" t="18147"/>
          <a:stretch/>
        </p:blipFill>
        <p:spPr>
          <a:xfrm>
            <a:off x="592900" y="1726150"/>
            <a:ext cx="3979102" cy="827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4">
            <a:alphaModFix/>
          </a:blip>
          <a:srcRect b="59540" l="6133" r="35338" t="23300"/>
          <a:stretch/>
        </p:blipFill>
        <p:spPr>
          <a:xfrm>
            <a:off x="592900" y="3316575"/>
            <a:ext cx="3979102" cy="105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Only then can the setState method be called to perform a logical task in a component: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1" name="Google Shape;201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Defining 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26868" l="6125" r="14635" t="43135"/>
          <a:stretch/>
        </p:blipFill>
        <p:spPr>
          <a:xfrm>
            <a:off x="592900" y="2077650"/>
            <a:ext cx="5162501" cy="1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Changing </a:t>
            </a: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state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" name="Google Shape;210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as stated before, </a:t>
            </a: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the setState() method is used to change the value of an object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calling or utilizing setState re-renders the </a:t>
            </a: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entire</a:t>
            </a: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 component and its child components automatically, eliminating the need to use the render function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highlight>
                  <a:schemeClr val="lt1"/>
                </a:highlight>
                <a:latin typeface="Nunito Sans"/>
                <a:ea typeface="Nunito Sans"/>
                <a:cs typeface="Nunito Sans"/>
                <a:sym typeface="Nunito Sans"/>
              </a:rPr>
              <a:t>changing or updating the state requires the ‘this.setState’ method, serving as a marker on how a component should respond</a:t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1" name="Google Shape;211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3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Patterns - patterns.dev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11140" l="24504" r="24626" t="5282"/>
          <a:stretch/>
        </p:blipFill>
        <p:spPr>
          <a:xfrm>
            <a:off x="4981550" y="796450"/>
            <a:ext cx="3876400" cy="3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