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Nuni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6541D5-E517-449E-81E6-8B831C68FCC6}">
  <a:tblStyle styleId="{086541D5-E517-449E-81E6-8B831C68FC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EBE9E76-0320-46A6-A2E1-21CCE3F907E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Sans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3.xml"/><Relationship Id="rId32" Type="http://schemas.openxmlformats.org/officeDocument/2006/relationships/font" Target="fonts/Nunito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1a18e73b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a1a18e73b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3a1a18e73b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1a18e73b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a1a18e73b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3a1a18e73b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43994fa7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43994fa7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a1a18e73b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a1a18e73b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3a1a18e73b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1a18e73b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a1a18e73b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3a1a18e73b_0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1a18e73b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a1a18e73b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3a1a18e73b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avascript.inf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{086541D5-E517-449E-81E6-8B831C68FCC6}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Users c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now run the create-react-app command in the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Ensure that the selected directory is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accessible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by Git and Microsoft Visual Studio Code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8" name="Google Shape;218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" y="1898313"/>
            <a:ext cx="4181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successful React project in the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7" name="Google Shape;227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951076"/>
            <a:ext cx="4398450" cy="277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" name="Google Shape;235;p36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https://reactjs.org/docs/create-a-new-react-app.html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https://create-react-app.dev/docs/getting-started/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6" name="Google Shape;236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create-react-app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instalasi dengan create-react-app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d" sz="900">
                <a:solidFill>
                  <a:schemeClr val="dk1"/>
                </a:solidFill>
              </a:rPr>
              <a:t>Create-react-app adalah command yang sering digunakan untuk membikin proyek React secara automatis dan cepat. Tetapi, ada beberapa persyaratan yang harus dilakukan sebelum mulai.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283" name="Google Shape;283;p41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285" name="Google Shape;285;p41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287" name="Google Shape;287;p41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289" name="Google Shape;289;p41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291" name="Google Shape;291;p41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292" name="Google Shape;292;p41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293" name="Google Shape;293;p41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294" name="Google Shape;294;p41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295" name="Google Shape;295;p41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296" name="Google Shape;296;p41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297" name="Google Shape;297;p41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kebutuhan nya terkait tools untuk memkin React project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Mengasih demonstrasi bagaimana bisa instalasi create-react-app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2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{6EBE9E76-0320-46A6-A2E1-21CCE3F907E0}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gambaran umum tentang bug, error, dan penanganannya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6-9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sintaks </a:t>
                      </a: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“try…catch”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10-12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Error Object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Optional “catch” binding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14-18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“try…catch”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19-24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melempar error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25-30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melempar kembali error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31-35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“try…catch…finally”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35-40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global catch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42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References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"/>
              <a:t>Ilya Kantor (2022), “</a:t>
            </a:r>
            <a:r>
              <a:rPr lang="id"/>
              <a:t>Error handling, "try...catch"</a:t>
            </a:r>
            <a:r>
              <a:rPr lang="id"/>
              <a:t>”,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https://javascript.info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{086541D5-E517-449E-81E6-8B831C68FCC6}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Introduction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Create-react-app adalah command yang sering digunakan untuk memb</a:t>
                      </a: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ikin proyek React secara automatis dan cepat. Tetapi, ada beberapa persyaratan yang harus dilakukan sebelum mulai.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sebagai salah satu tool untuk web development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Installation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Node.js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Command-line interface, CLI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create-react-app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Happy Hacking!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create-react-app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Requirements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Requirements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Node CLI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NPM, Yarn, or other package managers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version-control system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storyset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305338"/>
            <a:ext cx="4383898" cy="29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installation, please ensure that Node.js and React is installed on your computer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Users can check if it has been installed using the following commands: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If React is uninstalled, follow the steps in 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next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slide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697278"/>
            <a:ext cx="3847850" cy="128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install React, simply run the “npm install” command in a Node.js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will ensure that any React project can be sourced and configured automatically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599935"/>
            <a:ext cx="3847850" cy="22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" name="Google Shape;199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users must also make sure to install the “create-react-app” command library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.This command serves as a trigger for NPM to create a React application instantly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2575"/>
            <a:ext cx="6569099" cy="1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" name="Google Shape;208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users must also make sure to install the “create-react-app” command library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.This command serves as a trigger for NPM to create a React application instantly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2575"/>
            <a:ext cx="6569099" cy="1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