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Nuni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D64B14-DEEA-4DCB-941E-FA15F836977E}">
  <a:tblStyle styleId="{0FD64B14-DEEA-4DCB-941E-FA15F83697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CB77F2B-0DE5-4F7E-AA69-A877FEE7603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3.xml"/><Relationship Id="rId42" Type="http://schemas.openxmlformats.org/officeDocument/2006/relationships/font" Target="fonts/NunitoSans-bold.fntdata"/><Relationship Id="rId41" Type="http://schemas.openxmlformats.org/officeDocument/2006/relationships/font" Target="fonts/NunitoSans-regular.fntdata"/><Relationship Id="rId22" Type="http://schemas.openxmlformats.org/officeDocument/2006/relationships/slide" Target="slides/slide15.xml"/><Relationship Id="rId44" Type="http://schemas.openxmlformats.org/officeDocument/2006/relationships/font" Target="fonts/Nunito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Nunito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Nuni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Nunito-italic.fntdata"/><Relationship Id="rId16" Type="http://schemas.openxmlformats.org/officeDocument/2006/relationships/slide" Target="slides/slide9.xml"/><Relationship Id="rId38" Type="http://schemas.openxmlformats.org/officeDocument/2006/relationships/font" Target="fonts/Nuni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062ee0f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b062ee0f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3b062ee0f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062ee0f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b062ee0f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b062ee0f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062ee0f6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b062ee0f6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3b062ee0f6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062ee0f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b062ee0f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3b062ee0f6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062ee0f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b062ee0f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3b062ee0f6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b062ee0f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b062ee0f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b062ee0f6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b062ee0f6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3b062ee0f6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3b062ee0f6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062ee0f6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3b062ee0f6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3b062ee0f6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b062ee0f6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3b062ee0f6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3b062ee0f6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b062ee0f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b062ee0f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3b062ee0f6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b062ee0f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3b062ee0f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3b062ee0f6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b062ee0f6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3b062ee0f6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3b062ee0f6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" name="Google Shape;364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43994fa7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343994fa7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062ee0f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b062ee0f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3b062ee0f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062ee0f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b062ee0f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3b062ee0f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062ee0f6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b062ee0f6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3b062ee0f6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iptutorial.com/reactjs/example/3846/nesting-compon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javascript.inf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sights.stackoverflow.com/survey/2021#most-popular-technologies-webframe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{0FD64B14-DEEA-4DCB-941E-FA15F836977E}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JSX attributes ae written in a syntax not too dissimilar from those of a  normal HTML document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differences in JSX to HTML attribute types include the conversion of ‘class’ to ‘className’, due to the former being a reserved keyword in Javascript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custom attributes for elements could also be created with a ‘data-’ syntax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example, ‘data-testCase’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0" name="Google Shape;220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4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https://www.pngdownload.id/png-vtxmg7/download.html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350" y="860163"/>
            <a:ext cx="2922600" cy="2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JSX attributes in use: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24118" l="11408" r="8700" t="30756"/>
          <a:stretch/>
        </p:blipFill>
        <p:spPr>
          <a:xfrm>
            <a:off x="592900" y="1640025"/>
            <a:ext cx="5620651" cy="25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Google Shape;238;p3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or the implementation of custom attributes: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29816" l="7811" r="10221" t="31565"/>
          <a:stretch/>
        </p:blipFill>
        <p:spPr>
          <a:xfrm>
            <a:off x="592900" y="1714500"/>
            <a:ext cx="7639124" cy="21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" name="Google Shape;247;p3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More advanced examples of JSX attributes allows users to perform callbacks on functions and variables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13039" l="7815" r="45187" t="17118"/>
          <a:stretch/>
        </p:blipFill>
        <p:spPr>
          <a:xfrm>
            <a:off x="1909050" y="2092500"/>
            <a:ext cx="2662950" cy="27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4">
            <a:alphaModFix/>
          </a:blip>
          <a:srcRect b="8713" l="6199" r="52634" t="18733"/>
          <a:stretch/>
        </p:blipFill>
        <p:spPr>
          <a:xfrm>
            <a:off x="4747800" y="2092500"/>
            <a:ext cx="2662950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p3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difference in React JSX, is that comments are written as both a block comment with curly braces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.comemnts are used to notify or deliver information about the code, making it vital for documentation and refactoring purposes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20027" l="0" r="30814" t="22471"/>
          <a:stretch/>
        </p:blipFill>
        <p:spPr>
          <a:xfrm>
            <a:off x="1397675" y="1939450"/>
            <a:ext cx="4273200" cy="17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" name="Google Shape;266;p3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difference in React JSX, is that comments are written as both a block comment with curly braces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7" name="Google Shape;267;p3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20027" l="0" r="30814" t="22471"/>
          <a:stretch/>
        </p:blipFill>
        <p:spPr>
          <a:xfrm>
            <a:off x="592900" y="2304250"/>
            <a:ext cx="6049207" cy="25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5" name="Google Shape;275;p4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comments in JSX can be written anywhere in the code regardless of structure, assuming that the aforementioned syntax is used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comments are used to notify or deliver information about the code, making it vital for documentation and refactoring purposes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6" name="Google Shape;276;p4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675" y="860175"/>
            <a:ext cx="3286275" cy="3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https://dryicons.com/icon/code-file-icon-5845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5" name="Google Shape;285;p4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in appropriate comment usage describing App.js: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b="9638" l="6158" r="15391" t="16560"/>
          <a:stretch/>
        </p:blipFill>
        <p:spPr>
          <a:xfrm>
            <a:off x="592900" y="1823925"/>
            <a:ext cx="4273200" cy="286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4" name="Google Shape;294;p4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styling in JSX can be done with various methods, all of which are supported internally and externally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primary method of styling requires a index.css file stored in the “src” folder; all styling done in this file will affect any JSX elements in App.js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inline-styling and external frameworks or libraries are available with NPM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5" name="Google Shape;295;p4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224" y="860175"/>
            <a:ext cx="1644725" cy="1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225" y="856575"/>
            <a:ext cx="1644725" cy="155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 rotWithShape="1">
          <a:blip r:embed="rId5">
            <a:alphaModFix/>
          </a:blip>
          <a:srcRect b="3893" l="15115" r="14842" t="4932"/>
          <a:stretch/>
        </p:blipFill>
        <p:spPr>
          <a:xfrm>
            <a:off x="5231225" y="2860875"/>
            <a:ext cx="1981999" cy="19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8150" y="2760225"/>
            <a:ext cx="1250625" cy="18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4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styling JSX conventionally requires the style.css file to be imported, with standard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attribution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7" name="Google Shape;307;p4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11685" l="6008" r="34563" t="20333"/>
          <a:stretch/>
        </p:blipFill>
        <p:spPr>
          <a:xfrm>
            <a:off x="592900" y="1862075"/>
            <a:ext cx="4509548" cy="2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{0FD64B14-DEEA-4DCB-941E-FA15F836977E}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JSX adalah syntax HTML yang diinput dalam Javascript agar bisa membikin komponen user-interface secara modular, dinamis, dan gampang diolah.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JSX dan bagaimana bisa menggunakan nya untuk komponen UI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use JSX ?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Nested Elements in 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attributes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comments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styling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Installation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create-react-app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XML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DOM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styled-components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5" name="Google Shape;315;p4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inline-styling in JSX: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.inline-styling passes an object to the style property of ‘color’,  ‘margin-top’, and ‘text-align’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6" name="Google Shape;316;p4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9321" l="3658" r="5117" t="18585"/>
          <a:stretch/>
        </p:blipFill>
        <p:spPr>
          <a:xfrm>
            <a:off x="592900" y="1681275"/>
            <a:ext cx="4750302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4" name="Google Shape;324;p4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external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libraries or frameworks could be installed using the ‘npm install’ command in a Node.js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the external framework, Tailwind CSS, being used to style a component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25" name="Google Shape;325;p4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 b="11214" l="5880" r="13668" t="22189"/>
          <a:stretch/>
        </p:blipFill>
        <p:spPr>
          <a:xfrm>
            <a:off x="592900" y="2748050"/>
            <a:ext cx="4212453" cy="2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46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https://reactjs.org/docs/introducing-jsx.html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https://riptutorial.com/reactjs/example/3846/nesting-components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https://medium.com/@ralph1786/how-to-style-react-components-5b3111d77ab2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34" name="Google Shape;334;p4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JSX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JSX dan penggunaan nya untuk bikin komponent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76" name="Google Shape;376;p51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JSX adalah syntax HTML yang diinput dalam Javascript agar bisa membikin komponen user-interface yang modular dan gampang diolah.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77" name="Google Shape;377;p51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1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381" name="Google Shape;381;p51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1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383" name="Google Shape;383;p51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385" name="Google Shape;385;p51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1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387" name="Google Shape;387;p51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389" name="Google Shape;389;p51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390" name="Google Shape;390;p51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391" name="Google Shape;391;p51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392" name="Google Shape;392;p51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393" name="Google Shape;393;p51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394" name="Google Shape;394;p51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395" name="Google Shape;395;p51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kepentingan JSX untuk bikin komponen dalam proyek React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2"/>
                </a:solidFill>
              </a:rPr>
              <a:t>.</a:t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Menjelaskan perbedaan atribut dan komen diantara syntax web development biasa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Demontrasikan metode untuk style elemen atau komponen JSX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52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{CCB77F2B-0DE5-4F7E-AA69-A877FEE7603E}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kepentingan JSX untuk membikin komponen dalam proyek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7-9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nested elements dalam ReactJS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10-13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atribut dan tipe data untuk JSX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14-17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syntax, penggunaan, dan kepentingan komen di JSX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18-21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metode untuk styling elemen ReactJS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2" name="Google Shape;402;p52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2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References</a:t>
            </a:r>
            <a:endParaRPr/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"/>
              <a:t>Ilya Kantor (2022), “</a:t>
            </a:r>
            <a:r>
              <a:rPr lang="id"/>
              <a:t>Error handling, "try...catch"</a:t>
            </a:r>
            <a:r>
              <a:rPr lang="id"/>
              <a:t>”,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https://javascript.info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JSX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stands for Javascript XML, it is a form of HTML written in Javascript and used to build React UI components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can access a virtual DOM, which replicates the real DOM of a standard HTML document and perform real-time updates to the structure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allows for the inclusion of programming logic to directly handle states and events from the user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has an active developer community and official documentation, surpassing jQuery as the most popular web developer framework by </a:t>
            </a: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40.14%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https://javascript.plainenglish.io/smart-ways-to-write-jsx-in-your-react-app-f435aa12bb96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4">
            <a:alphaModFix/>
          </a:blip>
          <a:srcRect b="0" l="8797" r="33362" t="0"/>
          <a:stretch/>
        </p:blipFill>
        <p:spPr>
          <a:xfrm>
            <a:off x="4989357" y="856575"/>
            <a:ext cx="3897943" cy="35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JSX as a variable declaration: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Another example as a React component: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13446" l="6976" r="7319" t="36992"/>
          <a:stretch/>
        </p:blipFill>
        <p:spPr>
          <a:xfrm>
            <a:off x="592900" y="1568600"/>
            <a:ext cx="3492725" cy="9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13269" l="7534" r="5659" t="21169"/>
          <a:stretch/>
        </p:blipFill>
        <p:spPr>
          <a:xfrm>
            <a:off x="596975" y="2893200"/>
            <a:ext cx="3492725" cy="215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" name="Google Shape;191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JSX allows for the nesting of elements as components within other Javascript files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compatible files are in ‘.js, .jsx, .ts, .tsx’ format, where ‘TS’ stands for Typescript, a more advanced class-based language derived from Javascript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allows for components or elements to be utilized and reused in multiple ways and sections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1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https://www.rigelnetworks.com/using-virtual-dom-react-js-top-5-benefits/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8307" r="13101" t="0"/>
          <a:stretch/>
        </p:blipFill>
        <p:spPr>
          <a:xfrm>
            <a:off x="4827350" y="1493475"/>
            <a:ext cx="4059949" cy="2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Nesting the helloWorld component in another React element; i.e. HomePage.jsx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10385" l="10405" r="8491" t="19345"/>
          <a:stretch/>
        </p:blipFill>
        <p:spPr>
          <a:xfrm>
            <a:off x="592900" y="1799625"/>
            <a:ext cx="3343875" cy="25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" name="Google Shape;210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Nesting the HomePage component into the App.js file; the application is wrapped with a BrowserRouter to render pages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10344" l="8034" r="7298" t="19093"/>
          <a:stretch/>
        </p:blipFill>
        <p:spPr>
          <a:xfrm>
            <a:off x="592900" y="2206375"/>
            <a:ext cx="4246080" cy="26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