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60" r:id="rId5"/>
    <p:sldId id="258" r:id="rId6"/>
    <p:sldId id="263" r:id="rId7"/>
    <p:sldId id="262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68AA03-2312-4447-89B7-321CEC40B741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08433F-FA36-4EA4-AADA-263F45FD2CD2}" type="slidenum">
              <a:rPr lang="es-MX" smtClean="0"/>
              <a:t>‹Nº›</a:t>
            </a:fld>
            <a:endParaRPr lang="es-MX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AA03-2312-4447-89B7-321CEC40B741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433F-FA36-4EA4-AADA-263F45FD2CD2}" type="slidenum">
              <a:rPr lang="es-MX" smtClean="0"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AA03-2312-4447-89B7-321CEC40B741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433F-FA36-4EA4-AADA-263F45FD2CD2}" type="slidenum">
              <a:rPr lang="es-MX" smtClean="0"/>
              <a:t>‹Nº›</a:t>
            </a:fld>
            <a:endParaRPr lang="es-MX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AA03-2312-4447-89B7-321CEC40B741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433F-FA36-4EA4-AADA-263F45FD2CD2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AA03-2312-4447-89B7-321CEC40B741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433F-FA36-4EA4-AADA-263F45FD2CD2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AA03-2312-4447-89B7-321CEC40B741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433F-FA36-4EA4-AADA-263F45FD2CD2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AA03-2312-4447-89B7-321CEC40B741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433F-FA36-4EA4-AADA-263F45FD2CD2}" type="slidenum">
              <a:rPr lang="es-MX" smtClean="0"/>
              <a:t>‹Nº›</a:t>
            </a:fld>
            <a:endParaRPr lang="es-MX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AA03-2312-4447-89B7-321CEC40B741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433F-FA36-4EA4-AADA-263F45FD2CD2}" type="slidenum">
              <a:rPr lang="es-MX" smtClean="0"/>
              <a:t>‹Nº›</a:t>
            </a:fld>
            <a:endParaRPr lang="es-MX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AA03-2312-4447-89B7-321CEC40B741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433F-FA36-4EA4-AADA-263F45FD2CD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AA03-2312-4447-89B7-321CEC40B741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433F-FA36-4EA4-AADA-263F45FD2CD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AA03-2312-4447-89B7-321CEC40B741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433F-FA36-4EA4-AADA-263F45FD2CD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C68AA03-2312-4447-89B7-321CEC40B741}" type="datetimeFigureOut">
              <a:rPr lang="es-MX" smtClean="0"/>
              <a:t>27/01/2015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808433F-FA36-4EA4-AADA-263F45FD2CD2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telia.com/2014/05/git-sistema-control-versiones" TargetMode="External"/><Relationship Id="rId2" Type="http://schemas.openxmlformats.org/officeDocument/2006/relationships/hyperlink" Target="http://git-scm.com/book/es/v1/Empezando-Fundamentos-de-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oducingoss.com/es/vc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Sistema controlador de versiones 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Instituto Tecnológico de Celaya</a:t>
            </a:r>
          </a:p>
          <a:p>
            <a:r>
              <a:rPr lang="es-MX" dirty="0" smtClean="0"/>
              <a:t>Programación web</a:t>
            </a:r>
            <a:endParaRPr lang="es-MX" dirty="0" smtClean="0"/>
          </a:p>
          <a:p>
            <a:r>
              <a:rPr lang="es-MX" dirty="0" smtClean="0"/>
              <a:t>De </a:t>
            </a:r>
            <a:r>
              <a:rPr lang="es-MX" dirty="0" smtClean="0"/>
              <a:t>los Santos Vázquez Silvia Verónica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360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es un conjunto de tecnologías que gestionan los cambios realizados en los archivos de un proyecto, lo cual permite tener respaldos  que no son propensos a errores ni pérdidas de los datos, y son capaces de restaurar el estado deseado.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el controlador de versiones?</a:t>
            </a:r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403" y="4509120"/>
            <a:ext cx="5715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36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08" y="2276872"/>
            <a:ext cx="4684194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276872"/>
            <a:ext cx="3660474" cy="4121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230608" y="1337349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centralizado</a:t>
            </a:r>
            <a:endParaRPr lang="es-MX" sz="24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5049772" y="1337348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/>
              <a:t>distribuido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423041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Es un sistema de control de versiones distribuido, que se enfoca a la velocidad y a grandes proyectos, no depende de la red para funcionar y guarda los cambios en una copia local, tiene integridad y no  borra información.</a:t>
            </a: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GIT</a:t>
            </a:r>
            <a:endParaRPr lang="es-MX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235508"/>
            <a:ext cx="216024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38" y="5004098"/>
            <a:ext cx="1138386" cy="1138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33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99247" y="2248347"/>
            <a:ext cx="3152673" cy="3877815"/>
          </a:xfrm>
        </p:spPr>
        <p:txBody>
          <a:bodyPr/>
          <a:lstStyle/>
          <a:p>
            <a:pPr algn="just"/>
            <a:r>
              <a:rPr lang="es-MX" dirty="0" err="1" smtClean="0"/>
              <a:t>Git</a:t>
            </a:r>
            <a:r>
              <a:rPr lang="es-MX" dirty="0" smtClean="0"/>
              <a:t> funciona mediante instantáneas en comparación con otros sistemas de control de versiones que lo hace con diferencias.</a:t>
            </a:r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¿Cómo funciona?</a:t>
            </a:r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204864"/>
            <a:ext cx="47625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http://git-scm.com/figures/18333fig0105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73" y="4511677"/>
            <a:ext cx="47625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421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Modificado</a:t>
            </a:r>
          </a:p>
          <a:p>
            <a:r>
              <a:rPr lang="es-MX" dirty="0"/>
              <a:t>Preparado</a:t>
            </a:r>
          </a:p>
          <a:p>
            <a:r>
              <a:rPr lang="es-MX" dirty="0" smtClean="0"/>
              <a:t>Confirmado</a:t>
            </a:r>
          </a:p>
          <a:p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Los tres estados de GIT</a:t>
            </a:r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132856"/>
            <a:ext cx="47625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70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http://</a:t>
            </a:r>
            <a:r>
              <a:rPr lang="es-MX" dirty="0" smtClean="0">
                <a:hlinkClick r:id="rId2"/>
              </a:rPr>
              <a:t>git-scm.com/book/es/v1/Empezando-Fundamentos-de-Git</a:t>
            </a:r>
            <a:endParaRPr lang="es-MX" dirty="0" smtClean="0"/>
          </a:p>
          <a:p>
            <a:r>
              <a:rPr lang="es-MX" dirty="0">
                <a:hlinkClick r:id="rId3"/>
              </a:rPr>
              <a:t>http://</a:t>
            </a:r>
            <a:r>
              <a:rPr lang="es-MX" dirty="0" smtClean="0">
                <a:hlinkClick r:id="rId3"/>
              </a:rPr>
              <a:t>bitelia.com/2014/05/git-sistema-control-versiones</a:t>
            </a:r>
            <a:endParaRPr lang="es-MX" dirty="0" smtClean="0"/>
          </a:p>
          <a:p>
            <a:r>
              <a:rPr lang="es-MX" dirty="0">
                <a:hlinkClick r:id="rId4"/>
              </a:rPr>
              <a:t>http://</a:t>
            </a:r>
            <a:r>
              <a:rPr lang="es-MX" dirty="0" smtClean="0">
                <a:hlinkClick r:id="rId4"/>
              </a:rPr>
              <a:t>producingoss.com/es/vc.html</a:t>
            </a:r>
            <a:endParaRPr lang="es-MX" dirty="0" smtClean="0"/>
          </a:p>
          <a:p>
            <a:endParaRPr lang="es-MX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545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oné">
  <a:themeElements>
    <a:clrScheme name="Carton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168</TotalTime>
  <Words>153</Words>
  <Application>Microsoft Office PowerPoint</Application>
  <PresentationFormat>Presentación en pantalla (4:3)</PresentationFormat>
  <Paragraphs>19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Cartoné</vt:lpstr>
      <vt:lpstr>Sistema controlador de versiones </vt:lpstr>
      <vt:lpstr>¿Qué es el controlador de versiones?</vt:lpstr>
      <vt:lpstr>Presentación de PowerPoint</vt:lpstr>
      <vt:lpstr>GIT</vt:lpstr>
      <vt:lpstr>¿Cómo funciona?</vt:lpstr>
      <vt:lpstr>Los tres estados de GIT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controlador de versiones GIT</dc:title>
  <dc:creator>Niki</dc:creator>
  <cp:lastModifiedBy>Niki</cp:lastModifiedBy>
  <cp:revision>15</cp:revision>
  <dcterms:created xsi:type="dcterms:W3CDTF">2015-01-27T03:54:59Z</dcterms:created>
  <dcterms:modified xsi:type="dcterms:W3CDTF">2015-01-28T03:34:15Z</dcterms:modified>
</cp:coreProperties>
</file>