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For where your treasure is, there your heart will be also.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Matthew 6:21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The rich rule over the poor, and the borrower is slave to the lender.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22:7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Honor the Lord with your wealth, with the firstfruits of all your crops.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3:9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Keep your lives free from the love of money and be content with what you have, because God has said, 'Never will I leave you; never will I forsake you.'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Hebrews 13:5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One person gives freely, yet gains even more; another withholds unduly, but comes to poverty.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Proverbs 11:24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1">
                <a:solidFill>
                  <a:srgbClr val="000000"/>
                </a:solidFill>
              </a:defRPr>
            </a:pPr>
            <a:r>
              <a:t>Whoever loves money never has enough; whoever loves wealth is never satisfied with their income. This too is meaningless.</a:t>
            </a:r>
          </a:p>
          <a:p>
            <a:pPr algn="r">
              <a:defRPr sz="1600" i="1">
                <a:solidFill>
                  <a:srgbClr val="000000"/>
                </a:solidFill>
              </a:defRPr>
            </a:pPr>
            <a:r>
              <a:t>Ecclesiastes 5:10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