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For where your treasure is, there your heart will be also.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Matthew 6:21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The rich rule over the poor, and the borrower is slave to the lender.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Proverbs 22:7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3152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Honor the Lord with your wealth, with the firstfruits of all your crops.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Proverbs 3:9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Keep your lives free from the love of money and be content </a:t>
            </a:r>
            <a:br/>
            <a:r>
              <a:t> with what you have, because God has said, 'Never will I leave you; never will I forsake you.'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Hebrews 13:5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One person gives freely, yet gains even more; another withholds </a:t>
            </a:r>
            <a:br/>
            <a:r>
              <a:t> unduly, but comes to poverty.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Proverbs 11:24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3152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Whoever loves money never has enough; whoever loves wealth is  </a:t>
            </a:r>
            <a:br/>
            <a:r>
              <a:t> never satisfied with their income. This too is meaningless.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Ecclesiastes 5:10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