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0000"/>
                </a:solidFill>
              </a:defRPr>
            </a:pPr>
            <a:r>
              <a:t>For where your treasure is, there your heart will be also.</a:t>
            </a:r>
          </a:p>
          <a:p>
            <a:pPr algn="ctr">
              <a:defRPr sz="2400" i="1">
                <a:solidFill>
                  <a:srgbClr val="000000"/>
                </a:solidFill>
              </a:defRPr>
            </a:pPr>
            <a:r>
              <a:t>Matthew 6:21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0000"/>
                </a:solidFill>
              </a:defRPr>
            </a:pPr>
            <a:r>
              <a:t>The rich rule over the poor, and the borrower is slave to the lender.</a:t>
            </a:r>
          </a:p>
          <a:p>
            <a:pPr algn="ctr">
              <a:defRPr sz="2400" i="1">
                <a:solidFill>
                  <a:srgbClr val="000000"/>
                </a:solidFill>
              </a:defRPr>
            </a:pPr>
            <a:r>
              <a:t>Proverbs 22:7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