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Argentina Economic and Demographic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Visualizations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Fertility Rate Over Time</a:t>
            </a:r>
          </a:p>
        </p:txBody>
      </p:sp>
      <p:pic>
        <p:nvPicPr>
          <p:cNvPr id="3" name="Picture 2" descr="fertility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Exchange Rate Over Time</a:t>
            </a:r>
          </a:p>
        </p:txBody>
      </p:sp>
      <p:pic>
        <p:nvPicPr>
          <p:cNvPr id="3" name="Picture 2" descr="exchange_rate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Age Demographics Over Time</a:t>
            </a:r>
          </a:p>
        </p:txBody>
      </p:sp>
      <p:pic>
        <p:nvPicPr>
          <p:cNvPr id="3" name="Picture 2" descr="argentina_age_demographic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General Population Data</a:t>
            </a:r>
          </a:p>
        </p:txBody>
      </p:sp>
      <p:pic>
        <p:nvPicPr>
          <p:cNvPr id="3" name="Picture 2" descr="argentina_general_population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Percentage Of Gdp Over Time</a:t>
            </a:r>
          </a:p>
        </p:txBody>
      </p:sp>
      <p:pic>
        <p:nvPicPr>
          <p:cNvPr id="3" name="Picture 2" descr="export_percentage_of_gdp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 Display Lineplot</a:t>
            </a:r>
          </a:p>
        </p:txBody>
      </p:sp>
      <p:pic>
        <p:nvPicPr>
          <p:cNvPr id="3" name="Picture 2" descr="cpi_display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</a:t>
            </a:r>
          </a:p>
        </p:txBody>
      </p:sp>
      <p:pic>
        <p:nvPicPr>
          <p:cNvPr id="3" name="Picture 2" descr="currency_valuation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Currency Valuation Over Time Excluding Argentina</a:t>
            </a:r>
          </a:p>
        </p:txBody>
      </p:sp>
      <p:pic>
        <p:nvPicPr>
          <p:cNvPr id="3" name="Picture 2" descr="currency_valuation_over_time_excluding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Household Purchasing Power In Argentina</a:t>
            </a:r>
          </a:p>
        </p:txBody>
      </p:sp>
      <p:pic>
        <p:nvPicPr>
          <p:cNvPr id="3" name="Picture 2" descr="household_purchasing_power_in_argenti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Argentina Poverty Levels</a:t>
            </a:r>
          </a:p>
        </p:txBody>
      </p:sp>
      <p:pic>
        <p:nvPicPr>
          <p:cNvPr id="3" name="Picture 2" descr="argentina_poverty_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Domestic Weighted Inflation Lineplot</a:t>
            </a:r>
          </a:p>
        </p:txBody>
      </p:sp>
      <p:pic>
        <p:nvPicPr>
          <p:cNvPr id="3" name="Picture 2" descr="gross_domestic_weighted_inflation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Fiscal Deficit Lineplot</a:t>
            </a:r>
          </a:p>
        </p:txBody>
      </p:sp>
      <p:pic>
        <p:nvPicPr>
          <p:cNvPr id="3" name="Picture 2" descr="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Fiscal Deficit Lineplot</a:t>
            </a:r>
          </a:p>
        </p:txBody>
      </p:sp>
      <p:pic>
        <p:nvPicPr>
          <p:cNvPr id="3" name="Picture 2" descr="cumulative_fiscal_deficit_line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