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4" r:id="rId11"/>
    <p:sldId id="265" r:id="rId12"/>
    <p:sldId id="267" r:id="rId13"/>
    <p:sldId id="29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92" r:id="rId23"/>
    <p:sldId id="279" r:id="rId24"/>
    <p:sldId id="280" r:id="rId25"/>
    <p:sldId id="281" r:id="rId26"/>
    <p:sldId id="293" r:id="rId27"/>
    <p:sldId id="294" r:id="rId28"/>
    <p:sldId id="284" r:id="rId29"/>
    <p:sldId id="295" r:id="rId30"/>
    <p:sldId id="296" r:id="rId31"/>
    <p:sldId id="287" r:id="rId32"/>
    <p:sldId id="288" r:id="rId33"/>
    <p:sldId id="297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msdn.microsoft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msdn.microsoft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B39E1-B9B0-45D9-B5E0-48A26F24DD2D}" type="doc">
      <dgm:prSet loTypeId="urn:microsoft.com/office/officeart/2005/8/layout/hierarchy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3004E1-9420-4C0D-8C8E-AFC62BEFEC07}">
      <dgm:prSet/>
      <dgm:spPr/>
      <dgm:t>
        <a:bodyPr/>
        <a:lstStyle/>
        <a:p>
          <a:r>
            <a:rPr lang="en-GB"/>
            <a:t>Ask Us</a:t>
          </a:r>
          <a:endParaRPr lang="en-US"/>
        </a:p>
      </dgm:t>
    </dgm:pt>
    <dgm:pt modelId="{CEF95A55-8DFA-4927-A4D5-F99B35FBF98D}" type="parTrans" cxnId="{B1E1B7C3-16B4-4EEA-A917-B4201B43F860}">
      <dgm:prSet/>
      <dgm:spPr/>
      <dgm:t>
        <a:bodyPr/>
        <a:lstStyle/>
        <a:p>
          <a:endParaRPr lang="en-US"/>
        </a:p>
      </dgm:t>
    </dgm:pt>
    <dgm:pt modelId="{E5D1DFA8-AC82-4B74-9D94-58A4BF13D0A1}" type="sibTrans" cxnId="{B1E1B7C3-16B4-4EEA-A917-B4201B43F860}">
      <dgm:prSet/>
      <dgm:spPr/>
      <dgm:t>
        <a:bodyPr/>
        <a:lstStyle/>
        <a:p>
          <a:endParaRPr lang="en-US"/>
        </a:p>
      </dgm:t>
    </dgm:pt>
    <dgm:pt modelId="{E31BC6C1-632E-4B2B-8AF8-D4339348C98E}">
      <dgm:prSet/>
      <dgm:spPr/>
      <dgm:t>
        <a:bodyPr/>
        <a:lstStyle/>
        <a:p>
          <a:r>
            <a:rPr lang="en-GB"/>
            <a:t>IntelliSense (Autocomplete tool in Visual Studio)</a:t>
          </a:r>
          <a:endParaRPr lang="en-US"/>
        </a:p>
      </dgm:t>
    </dgm:pt>
    <dgm:pt modelId="{B9C2BA1A-1C91-4102-9335-58E15B0D20C1}" type="parTrans" cxnId="{7833F543-EA84-4153-A37A-9734803C521E}">
      <dgm:prSet/>
      <dgm:spPr/>
      <dgm:t>
        <a:bodyPr/>
        <a:lstStyle/>
        <a:p>
          <a:endParaRPr lang="en-US"/>
        </a:p>
      </dgm:t>
    </dgm:pt>
    <dgm:pt modelId="{9AEC2F08-E0AA-4905-8D97-1CEE5FD996C3}" type="sibTrans" cxnId="{7833F543-EA84-4153-A37A-9734803C521E}">
      <dgm:prSet/>
      <dgm:spPr/>
      <dgm:t>
        <a:bodyPr/>
        <a:lstStyle/>
        <a:p>
          <a:endParaRPr lang="en-US"/>
        </a:p>
      </dgm:t>
    </dgm:pt>
    <dgm:pt modelId="{90F4DE6D-3CBA-4334-91AB-2245A0FA86F6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https://msdn.microsoft.com</a:t>
          </a:r>
          <a:endParaRPr lang="en-US"/>
        </a:p>
      </dgm:t>
    </dgm:pt>
    <dgm:pt modelId="{0FEAEF32-9812-4507-A519-FD0A7C2BCE5A}" type="parTrans" cxnId="{3381E41E-7BB8-4218-93A8-D38059B21F1D}">
      <dgm:prSet/>
      <dgm:spPr/>
      <dgm:t>
        <a:bodyPr/>
        <a:lstStyle/>
        <a:p>
          <a:endParaRPr lang="en-US"/>
        </a:p>
      </dgm:t>
    </dgm:pt>
    <dgm:pt modelId="{5C8549E4-7C82-4258-8648-3907427F1A4D}" type="sibTrans" cxnId="{3381E41E-7BB8-4218-93A8-D38059B21F1D}">
      <dgm:prSet/>
      <dgm:spPr/>
      <dgm:t>
        <a:bodyPr/>
        <a:lstStyle/>
        <a:p>
          <a:endParaRPr lang="en-US"/>
        </a:p>
      </dgm:t>
    </dgm:pt>
    <dgm:pt modelId="{0D24A67E-184B-4068-87BF-AA7C6F10236B}" type="pres">
      <dgm:prSet presAssocID="{570B39E1-B9B0-45D9-B5E0-48A26F24DD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BEC607-CE04-40D6-8E7C-48F5F9D75284}" type="pres">
      <dgm:prSet presAssocID="{4B3004E1-9420-4C0D-8C8E-AFC62BEFEC07}" presName="hierRoot1" presStyleCnt="0"/>
      <dgm:spPr/>
    </dgm:pt>
    <dgm:pt modelId="{1F62D641-E045-4BA4-B826-C5F17593EFC7}" type="pres">
      <dgm:prSet presAssocID="{4B3004E1-9420-4C0D-8C8E-AFC62BEFEC07}" presName="composite" presStyleCnt="0"/>
      <dgm:spPr/>
    </dgm:pt>
    <dgm:pt modelId="{B3832671-340F-4E86-8B7B-6A49D1BEE563}" type="pres">
      <dgm:prSet presAssocID="{4B3004E1-9420-4C0D-8C8E-AFC62BEFEC07}" presName="background" presStyleLbl="node0" presStyleIdx="0" presStyleCnt="3"/>
      <dgm:spPr/>
    </dgm:pt>
    <dgm:pt modelId="{12516678-D894-4333-A426-0EAB35E106C2}" type="pres">
      <dgm:prSet presAssocID="{4B3004E1-9420-4C0D-8C8E-AFC62BEFEC07}" presName="text" presStyleLbl="fgAcc0" presStyleIdx="0" presStyleCnt="3">
        <dgm:presLayoutVars>
          <dgm:chPref val="3"/>
        </dgm:presLayoutVars>
      </dgm:prSet>
      <dgm:spPr/>
    </dgm:pt>
    <dgm:pt modelId="{5794EE7A-0B1D-4959-827B-A6BE06A69B8B}" type="pres">
      <dgm:prSet presAssocID="{4B3004E1-9420-4C0D-8C8E-AFC62BEFEC07}" presName="hierChild2" presStyleCnt="0"/>
      <dgm:spPr/>
    </dgm:pt>
    <dgm:pt modelId="{637B2161-B4CB-40D9-A8D4-BE2DAA53035F}" type="pres">
      <dgm:prSet presAssocID="{E31BC6C1-632E-4B2B-8AF8-D4339348C98E}" presName="hierRoot1" presStyleCnt="0"/>
      <dgm:spPr/>
    </dgm:pt>
    <dgm:pt modelId="{01D7A7AD-12AB-44B4-ABF3-DD4CAE19899E}" type="pres">
      <dgm:prSet presAssocID="{E31BC6C1-632E-4B2B-8AF8-D4339348C98E}" presName="composite" presStyleCnt="0"/>
      <dgm:spPr/>
    </dgm:pt>
    <dgm:pt modelId="{A005419B-4273-4DC8-87B4-BDC18C00CB3A}" type="pres">
      <dgm:prSet presAssocID="{E31BC6C1-632E-4B2B-8AF8-D4339348C98E}" presName="background" presStyleLbl="node0" presStyleIdx="1" presStyleCnt="3"/>
      <dgm:spPr/>
    </dgm:pt>
    <dgm:pt modelId="{B8100481-6D01-44CD-A978-1352BDBCA1C1}" type="pres">
      <dgm:prSet presAssocID="{E31BC6C1-632E-4B2B-8AF8-D4339348C98E}" presName="text" presStyleLbl="fgAcc0" presStyleIdx="1" presStyleCnt="3">
        <dgm:presLayoutVars>
          <dgm:chPref val="3"/>
        </dgm:presLayoutVars>
      </dgm:prSet>
      <dgm:spPr/>
    </dgm:pt>
    <dgm:pt modelId="{A95D1F52-83AB-4FD2-9C9F-A020D701BBA3}" type="pres">
      <dgm:prSet presAssocID="{E31BC6C1-632E-4B2B-8AF8-D4339348C98E}" presName="hierChild2" presStyleCnt="0"/>
      <dgm:spPr/>
    </dgm:pt>
    <dgm:pt modelId="{FB5F291E-FC3E-4044-94FC-760F7521F3F8}" type="pres">
      <dgm:prSet presAssocID="{90F4DE6D-3CBA-4334-91AB-2245A0FA86F6}" presName="hierRoot1" presStyleCnt="0"/>
      <dgm:spPr/>
    </dgm:pt>
    <dgm:pt modelId="{C2F6C802-17BB-401D-A11F-6D7F47B448B2}" type="pres">
      <dgm:prSet presAssocID="{90F4DE6D-3CBA-4334-91AB-2245A0FA86F6}" presName="composite" presStyleCnt="0"/>
      <dgm:spPr/>
    </dgm:pt>
    <dgm:pt modelId="{8589EA03-B365-4B5F-B679-80C22FA762CC}" type="pres">
      <dgm:prSet presAssocID="{90F4DE6D-3CBA-4334-91AB-2245A0FA86F6}" presName="background" presStyleLbl="node0" presStyleIdx="2" presStyleCnt="3"/>
      <dgm:spPr/>
    </dgm:pt>
    <dgm:pt modelId="{33B813DF-9991-45EC-909E-CAFDDB1B08E0}" type="pres">
      <dgm:prSet presAssocID="{90F4DE6D-3CBA-4334-91AB-2245A0FA86F6}" presName="text" presStyleLbl="fgAcc0" presStyleIdx="2" presStyleCnt="3">
        <dgm:presLayoutVars>
          <dgm:chPref val="3"/>
        </dgm:presLayoutVars>
      </dgm:prSet>
      <dgm:spPr/>
    </dgm:pt>
    <dgm:pt modelId="{A8FBF09D-F5D6-4C15-A69D-83AE9DE2E61C}" type="pres">
      <dgm:prSet presAssocID="{90F4DE6D-3CBA-4334-91AB-2245A0FA86F6}" presName="hierChild2" presStyleCnt="0"/>
      <dgm:spPr/>
    </dgm:pt>
  </dgm:ptLst>
  <dgm:cxnLst>
    <dgm:cxn modelId="{3381E41E-7BB8-4218-93A8-D38059B21F1D}" srcId="{570B39E1-B9B0-45D9-B5E0-48A26F24DD2D}" destId="{90F4DE6D-3CBA-4334-91AB-2245A0FA86F6}" srcOrd="2" destOrd="0" parTransId="{0FEAEF32-9812-4507-A519-FD0A7C2BCE5A}" sibTransId="{5C8549E4-7C82-4258-8648-3907427F1A4D}"/>
    <dgm:cxn modelId="{7833F543-EA84-4153-A37A-9734803C521E}" srcId="{570B39E1-B9B0-45D9-B5E0-48A26F24DD2D}" destId="{E31BC6C1-632E-4B2B-8AF8-D4339348C98E}" srcOrd="1" destOrd="0" parTransId="{B9C2BA1A-1C91-4102-9335-58E15B0D20C1}" sibTransId="{9AEC2F08-E0AA-4905-8D97-1CEE5FD996C3}"/>
    <dgm:cxn modelId="{4FA828A0-1697-49E1-9B4B-1E2B5A728D4A}" type="presOf" srcId="{90F4DE6D-3CBA-4334-91AB-2245A0FA86F6}" destId="{33B813DF-9991-45EC-909E-CAFDDB1B08E0}" srcOrd="0" destOrd="0" presId="urn:microsoft.com/office/officeart/2005/8/layout/hierarchy1"/>
    <dgm:cxn modelId="{717AA0A6-B5E3-4040-9D73-7C5AF67949A8}" type="presOf" srcId="{4B3004E1-9420-4C0D-8C8E-AFC62BEFEC07}" destId="{12516678-D894-4333-A426-0EAB35E106C2}" srcOrd="0" destOrd="0" presId="urn:microsoft.com/office/officeart/2005/8/layout/hierarchy1"/>
    <dgm:cxn modelId="{B1E1B7C3-16B4-4EEA-A917-B4201B43F860}" srcId="{570B39E1-B9B0-45D9-B5E0-48A26F24DD2D}" destId="{4B3004E1-9420-4C0D-8C8E-AFC62BEFEC07}" srcOrd="0" destOrd="0" parTransId="{CEF95A55-8DFA-4927-A4D5-F99B35FBF98D}" sibTransId="{E5D1DFA8-AC82-4B74-9D94-58A4BF13D0A1}"/>
    <dgm:cxn modelId="{A94E4BE9-4E9E-4AC1-8323-E97E9C05F1E1}" type="presOf" srcId="{570B39E1-B9B0-45D9-B5E0-48A26F24DD2D}" destId="{0D24A67E-184B-4068-87BF-AA7C6F10236B}" srcOrd="0" destOrd="0" presId="urn:microsoft.com/office/officeart/2005/8/layout/hierarchy1"/>
    <dgm:cxn modelId="{472D0FFB-A03D-40A3-B364-67E9C3EDFC56}" type="presOf" srcId="{E31BC6C1-632E-4B2B-8AF8-D4339348C98E}" destId="{B8100481-6D01-44CD-A978-1352BDBCA1C1}" srcOrd="0" destOrd="0" presId="urn:microsoft.com/office/officeart/2005/8/layout/hierarchy1"/>
    <dgm:cxn modelId="{4755713D-BC45-4DA2-9546-BF5F5AB12F90}" type="presParOf" srcId="{0D24A67E-184B-4068-87BF-AA7C6F10236B}" destId="{E6BEC607-CE04-40D6-8E7C-48F5F9D75284}" srcOrd="0" destOrd="0" presId="urn:microsoft.com/office/officeart/2005/8/layout/hierarchy1"/>
    <dgm:cxn modelId="{A21AAC16-AD79-4D43-A4DE-6AABA94D0091}" type="presParOf" srcId="{E6BEC607-CE04-40D6-8E7C-48F5F9D75284}" destId="{1F62D641-E045-4BA4-B826-C5F17593EFC7}" srcOrd="0" destOrd="0" presId="urn:microsoft.com/office/officeart/2005/8/layout/hierarchy1"/>
    <dgm:cxn modelId="{21C48744-A940-4FF3-9F84-A6CE7F8F2EFA}" type="presParOf" srcId="{1F62D641-E045-4BA4-B826-C5F17593EFC7}" destId="{B3832671-340F-4E86-8B7B-6A49D1BEE563}" srcOrd="0" destOrd="0" presId="urn:microsoft.com/office/officeart/2005/8/layout/hierarchy1"/>
    <dgm:cxn modelId="{836065BD-6824-437B-AFE1-9B99377154D1}" type="presParOf" srcId="{1F62D641-E045-4BA4-B826-C5F17593EFC7}" destId="{12516678-D894-4333-A426-0EAB35E106C2}" srcOrd="1" destOrd="0" presId="urn:microsoft.com/office/officeart/2005/8/layout/hierarchy1"/>
    <dgm:cxn modelId="{67DA6A75-0DB7-4734-9A04-45D7CE3FCF22}" type="presParOf" srcId="{E6BEC607-CE04-40D6-8E7C-48F5F9D75284}" destId="{5794EE7A-0B1D-4959-827B-A6BE06A69B8B}" srcOrd="1" destOrd="0" presId="urn:microsoft.com/office/officeart/2005/8/layout/hierarchy1"/>
    <dgm:cxn modelId="{C1586FD6-9745-4E0B-AB17-9CD4B9545DCD}" type="presParOf" srcId="{0D24A67E-184B-4068-87BF-AA7C6F10236B}" destId="{637B2161-B4CB-40D9-A8D4-BE2DAA53035F}" srcOrd="1" destOrd="0" presId="urn:microsoft.com/office/officeart/2005/8/layout/hierarchy1"/>
    <dgm:cxn modelId="{0406BBFC-130D-4462-8323-988FD5CFD59A}" type="presParOf" srcId="{637B2161-B4CB-40D9-A8D4-BE2DAA53035F}" destId="{01D7A7AD-12AB-44B4-ABF3-DD4CAE19899E}" srcOrd="0" destOrd="0" presId="urn:microsoft.com/office/officeart/2005/8/layout/hierarchy1"/>
    <dgm:cxn modelId="{E85A230E-499D-4D67-A497-D52274021299}" type="presParOf" srcId="{01D7A7AD-12AB-44B4-ABF3-DD4CAE19899E}" destId="{A005419B-4273-4DC8-87B4-BDC18C00CB3A}" srcOrd="0" destOrd="0" presId="urn:microsoft.com/office/officeart/2005/8/layout/hierarchy1"/>
    <dgm:cxn modelId="{3B3D146A-0757-463F-AD08-1AD448851629}" type="presParOf" srcId="{01D7A7AD-12AB-44B4-ABF3-DD4CAE19899E}" destId="{B8100481-6D01-44CD-A978-1352BDBCA1C1}" srcOrd="1" destOrd="0" presId="urn:microsoft.com/office/officeart/2005/8/layout/hierarchy1"/>
    <dgm:cxn modelId="{C3C11107-E025-4486-A894-667515E0E9DD}" type="presParOf" srcId="{637B2161-B4CB-40D9-A8D4-BE2DAA53035F}" destId="{A95D1F52-83AB-4FD2-9C9F-A020D701BBA3}" srcOrd="1" destOrd="0" presId="urn:microsoft.com/office/officeart/2005/8/layout/hierarchy1"/>
    <dgm:cxn modelId="{859251F4-69B8-4F69-91F9-F0D01E5D50CE}" type="presParOf" srcId="{0D24A67E-184B-4068-87BF-AA7C6F10236B}" destId="{FB5F291E-FC3E-4044-94FC-760F7521F3F8}" srcOrd="2" destOrd="0" presId="urn:microsoft.com/office/officeart/2005/8/layout/hierarchy1"/>
    <dgm:cxn modelId="{F8B94E98-338D-46FE-82C7-21B36482E923}" type="presParOf" srcId="{FB5F291E-FC3E-4044-94FC-760F7521F3F8}" destId="{C2F6C802-17BB-401D-A11F-6D7F47B448B2}" srcOrd="0" destOrd="0" presId="urn:microsoft.com/office/officeart/2005/8/layout/hierarchy1"/>
    <dgm:cxn modelId="{322C399A-ECB6-4D98-8FC1-3A52FCA7AAE9}" type="presParOf" srcId="{C2F6C802-17BB-401D-A11F-6D7F47B448B2}" destId="{8589EA03-B365-4B5F-B679-80C22FA762CC}" srcOrd="0" destOrd="0" presId="urn:microsoft.com/office/officeart/2005/8/layout/hierarchy1"/>
    <dgm:cxn modelId="{7DA42C25-B558-4689-B8F6-AB55401FBF36}" type="presParOf" srcId="{C2F6C802-17BB-401D-A11F-6D7F47B448B2}" destId="{33B813DF-9991-45EC-909E-CAFDDB1B08E0}" srcOrd="1" destOrd="0" presId="urn:microsoft.com/office/officeart/2005/8/layout/hierarchy1"/>
    <dgm:cxn modelId="{939DC916-35BE-4060-92D0-B451E3BABF28}" type="presParOf" srcId="{FB5F291E-FC3E-4044-94FC-760F7521F3F8}" destId="{A8FBF09D-F5D6-4C15-A69D-83AE9DE2E6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AB1AE-7B72-4BC2-9714-A1C29F250BC4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3161842-6C0D-4EBF-A783-9DF7C544F904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GB"/>
            <a:t>A box</a:t>
          </a:r>
          <a:endParaRPr lang="en-US"/>
        </a:p>
      </dgm:t>
    </dgm:pt>
    <dgm:pt modelId="{F2FF77BB-10D8-42C8-BF74-4F2A46F6F5BC}" type="parTrans" cxnId="{9C6087B3-1BB1-49FA-A0E2-0B58E47D8354}">
      <dgm:prSet/>
      <dgm:spPr/>
      <dgm:t>
        <a:bodyPr/>
        <a:lstStyle/>
        <a:p>
          <a:endParaRPr lang="en-US"/>
        </a:p>
      </dgm:t>
    </dgm:pt>
    <dgm:pt modelId="{17D44D05-64A7-48AC-83CA-74DCC88D1C0D}" type="sibTrans" cxnId="{9C6087B3-1BB1-49FA-A0E2-0B58E47D8354}">
      <dgm:prSet/>
      <dgm:spPr/>
      <dgm:t>
        <a:bodyPr/>
        <a:lstStyle/>
        <a:p>
          <a:endParaRPr lang="en-US"/>
        </a:p>
      </dgm:t>
    </dgm:pt>
    <dgm:pt modelId="{1A15F73E-95F2-40A3-81B0-D9492B8A95B7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GB" dirty="0"/>
            <a:t>With a type</a:t>
          </a:r>
          <a:endParaRPr lang="en-US" dirty="0"/>
        </a:p>
      </dgm:t>
    </dgm:pt>
    <dgm:pt modelId="{B6419AA2-CD57-4C2E-B1E3-1E30DF024B89}" type="parTrans" cxnId="{2F406950-48B8-4496-9C5A-0C9433516EA0}">
      <dgm:prSet/>
      <dgm:spPr/>
      <dgm:t>
        <a:bodyPr/>
        <a:lstStyle/>
        <a:p>
          <a:endParaRPr lang="en-US"/>
        </a:p>
      </dgm:t>
    </dgm:pt>
    <dgm:pt modelId="{1D879277-4A76-40E3-9ED3-41A6FE7F0CF6}" type="sibTrans" cxnId="{2F406950-48B8-4496-9C5A-0C9433516EA0}">
      <dgm:prSet/>
      <dgm:spPr/>
      <dgm:t>
        <a:bodyPr/>
        <a:lstStyle/>
        <a:p>
          <a:endParaRPr lang="en-US"/>
        </a:p>
      </dgm:t>
    </dgm:pt>
    <dgm:pt modelId="{452EEF94-C6D6-43BC-B012-1B15DB367A9C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GB" dirty="0"/>
            <a:t>And a name</a:t>
          </a:r>
          <a:endParaRPr lang="en-US" dirty="0"/>
        </a:p>
      </dgm:t>
    </dgm:pt>
    <dgm:pt modelId="{5E09D038-B8B2-4612-8E8D-1225D6B2D8C5}" type="parTrans" cxnId="{E9CDD840-70BC-4A36-8F3C-9D5F56B5EC95}">
      <dgm:prSet/>
      <dgm:spPr/>
      <dgm:t>
        <a:bodyPr/>
        <a:lstStyle/>
        <a:p>
          <a:endParaRPr lang="en-US"/>
        </a:p>
      </dgm:t>
    </dgm:pt>
    <dgm:pt modelId="{99AB0FB3-A85D-49A1-934A-DA23EFFF2CC9}" type="sibTrans" cxnId="{E9CDD840-70BC-4A36-8F3C-9D5F56B5EC95}">
      <dgm:prSet/>
      <dgm:spPr/>
      <dgm:t>
        <a:bodyPr/>
        <a:lstStyle/>
        <a:p>
          <a:endParaRPr lang="en-US"/>
        </a:p>
      </dgm:t>
    </dgm:pt>
    <dgm:pt modelId="{5C5B9931-93D7-4F23-AC88-5113C4BF5FC0}" type="pres">
      <dgm:prSet presAssocID="{AB3AB1AE-7B72-4BC2-9714-A1C29F250BC4}" presName="Name0" presStyleCnt="0">
        <dgm:presLayoutVars>
          <dgm:dir/>
          <dgm:animLvl val="lvl"/>
          <dgm:resizeHandles val="exact"/>
        </dgm:presLayoutVars>
      </dgm:prSet>
      <dgm:spPr/>
    </dgm:pt>
    <dgm:pt modelId="{7958AFB7-A8C1-4C27-915F-52F34D1E331C}" type="pres">
      <dgm:prSet presAssocID="{63161842-6C0D-4EBF-A783-9DF7C544F904}" presName="parTxOnly" presStyleLbl="node1" presStyleIdx="0" presStyleCnt="3" custLinFactNeighborX="-821" custLinFactNeighborY="-84522">
        <dgm:presLayoutVars>
          <dgm:chMax val="0"/>
          <dgm:chPref val="0"/>
          <dgm:bulletEnabled val="1"/>
        </dgm:presLayoutVars>
      </dgm:prSet>
      <dgm:spPr/>
    </dgm:pt>
    <dgm:pt modelId="{D621BE09-37D7-4488-92CF-C5BCE94AE2DF}" type="pres">
      <dgm:prSet presAssocID="{17D44D05-64A7-48AC-83CA-74DCC88D1C0D}" presName="parTxOnlySpace" presStyleCnt="0"/>
      <dgm:spPr/>
    </dgm:pt>
    <dgm:pt modelId="{0CF1F620-3D1A-4B70-94B2-96ECE1A34F14}" type="pres">
      <dgm:prSet presAssocID="{1A15F73E-95F2-40A3-81B0-D9492B8A95B7}" presName="parTxOnly" presStyleLbl="node1" presStyleIdx="1" presStyleCnt="3" custLinFactNeighborX="0" custLinFactNeighborY="-84027">
        <dgm:presLayoutVars>
          <dgm:chMax val="0"/>
          <dgm:chPref val="0"/>
          <dgm:bulletEnabled val="1"/>
        </dgm:presLayoutVars>
      </dgm:prSet>
      <dgm:spPr/>
    </dgm:pt>
    <dgm:pt modelId="{08009B05-2896-4FEB-93A9-0310B7E31ACE}" type="pres">
      <dgm:prSet presAssocID="{1D879277-4A76-40E3-9ED3-41A6FE7F0CF6}" presName="parTxOnlySpace" presStyleCnt="0"/>
      <dgm:spPr/>
    </dgm:pt>
    <dgm:pt modelId="{1E822813-7017-4E19-9210-49CFF4BD4AA4}" type="pres">
      <dgm:prSet presAssocID="{452EEF94-C6D6-43BC-B012-1B15DB367A9C}" presName="parTxOnly" presStyleLbl="node1" presStyleIdx="2" presStyleCnt="3" custLinFactNeighborX="821" custLinFactNeighborY="-80643">
        <dgm:presLayoutVars>
          <dgm:chMax val="0"/>
          <dgm:chPref val="0"/>
          <dgm:bulletEnabled val="1"/>
        </dgm:presLayoutVars>
      </dgm:prSet>
      <dgm:spPr/>
    </dgm:pt>
  </dgm:ptLst>
  <dgm:cxnLst>
    <dgm:cxn modelId="{CDE2A21C-C856-4FEB-AB6A-31CAD3F2FCD6}" type="presOf" srcId="{1A15F73E-95F2-40A3-81B0-D9492B8A95B7}" destId="{0CF1F620-3D1A-4B70-94B2-96ECE1A34F14}" srcOrd="0" destOrd="0" presId="urn:microsoft.com/office/officeart/2005/8/layout/chevron1"/>
    <dgm:cxn modelId="{E9CDD840-70BC-4A36-8F3C-9D5F56B5EC95}" srcId="{AB3AB1AE-7B72-4BC2-9714-A1C29F250BC4}" destId="{452EEF94-C6D6-43BC-B012-1B15DB367A9C}" srcOrd="2" destOrd="0" parTransId="{5E09D038-B8B2-4612-8E8D-1225D6B2D8C5}" sibTransId="{99AB0FB3-A85D-49A1-934A-DA23EFFF2CC9}"/>
    <dgm:cxn modelId="{633F2549-1787-4646-A52D-0008E6753B7F}" type="presOf" srcId="{452EEF94-C6D6-43BC-B012-1B15DB367A9C}" destId="{1E822813-7017-4E19-9210-49CFF4BD4AA4}" srcOrd="0" destOrd="0" presId="urn:microsoft.com/office/officeart/2005/8/layout/chevron1"/>
    <dgm:cxn modelId="{2F406950-48B8-4496-9C5A-0C9433516EA0}" srcId="{AB3AB1AE-7B72-4BC2-9714-A1C29F250BC4}" destId="{1A15F73E-95F2-40A3-81B0-D9492B8A95B7}" srcOrd="1" destOrd="0" parTransId="{B6419AA2-CD57-4C2E-B1E3-1E30DF024B89}" sibTransId="{1D879277-4A76-40E3-9ED3-41A6FE7F0CF6}"/>
    <dgm:cxn modelId="{E2E44757-38B9-406F-98B1-B777D15885D9}" type="presOf" srcId="{AB3AB1AE-7B72-4BC2-9714-A1C29F250BC4}" destId="{5C5B9931-93D7-4F23-AC88-5113C4BF5FC0}" srcOrd="0" destOrd="0" presId="urn:microsoft.com/office/officeart/2005/8/layout/chevron1"/>
    <dgm:cxn modelId="{9C6087B3-1BB1-49FA-A0E2-0B58E47D8354}" srcId="{AB3AB1AE-7B72-4BC2-9714-A1C29F250BC4}" destId="{63161842-6C0D-4EBF-A783-9DF7C544F904}" srcOrd="0" destOrd="0" parTransId="{F2FF77BB-10D8-42C8-BF74-4F2A46F6F5BC}" sibTransId="{17D44D05-64A7-48AC-83CA-74DCC88D1C0D}"/>
    <dgm:cxn modelId="{3BEAD5E5-250F-4985-8323-9D3FE9D7B3B9}" type="presOf" srcId="{63161842-6C0D-4EBF-A783-9DF7C544F904}" destId="{7958AFB7-A8C1-4C27-915F-52F34D1E331C}" srcOrd="0" destOrd="0" presId="urn:microsoft.com/office/officeart/2005/8/layout/chevron1"/>
    <dgm:cxn modelId="{79162A33-EDC0-48A5-AA74-4D2E718A7DF4}" type="presParOf" srcId="{5C5B9931-93D7-4F23-AC88-5113C4BF5FC0}" destId="{7958AFB7-A8C1-4C27-915F-52F34D1E331C}" srcOrd="0" destOrd="0" presId="urn:microsoft.com/office/officeart/2005/8/layout/chevron1"/>
    <dgm:cxn modelId="{57E96C2F-5BB2-45C6-BB4C-EA561DD13103}" type="presParOf" srcId="{5C5B9931-93D7-4F23-AC88-5113C4BF5FC0}" destId="{D621BE09-37D7-4488-92CF-C5BCE94AE2DF}" srcOrd="1" destOrd="0" presId="urn:microsoft.com/office/officeart/2005/8/layout/chevron1"/>
    <dgm:cxn modelId="{B533BF0D-5E5F-419D-A331-F3B1267B19EC}" type="presParOf" srcId="{5C5B9931-93D7-4F23-AC88-5113C4BF5FC0}" destId="{0CF1F620-3D1A-4B70-94B2-96ECE1A34F14}" srcOrd="2" destOrd="0" presId="urn:microsoft.com/office/officeart/2005/8/layout/chevron1"/>
    <dgm:cxn modelId="{C9CC1F97-4188-4A1B-85B3-E873B6232EB3}" type="presParOf" srcId="{5C5B9931-93D7-4F23-AC88-5113C4BF5FC0}" destId="{08009B05-2896-4FEB-93A9-0310B7E31ACE}" srcOrd="3" destOrd="0" presId="urn:microsoft.com/office/officeart/2005/8/layout/chevron1"/>
    <dgm:cxn modelId="{6496A5EC-8B60-4167-9B57-42B79AB3D2FB}" type="presParOf" srcId="{5C5B9931-93D7-4F23-AC88-5113C4BF5FC0}" destId="{1E822813-7017-4E19-9210-49CFF4BD4AA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9E9C18-9484-4768-87DD-5C0950FCEA7E}" type="doc">
      <dgm:prSet loTypeId="urn:microsoft.com/office/officeart/2005/8/layout/orgChar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06D28A-FAE9-451B-B018-40DBAF1BEC65}">
      <dgm:prSet/>
      <dgm:spPr/>
      <dgm:t>
        <a:bodyPr/>
        <a:lstStyle/>
        <a:p>
          <a:r>
            <a:rPr lang="en-GB"/>
            <a:t>They’re going to look very similar</a:t>
          </a:r>
          <a:endParaRPr lang="en-US"/>
        </a:p>
      </dgm:t>
    </dgm:pt>
    <dgm:pt modelId="{15D3F8ED-D7D1-47FA-A73A-C4B1A249E05B}" type="parTrans" cxnId="{8FD3D889-5481-449B-A88B-A3508DD39645}">
      <dgm:prSet/>
      <dgm:spPr/>
      <dgm:t>
        <a:bodyPr/>
        <a:lstStyle/>
        <a:p>
          <a:endParaRPr lang="en-US"/>
        </a:p>
      </dgm:t>
    </dgm:pt>
    <dgm:pt modelId="{03FD6827-EFBF-45A3-BAFB-812C4F534FD6}" type="sibTrans" cxnId="{8FD3D889-5481-449B-A88B-A3508DD39645}">
      <dgm:prSet/>
      <dgm:spPr/>
      <dgm:t>
        <a:bodyPr/>
        <a:lstStyle/>
        <a:p>
          <a:endParaRPr lang="en-US"/>
        </a:p>
      </dgm:t>
    </dgm:pt>
    <dgm:pt modelId="{7EB8CCE8-6346-4A07-ADA9-32872703113A}">
      <dgm:prSet/>
      <dgm:spPr/>
      <dgm:t>
        <a:bodyPr/>
        <a:lstStyle/>
        <a:p>
          <a:r>
            <a:rPr lang="en-GB"/>
            <a:t>Repeated code is bad</a:t>
          </a:r>
          <a:endParaRPr lang="en-US"/>
        </a:p>
      </dgm:t>
    </dgm:pt>
    <dgm:pt modelId="{C12A18B2-92CB-4B36-BE27-14EDDE1FD24C}" type="parTrans" cxnId="{F091F131-D41A-48A9-AF7C-8A3BA13098C9}">
      <dgm:prSet/>
      <dgm:spPr/>
      <dgm:t>
        <a:bodyPr/>
        <a:lstStyle/>
        <a:p>
          <a:endParaRPr lang="en-US"/>
        </a:p>
      </dgm:t>
    </dgm:pt>
    <dgm:pt modelId="{2AFC2285-8A42-4934-966C-A4C05AA27889}" type="sibTrans" cxnId="{F091F131-D41A-48A9-AF7C-8A3BA13098C9}">
      <dgm:prSet/>
      <dgm:spPr/>
      <dgm:t>
        <a:bodyPr/>
        <a:lstStyle/>
        <a:p>
          <a:endParaRPr lang="en-US"/>
        </a:p>
      </dgm:t>
    </dgm:pt>
    <dgm:pt modelId="{555C0B03-78C8-42E2-AF52-CC583CD20D27}">
      <dgm:prSet/>
      <dgm:spPr/>
      <dgm:t>
        <a:bodyPr/>
        <a:lstStyle/>
        <a:p>
          <a:r>
            <a:rPr lang="en-GB"/>
            <a:t>Lets make a method to store the number and set the operator</a:t>
          </a:r>
          <a:endParaRPr lang="en-US"/>
        </a:p>
      </dgm:t>
    </dgm:pt>
    <dgm:pt modelId="{ED4F8E9D-5445-42BE-A318-8E567392D9AC}" type="parTrans" cxnId="{98372F79-286E-492C-937C-35DB510112E0}">
      <dgm:prSet/>
      <dgm:spPr/>
      <dgm:t>
        <a:bodyPr/>
        <a:lstStyle/>
        <a:p>
          <a:endParaRPr lang="en-US"/>
        </a:p>
      </dgm:t>
    </dgm:pt>
    <dgm:pt modelId="{EEFBA271-BB75-47CF-9458-57CFBA7D8AD8}" type="sibTrans" cxnId="{98372F79-286E-492C-937C-35DB510112E0}">
      <dgm:prSet/>
      <dgm:spPr/>
      <dgm:t>
        <a:bodyPr/>
        <a:lstStyle/>
        <a:p>
          <a:endParaRPr lang="en-US"/>
        </a:p>
      </dgm:t>
    </dgm:pt>
    <dgm:pt modelId="{680D75A8-1163-4444-8130-4B1EAD93A6FD}" type="pres">
      <dgm:prSet presAssocID="{E39E9C18-9484-4768-87DD-5C0950FCEA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B81AB8-5730-474C-A383-B7CF0C25A345}" type="pres">
      <dgm:prSet presAssocID="{1506D28A-FAE9-451B-B018-40DBAF1BEC65}" presName="hierRoot1" presStyleCnt="0">
        <dgm:presLayoutVars>
          <dgm:hierBranch val="init"/>
        </dgm:presLayoutVars>
      </dgm:prSet>
      <dgm:spPr/>
    </dgm:pt>
    <dgm:pt modelId="{0067C527-C88D-42B1-A237-D42D61FFE7D9}" type="pres">
      <dgm:prSet presAssocID="{1506D28A-FAE9-451B-B018-40DBAF1BEC65}" presName="rootComposite1" presStyleCnt="0"/>
      <dgm:spPr/>
    </dgm:pt>
    <dgm:pt modelId="{F27F4AAB-EFFD-4BCB-8D66-2F280CB2745E}" type="pres">
      <dgm:prSet presAssocID="{1506D28A-FAE9-451B-B018-40DBAF1BEC65}" presName="rootText1" presStyleLbl="node0" presStyleIdx="0" presStyleCnt="3">
        <dgm:presLayoutVars>
          <dgm:chPref val="3"/>
        </dgm:presLayoutVars>
      </dgm:prSet>
      <dgm:spPr/>
    </dgm:pt>
    <dgm:pt modelId="{E0F4E707-593D-4220-8202-37EDB3D835A6}" type="pres">
      <dgm:prSet presAssocID="{1506D28A-FAE9-451B-B018-40DBAF1BEC65}" presName="rootConnector1" presStyleLbl="node1" presStyleIdx="0" presStyleCnt="0"/>
      <dgm:spPr/>
    </dgm:pt>
    <dgm:pt modelId="{9BB58D94-1405-4335-BEE1-CBDB3661ADA0}" type="pres">
      <dgm:prSet presAssocID="{1506D28A-FAE9-451B-B018-40DBAF1BEC65}" presName="hierChild2" presStyleCnt="0"/>
      <dgm:spPr/>
    </dgm:pt>
    <dgm:pt modelId="{69CD9428-8366-48EC-9EFB-09E867AB18DE}" type="pres">
      <dgm:prSet presAssocID="{1506D28A-FAE9-451B-B018-40DBAF1BEC65}" presName="hierChild3" presStyleCnt="0"/>
      <dgm:spPr/>
    </dgm:pt>
    <dgm:pt modelId="{CB2497CD-9137-42BB-BD77-89EC78D523CA}" type="pres">
      <dgm:prSet presAssocID="{7EB8CCE8-6346-4A07-ADA9-32872703113A}" presName="hierRoot1" presStyleCnt="0">
        <dgm:presLayoutVars>
          <dgm:hierBranch val="init"/>
        </dgm:presLayoutVars>
      </dgm:prSet>
      <dgm:spPr/>
    </dgm:pt>
    <dgm:pt modelId="{A16EC3AD-F563-4881-B2C3-6906607D5E26}" type="pres">
      <dgm:prSet presAssocID="{7EB8CCE8-6346-4A07-ADA9-32872703113A}" presName="rootComposite1" presStyleCnt="0"/>
      <dgm:spPr/>
    </dgm:pt>
    <dgm:pt modelId="{F219BF36-38AC-4F26-BA6C-A3D0E33E85F6}" type="pres">
      <dgm:prSet presAssocID="{7EB8CCE8-6346-4A07-ADA9-32872703113A}" presName="rootText1" presStyleLbl="node0" presStyleIdx="1" presStyleCnt="3">
        <dgm:presLayoutVars>
          <dgm:chPref val="3"/>
        </dgm:presLayoutVars>
      </dgm:prSet>
      <dgm:spPr/>
    </dgm:pt>
    <dgm:pt modelId="{E52C6A14-5111-4A78-B6B8-BBD52CF421BE}" type="pres">
      <dgm:prSet presAssocID="{7EB8CCE8-6346-4A07-ADA9-32872703113A}" presName="rootConnector1" presStyleLbl="node1" presStyleIdx="0" presStyleCnt="0"/>
      <dgm:spPr/>
    </dgm:pt>
    <dgm:pt modelId="{11FA6848-7813-4DC1-BA7E-F72A209959E0}" type="pres">
      <dgm:prSet presAssocID="{7EB8CCE8-6346-4A07-ADA9-32872703113A}" presName="hierChild2" presStyleCnt="0"/>
      <dgm:spPr/>
    </dgm:pt>
    <dgm:pt modelId="{B7C0FAF4-8F49-43F5-AEA4-48D42B7EDD21}" type="pres">
      <dgm:prSet presAssocID="{7EB8CCE8-6346-4A07-ADA9-32872703113A}" presName="hierChild3" presStyleCnt="0"/>
      <dgm:spPr/>
    </dgm:pt>
    <dgm:pt modelId="{0DFA9C28-C608-4C0B-862C-EC902397724E}" type="pres">
      <dgm:prSet presAssocID="{555C0B03-78C8-42E2-AF52-CC583CD20D27}" presName="hierRoot1" presStyleCnt="0">
        <dgm:presLayoutVars>
          <dgm:hierBranch val="init"/>
        </dgm:presLayoutVars>
      </dgm:prSet>
      <dgm:spPr/>
    </dgm:pt>
    <dgm:pt modelId="{23A818B8-4222-457A-8303-D533D248FC10}" type="pres">
      <dgm:prSet presAssocID="{555C0B03-78C8-42E2-AF52-CC583CD20D27}" presName="rootComposite1" presStyleCnt="0"/>
      <dgm:spPr/>
    </dgm:pt>
    <dgm:pt modelId="{EE221241-1AA1-4026-B042-3BF1B14BD032}" type="pres">
      <dgm:prSet presAssocID="{555C0B03-78C8-42E2-AF52-CC583CD20D27}" presName="rootText1" presStyleLbl="node0" presStyleIdx="2" presStyleCnt="3">
        <dgm:presLayoutVars>
          <dgm:chPref val="3"/>
        </dgm:presLayoutVars>
      </dgm:prSet>
      <dgm:spPr/>
    </dgm:pt>
    <dgm:pt modelId="{882134C7-ED31-4EBD-B62F-B6D7A9097DA7}" type="pres">
      <dgm:prSet presAssocID="{555C0B03-78C8-42E2-AF52-CC583CD20D27}" presName="rootConnector1" presStyleLbl="node1" presStyleIdx="0" presStyleCnt="0"/>
      <dgm:spPr/>
    </dgm:pt>
    <dgm:pt modelId="{BABE77E4-9B60-4A18-B715-DAA6871CD554}" type="pres">
      <dgm:prSet presAssocID="{555C0B03-78C8-42E2-AF52-CC583CD20D27}" presName="hierChild2" presStyleCnt="0"/>
      <dgm:spPr/>
    </dgm:pt>
    <dgm:pt modelId="{10F64593-70D4-4A84-8D19-BF4BECE65F96}" type="pres">
      <dgm:prSet presAssocID="{555C0B03-78C8-42E2-AF52-CC583CD20D27}" presName="hierChild3" presStyleCnt="0"/>
      <dgm:spPr/>
    </dgm:pt>
  </dgm:ptLst>
  <dgm:cxnLst>
    <dgm:cxn modelId="{1A8EE621-936E-4666-83DC-C21CE83A53CE}" type="presOf" srcId="{555C0B03-78C8-42E2-AF52-CC583CD20D27}" destId="{EE221241-1AA1-4026-B042-3BF1B14BD032}" srcOrd="0" destOrd="0" presId="urn:microsoft.com/office/officeart/2005/8/layout/orgChart1"/>
    <dgm:cxn modelId="{F091F131-D41A-48A9-AF7C-8A3BA13098C9}" srcId="{E39E9C18-9484-4768-87DD-5C0950FCEA7E}" destId="{7EB8CCE8-6346-4A07-ADA9-32872703113A}" srcOrd="1" destOrd="0" parTransId="{C12A18B2-92CB-4B36-BE27-14EDDE1FD24C}" sibTransId="{2AFC2285-8A42-4934-966C-A4C05AA27889}"/>
    <dgm:cxn modelId="{55406837-5F4D-40A8-A6C8-612EA7C31841}" type="presOf" srcId="{7EB8CCE8-6346-4A07-ADA9-32872703113A}" destId="{E52C6A14-5111-4A78-B6B8-BBD52CF421BE}" srcOrd="1" destOrd="0" presId="urn:microsoft.com/office/officeart/2005/8/layout/orgChart1"/>
    <dgm:cxn modelId="{28693A63-2172-4EC0-8832-1B3390BEEA45}" type="presOf" srcId="{E39E9C18-9484-4768-87DD-5C0950FCEA7E}" destId="{680D75A8-1163-4444-8130-4B1EAD93A6FD}" srcOrd="0" destOrd="0" presId="urn:microsoft.com/office/officeart/2005/8/layout/orgChart1"/>
    <dgm:cxn modelId="{ED85CD58-8A9A-4441-A8B9-4031706A3EC5}" type="presOf" srcId="{555C0B03-78C8-42E2-AF52-CC583CD20D27}" destId="{882134C7-ED31-4EBD-B62F-B6D7A9097DA7}" srcOrd="1" destOrd="0" presId="urn:microsoft.com/office/officeart/2005/8/layout/orgChart1"/>
    <dgm:cxn modelId="{98372F79-286E-492C-937C-35DB510112E0}" srcId="{E39E9C18-9484-4768-87DD-5C0950FCEA7E}" destId="{555C0B03-78C8-42E2-AF52-CC583CD20D27}" srcOrd="2" destOrd="0" parTransId="{ED4F8E9D-5445-42BE-A318-8E567392D9AC}" sibTransId="{EEFBA271-BB75-47CF-9458-57CFBA7D8AD8}"/>
    <dgm:cxn modelId="{0EAA7587-0642-4735-80D1-5D730EFA3899}" type="presOf" srcId="{7EB8CCE8-6346-4A07-ADA9-32872703113A}" destId="{F219BF36-38AC-4F26-BA6C-A3D0E33E85F6}" srcOrd="0" destOrd="0" presId="urn:microsoft.com/office/officeart/2005/8/layout/orgChart1"/>
    <dgm:cxn modelId="{8FD3D889-5481-449B-A88B-A3508DD39645}" srcId="{E39E9C18-9484-4768-87DD-5C0950FCEA7E}" destId="{1506D28A-FAE9-451B-B018-40DBAF1BEC65}" srcOrd="0" destOrd="0" parTransId="{15D3F8ED-D7D1-47FA-A73A-C4B1A249E05B}" sibTransId="{03FD6827-EFBF-45A3-BAFB-812C4F534FD6}"/>
    <dgm:cxn modelId="{C3A7B5D7-325E-4393-95E9-0CB52657BE5A}" type="presOf" srcId="{1506D28A-FAE9-451B-B018-40DBAF1BEC65}" destId="{F27F4AAB-EFFD-4BCB-8D66-2F280CB2745E}" srcOrd="0" destOrd="0" presId="urn:microsoft.com/office/officeart/2005/8/layout/orgChart1"/>
    <dgm:cxn modelId="{F46194DC-99F1-46EF-8A86-7F4842039BF9}" type="presOf" srcId="{1506D28A-FAE9-451B-B018-40DBAF1BEC65}" destId="{E0F4E707-593D-4220-8202-37EDB3D835A6}" srcOrd="1" destOrd="0" presId="urn:microsoft.com/office/officeart/2005/8/layout/orgChart1"/>
    <dgm:cxn modelId="{FE38526A-68B6-43E9-A053-5150DBC0DBAB}" type="presParOf" srcId="{680D75A8-1163-4444-8130-4B1EAD93A6FD}" destId="{4BB81AB8-5730-474C-A383-B7CF0C25A345}" srcOrd="0" destOrd="0" presId="urn:microsoft.com/office/officeart/2005/8/layout/orgChart1"/>
    <dgm:cxn modelId="{F19173A6-7ADA-46B1-B201-F11664100E56}" type="presParOf" srcId="{4BB81AB8-5730-474C-A383-B7CF0C25A345}" destId="{0067C527-C88D-42B1-A237-D42D61FFE7D9}" srcOrd="0" destOrd="0" presId="urn:microsoft.com/office/officeart/2005/8/layout/orgChart1"/>
    <dgm:cxn modelId="{410F9E63-95FA-4C80-A5BE-83C566C7EF76}" type="presParOf" srcId="{0067C527-C88D-42B1-A237-D42D61FFE7D9}" destId="{F27F4AAB-EFFD-4BCB-8D66-2F280CB2745E}" srcOrd="0" destOrd="0" presId="urn:microsoft.com/office/officeart/2005/8/layout/orgChart1"/>
    <dgm:cxn modelId="{2969C257-E6D8-48C8-8989-231D1DDF261B}" type="presParOf" srcId="{0067C527-C88D-42B1-A237-D42D61FFE7D9}" destId="{E0F4E707-593D-4220-8202-37EDB3D835A6}" srcOrd="1" destOrd="0" presId="urn:microsoft.com/office/officeart/2005/8/layout/orgChart1"/>
    <dgm:cxn modelId="{0C18880B-4CEB-41CF-8A01-DAC7E908D729}" type="presParOf" srcId="{4BB81AB8-5730-474C-A383-B7CF0C25A345}" destId="{9BB58D94-1405-4335-BEE1-CBDB3661ADA0}" srcOrd="1" destOrd="0" presId="urn:microsoft.com/office/officeart/2005/8/layout/orgChart1"/>
    <dgm:cxn modelId="{673CA63E-26B2-4297-868E-119043843463}" type="presParOf" srcId="{4BB81AB8-5730-474C-A383-B7CF0C25A345}" destId="{69CD9428-8366-48EC-9EFB-09E867AB18DE}" srcOrd="2" destOrd="0" presId="urn:microsoft.com/office/officeart/2005/8/layout/orgChart1"/>
    <dgm:cxn modelId="{371064F2-48D3-44EC-B78D-889684A5A2BC}" type="presParOf" srcId="{680D75A8-1163-4444-8130-4B1EAD93A6FD}" destId="{CB2497CD-9137-42BB-BD77-89EC78D523CA}" srcOrd="1" destOrd="0" presId="urn:microsoft.com/office/officeart/2005/8/layout/orgChart1"/>
    <dgm:cxn modelId="{65675BE5-063D-41B9-A9FD-6B9040A63B27}" type="presParOf" srcId="{CB2497CD-9137-42BB-BD77-89EC78D523CA}" destId="{A16EC3AD-F563-4881-B2C3-6906607D5E26}" srcOrd="0" destOrd="0" presId="urn:microsoft.com/office/officeart/2005/8/layout/orgChart1"/>
    <dgm:cxn modelId="{0DB9FC82-4D10-471D-8FB8-70B4C5DC91F6}" type="presParOf" srcId="{A16EC3AD-F563-4881-B2C3-6906607D5E26}" destId="{F219BF36-38AC-4F26-BA6C-A3D0E33E85F6}" srcOrd="0" destOrd="0" presId="urn:microsoft.com/office/officeart/2005/8/layout/orgChart1"/>
    <dgm:cxn modelId="{2AC51094-4A69-4C60-9142-8CB033695B79}" type="presParOf" srcId="{A16EC3AD-F563-4881-B2C3-6906607D5E26}" destId="{E52C6A14-5111-4A78-B6B8-BBD52CF421BE}" srcOrd="1" destOrd="0" presId="urn:microsoft.com/office/officeart/2005/8/layout/orgChart1"/>
    <dgm:cxn modelId="{99762070-85F7-4093-8A0B-9D07281B0511}" type="presParOf" srcId="{CB2497CD-9137-42BB-BD77-89EC78D523CA}" destId="{11FA6848-7813-4DC1-BA7E-F72A209959E0}" srcOrd="1" destOrd="0" presId="urn:microsoft.com/office/officeart/2005/8/layout/orgChart1"/>
    <dgm:cxn modelId="{6352DF25-D377-4704-B8D6-E590BA2008FE}" type="presParOf" srcId="{CB2497CD-9137-42BB-BD77-89EC78D523CA}" destId="{B7C0FAF4-8F49-43F5-AEA4-48D42B7EDD21}" srcOrd="2" destOrd="0" presId="urn:microsoft.com/office/officeart/2005/8/layout/orgChart1"/>
    <dgm:cxn modelId="{9CB0DA83-F62D-480B-80FB-7AD81AB8D95C}" type="presParOf" srcId="{680D75A8-1163-4444-8130-4B1EAD93A6FD}" destId="{0DFA9C28-C608-4C0B-862C-EC902397724E}" srcOrd="2" destOrd="0" presId="urn:microsoft.com/office/officeart/2005/8/layout/orgChart1"/>
    <dgm:cxn modelId="{6D2B07EA-68B1-4A83-991F-D23CE040C4A3}" type="presParOf" srcId="{0DFA9C28-C608-4C0B-862C-EC902397724E}" destId="{23A818B8-4222-457A-8303-D533D248FC10}" srcOrd="0" destOrd="0" presId="urn:microsoft.com/office/officeart/2005/8/layout/orgChart1"/>
    <dgm:cxn modelId="{BC1A6E96-662D-43B4-B8F4-42C581A2B804}" type="presParOf" srcId="{23A818B8-4222-457A-8303-D533D248FC10}" destId="{EE221241-1AA1-4026-B042-3BF1B14BD032}" srcOrd="0" destOrd="0" presId="urn:microsoft.com/office/officeart/2005/8/layout/orgChart1"/>
    <dgm:cxn modelId="{DFFC728B-318D-470B-A6B7-3FC789BF3A5B}" type="presParOf" srcId="{23A818B8-4222-457A-8303-D533D248FC10}" destId="{882134C7-ED31-4EBD-B62F-B6D7A9097DA7}" srcOrd="1" destOrd="0" presId="urn:microsoft.com/office/officeart/2005/8/layout/orgChart1"/>
    <dgm:cxn modelId="{6B1B611F-540F-481B-A162-09FFB19C5252}" type="presParOf" srcId="{0DFA9C28-C608-4C0B-862C-EC902397724E}" destId="{BABE77E4-9B60-4A18-B715-DAA6871CD554}" srcOrd="1" destOrd="0" presId="urn:microsoft.com/office/officeart/2005/8/layout/orgChart1"/>
    <dgm:cxn modelId="{0C62E634-627D-46BB-BE07-D5EC27278390}" type="presParOf" srcId="{0DFA9C28-C608-4C0B-862C-EC902397724E}" destId="{10F64593-70D4-4A84-8D19-BF4BECE6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AB1AE-7B72-4BC2-9714-A1C29F250BC4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3161842-6C0D-4EBF-A783-9DF7C544F904}">
      <dgm:prSet/>
      <dgm:spPr/>
      <dgm:t>
        <a:bodyPr/>
        <a:lstStyle/>
        <a:p>
          <a:r>
            <a:rPr lang="en-GB" dirty="0"/>
            <a:t>A Collection of Code</a:t>
          </a:r>
          <a:endParaRPr lang="en-US" dirty="0"/>
        </a:p>
      </dgm:t>
    </dgm:pt>
    <dgm:pt modelId="{F2FF77BB-10D8-42C8-BF74-4F2A46F6F5BC}" type="parTrans" cxnId="{9C6087B3-1BB1-49FA-A0E2-0B58E47D8354}">
      <dgm:prSet/>
      <dgm:spPr/>
      <dgm:t>
        <a:bodyPr/>
        <a:lstStyle/>
        <a:p>
          <a:endParaRPr lang="en-US"/>
        </a:p>
      </dgm:t>
    </dgm:pt>
    <dgm:pt modelId="{17D44D05-64A7-48AC-83CA-74DCC88D1C0D}" type="sibTrans" cxnId="{9C6087B3-1BB1-49FA-A0E2-0B58E47D8354}">
      <dgm:prSet/>
      <dgm:spPr/>
      <dgm:t>
        <a:bodyPr/>
        <a:lstStyle/>
        <a:p>
          <a:endParaRPr lang="en-US"/>
        </a:p>
      </dgm:t>
    </dgm:pt>
    <dgm:pt modelId="{1A15F73E-95F2-40A3-81B0-D9492B8A95B7}">
      <dgm:prSet/>
      <dgm:spPr/>
      <dgm:t>
        <a:bodyPr/>
        <a:lstStyle/>
        <a:p>
          <a:r>
            <a:rPr lang="en-GB" dirty="0"/>
            <a:t>With an access type</a:t>
          </a:r>
          <a:endParaRPr lang="en-US" dirty="0"/>
        </a:p>
      </dgm:t>
    </dgm:pt>
    <dgm:pt modelId="{B6419AA2-CD57-4C2E-B1E3-1E30DF024B89}" type="parTrans" cxnId="{2F406950-48B8-4496-9C5A-0C9433516EA0}">
      <dgm:prSet/>
      <dgm:spPr/>
      <dgm:t>
        <a:bodyPr/>
        <a:lstStyle/>
        <a:p>
          <a:endParaRPr lang="en-US"/>
        </a:p>
      </dgm:t>
    </dgm:pt>
    <dgm:pt modelId="{1D879277-4A76-40E3-9ED3-41A6FE7F0CF6}" type="sibTrans" cxnId="{2F406950-48B8-4496-9C5A-0C9433516EA0}">
      <dgm:prSet/>
      <dgm:spPr/>
      <dgm:t>
        <a:bodyPr/>
        <a:lstStyle/>
        <a:p>
          <a:endParaRPr lang="en-US"/>
        </a:p>
      </dgm:t>
    </dgm:pt>
    <dgm:pt modelId="{452EEF94-C6D6-43BC-B012-1B15DB367A9C}">
      <dgm:prSet/>
      <dgm:spPr/>
      <dgm:t>
        <a:bodyPr/>
        <a:lstStyle/>
        <a:p>
          <a:r>
            <a:rPr lang="en-GB" dirty="0"/>
            <a:t>A name</a:t>
          </a:r>
          <a:endParaRPr lang="en-US" dirty="0"/>
        </a:p>
      </dgm:t>
    </dgm:pt>
    <dgm:pt modelId="{5E09D038-B8B2-4612-8E8D-1225D6B2D8C5}" type="parTrans" cxnId="{E9CDD840-70BC-4A36-8F3C-9D5F56B5EC95}">
      <dgm:prSet/>
      <dgm:spPr/>
      <dgm:t>
        <a:bodyPr/>
        <a:lstStyle/>
        <a:p>
          <a:endParaRPr lang="en-US"/>
        </a:p>
      </dgm:t>
    </dgm:pt>
    <dgm:pt modelId="{99AB0FB3-A85D-49A1-934A-DA23EFFF2CC9}" type="sibTrans" cxnId="{E9CDD840-70BC-4A36-8F3C-9D5F56B5EC95}">
      <dgm:prSet/>
      <dgm:spPr/>
      <dgm:t>
        <a:bodyPr/>
        <a:lstStyle/>
        <a:p>
          <a:endParaRPr lang="en-US"/>
        </a:p>
      </dgm:t>
    </dgm:pt>
    <dgm:pt modelId="{CB2310B1-5467-4148-AD90-D8962BEF7FD1}">
      <dgm:prSet/>
      <dgm:spPr/>
      <dgm:t>
        <a:bodyPr/>
        <a:lstStyle/>
        <a:p>
          <a:r>
            <a:rPr lang="en-US" dirty="0"/>
            <a:t>And possibly some parameters</a:t>
          </a:r>
        </a:p>
      </dgm:t>
    </dgm:pt>
    <dgm:pt modelId="{93AF6F73-96FB-4CE6-AAA6-77796B15BCAE}" type="parTrans" cxnId="{BC3C1253-AE43-4F6F-8234-362FFC918FF0}">
      <dgm:prSet/>
      <dgm:spPr/>
      <dgm:t>
        <a:bodyPr/>
        <a:lstStyle/>
        <a:p>
          <a:endParaRPr lang="en-US"/>
        </a:p>
      </dgm:t>
    </dgm:pt>
    <dgm:pt modelId="{D4AE758A-34E7-4AAD-9234-7EFE33C7A242}" type="sibTrans" cxnId="{BC3C1253-AE43-4F6F-8234-362FFC918FF0}">
      <dgm:prSet/>
      <dgm:spPr/>
      <dgm:t>
        <a:bodyPr/>
        <a:lstStyle/>
        <a:p>
          <a:endParaRPr lang="en-US"/>
        </a:p>
      </dgm:t>
    </dgm:pt>
    <dgm:pt modelId="{5C5B9931-93D7-4F23-AC88-5113C4BF5FC0}" type="pres">
      <dgm:prSet presAssocID="{AB3AB1AE-7B72-4BC2-9714-A1C29F250BC4}" presName="Name0" presStyleCnt="0">
        <dgm:presLayoutVars>
          <dgm:dir/>
          <dgm:animLvl val="lvl"/>
          <dgm:resizeHandles val="exact"/>
        </dgm:presLayoutVars>
      </dgm:prSet>
      <dgm:spPr/>
    </dgm:pt>
    <dgm:pt modelId="{7958AFB7-A8C1-4C27-915F-52F34D1E331C}" type="pres">
      <dgm:prSet presAssocID="{63161842-6C0D-4EBF-A783-9DF7C544F904}" presName="parTxOnly" presStyleLbl="node1" presStyleIdx="0" presStyleCnt="4" custLinFactNeighborX="-821" custLinFactNeighborY="-84522">
        <dgm:presLayoutVars>
          <dgm:chMax val="0"/>
          <dgm:chPref val="0"/>
          <dgm:bulletEnabled val="1"/>
        </dgm:presLayoutVars>
      </dgm:prSet>
      <dgm:spPr/>
    </dgm:pt>
    <dgm:pt modelId="{D621BE09-37D7-4488-92CF-C5BCE94AE2DF}" type="pres">
      <dgm:prSet presAssocID="{17D44D05-64A7-48AC-83CA-74DCC88D1C0D}" presName="parTxOnlySpace" presStyleCnt="0"/>
      <dgm:spPr/>
    </dgm:pt>
    <dgm:pt modelId="{0CF1F620-3D1A-4B70-94B2-96ECE1A34F14}" type="pres">
      <dgm:prSet presAssocID="{1A15F73E-95F2-40A3-81B0-D9492B8A95B7}" presName="parTxOnly" presStyleLbl="node1" presStyleIdx="1" presStyleCnt="4" custLinFactNeighborX="0" custLinFactNeighborY="-84027">
        <dgm:presLayoutVars>
          <dgm:chMax val="0"/>
          <dgm:chPref val="0"/>
          <dgm:bulletEnabled val="1"/>
        </dgm:presLayoutVars>
      </dgm:prSet>
      <dgm:spPr/>
    </dgm:pt>
    <dgm:pt modelId="{08009B05-2896-4FEB-93A9-0310B7E31ACE}" type="pres">
      <dgm:prSet presAssocID="{1D879277-4A76-40E3-9ED3-41A6FE7F0CF6}" presName="parTxOnlySpace" presStyleCnt="0"/>
      <dgm:spPr/>
    </dgm:pt>
    <dgm:pt modelId="{1E822813-7017-4E19-9210-49CFF4BD4AA4}" type="pres">
      <dgm:prSet presAssocID="{452EEF94-C6D6-43BC-B012-1B15DB367A9C}" presName="parTxOnly" presStyleLbl="node1" presStyleIdx="2" presStyleCnt="4" custLinFactNeighborX="821" custLinFactNeighborY="-80643">
        <dgm:presLayoutVars>
          <dgm:chMax val="0"/>
          <dgm:chPref val="0"/>
          <dgm:bulletEnabled val="1"/>
        </dgm:presLayoutVars>
      </dgm:prSet>
      <dgm:spPr/>
    </dgm:pt>
    <dgm:pt modelId="{9A4CAE6B-28CA-4BF9-A2C6-37901C6D05E6}" type="pres">
      <dgm:prSet presAssocID="{99AB0FB3-A85D-49A1-934A-DA23EFFF2CC9}" presName="parTxOnlySpace" presStyleCnt="0"/>
      <dgm:spPr/>
    </dgm:pt>
    <dgm:pt modelId="{EBFDB8B9-3CC9-4F47-8925-36CAE886D25A}" type="pres">
      <dgm:prSet presAssocID="{CB2310B1-5467-4148-AD90-D8962BEF7FD1}" presName="parTxOnly" presStyleLbl="node1" presStyleIdx="3" presStyleCnt="4" custLinFactNeighborX="1718" custLinFactNeighborY="-34004">
        <dgm:presLayoutVars>
          <dgm:chMax val="0"/>
          <dgm:chPref val="0"/>
          <dgm:bulletEnabled val="1"/>
        </dgm:presLayoutVars>
      </dgm:prSet>
      <dgm:spPr/>
    </dgm:pt>
  </dgm:ptLst>
  <dgm:cxnLst>
    <dgm:cxn modelId="{CDE2A21C-C856-4FEB-AB6A-31CAD3F2FCD6}" type="presOf" srcId="{1A15F73E-95F2-40A3-81B0-D9492B8A95B7}" destId="{0CF1F620-3D1A-4B70-94B2-96ECE1A34F14}" srcOrd="0" destOrd="0" presId="urn:microsoft.com/office/officeart/2005/8/layout/chevron1"/>
    <dgm:cxn modelId="{E9CDD840-70BC-4A36-8F3C-9D5F56B5EC95}" srcId="{AB3AB1AE-7B72-4BC2-9714-A1C29F250BC4}" destId="{452EEF94-C6D6-43BC-B012-1B15DB367A9C}" srcOrd="2" destOrd="0" parTransId="{5E09D038-B8B2-4612-8E8D-1225D6B2D8C5}" sibTransId="{99AB0FB3-A85D-49A1-934A-DA23EFFF2CC9}"/>
    <dgm:cxn modelId="{633F2549-1787-4646-A52D-0008E6753B7F}" type="presOf" srcId="{452EEF94-C6D6-43BC-B012-1B15DB367A9C}" destId="{1E822813-7017-4E19-9210-49CFF4BD4AA4}" srcOrd="0" destOrd="0" presId="urn:microsoft.com/office/officeart/2005/8/layout/chevron1"/>
    <dgm:cxn modelId="{2F406950-48B8-4496-9C5A-0C9433516EA0}" srcId="{AB3AB1AE-7B72-4BC2-9714-A1C29F250BC4}" destId="{1A15F73E-95F2-40A3-81B0-D9492B8A95B7}" srcOrd="1" destOrd="0" parTransId="{B6419AA2-CD57-4C2E-B1E3-1E30DF024B89}" sibTransId="{1D879277-4A76-40E3-9ED3-41A6FE7F0CF6}"/>
    <dgm:cxn modelId="{BC3C1253-AE43-4F6F-8234-362FFC918FF0}" srcId="{AB3AB1AE-7B72-4BC2-9714-A1C29F250BC4}" destId="{CB2310B1-5467-4148-AD90-D8962BEF7FD1}" srcOrd="3" destOrd="0" parTransId="{93AF6F73-96FB-4CE6-AAA6-77796B15BCAE}" sibTransId="{D4AE758A-34E7-4AAD-9234-7EFE33C7A242}"/>
    <dgm:cxn modelId="{E2E44757-38B9-406F-98B1-B777D15885D9}" type="presOf" srcId="{AB3AB1AE-7B72-4BC2-9714-A1C29F250BC4}" destId="{5C5B9931-93D7-4F23-AC88-5113C4BF5FC0}" srcOrd="0" destOrd="0" presId="urn:microsoft.com/office/officeart/2005/8/layout/chevron1"/>
    <dgm:cxn modelId="{D82A9277-0024-491D-9594-7C48ECE68C7C}" type="presOf" srcId="{CB2310B1-5467-4148-AD90-D8962BEF7FD1}" destId="{EBFDB8B9-3CC9-4F47-8925-36CAE886D25A}" srcOrd="0" destOrd="0" presId="urn:microsoft.com/office/officeart/2005/8/layout/chevron1"/>
    <dgm:cxn modelId="{9C6087B3-1BB1-49FA-A0E2-0B58E47D8354}" srcId="{AB3AB1AE-7B72-4BC2-9714-A1C29F250BC4}" destId="{63161842-6C0D-4EBF-A783-9DF7C544F904}" srcOrd="0" destOrd="0" parTransId="{F2FF77BB-10D8-42C8-BF74-4F2A46F6F5BC}" sibTransId="{17D44D05-64A7-48AC-83CA-74DCC88D1C0D}"/>
    <dgm:cxn modelId="{3BEAD5E5-250F-4985-8323-9D3FE9D7B3B9}" type="presOf" srcId="{63161842-6C0D-4EBF-A783-9DF7C544F904}" destId="{7958AFB7-A8C1-4C27-915F-52F34D1E331C}" srcOrd="0" destOrd="0" presId="urn:microsoft.com/office/officeart/2005/8/layout/chevron1"/>
    <dgm:cxn modelId="{79162A33-EDC0-48A5-AA74-4D2E718A7DF4}" type="presParOf" srcId="{5C5B9931-93D7-4F23-AC88-5113C4BF5FC0}" destId="{7958AFB7-A8C1-4C27-915F-52F34D1E331C}" srcOrd="0" destOrd="0" presId="urn:microsoft.com/office/officeart/2005/8/layout/chevron1"/>
    <dgm:cxn modelId="{57E96C2F-5BB2-45C6-BB4C-EA561DD13103}" type="presParOf" srcId="{5C5B9931-93D7-4F23-AC88-5113C4BF5FC0}" destId="{D621BE09-37D7-4488-92CF-C5BCE94AE2DF}" srcOrd="1" destOrd="0" presId="urn:microsoft.com/office/officeart/2005/8/layout/chevron1"/>
    <dgm:cxn modelId="{B533BF0D-5E5F-419D-A331-F3B1267B19EC}" type="presParOf" srcId="{5C5B9931-93D7-4F23-AC88-5113C4BF5FC0}" destId="{0CF1F620-3D1A-4B70-94B2-96ECE1A34F14}" srcOrd="2" destOrd="0" presId="urn:microsoft.com/office/officeart/2005/8/layout/chevron1"/>
    <dgm:cxn modelId="{C9CC1F97-4188-4A1B-85B3-E873B6232EB3}" type="presParOf" srcId="{5C5B9931-93D7-4F23-AC88-5113C4BF5FC0}" destId="{08009B05-2896-4FEB-93A9-0310B7E31ACE}" srcOrd="3" destOrd="0" presId="urn:microsoft.com/office/officeart/2005/8/layout/chevron1"/>
    <dgm:cxn modelId="{6496A5EC-8B60-4167-9B57-42B79AB3D2FB}" type="presParOf" srcId="{5C5B9931-93D7-4F23-AC88-5113C4BF5FC0}" destId="{1E822813-7017-4E19-9210-49CFF4BD4AA4}" srcOrd="4" destOrd="0" presId="urn:microsoft.com/office/officeart/2005/8/layout/chevron1"/>
    <dgm:cxn modelId="{CE4D86B6-1E71-4093-B84B-51B8EF1BF758}" type="presParOf" srcId="{5C5B9931-93D7-4F23-AC88-5113C4BF5FC0}" destId="{9A4CAE6B-28CA-4BF9-A2C6-37901C6D05E6}" srcOrd="5" destOrd="0" presId="urn:microsoft.com/office/officeart/2005/8/layout/chevron1"/>
    <dgm:cxn modelId="{ACA454B0-CB55-4587-A34C-5C224ECA0E97}" type="presParOf" srcId="{5C5B9931-93D7-4F23-AC88-5113C4BF5FC0}" destId="{EBFDB8B9-3CC9-4F47-8925-36CAE886D25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32671-340F-4E86-8B7B-6A49D1BEE563}">
      <dsp:nvSpPr>
        <dsp:cNvPr id="0" name=""/>
        <dsp:cNvSpPr/>
      </dsp:nvSpPr>
      <dsp:spPr>
        <a:xfrm>
          <a:off x="0" y="98214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16678-D894-4333-A426-0EAB35E106C2}">
      <dsp:nvSpPr>
        <dsp:cNvPr id="0" name=""/>
        <dsp:cNvSpPr/>
      </dsp:nvSpPr>
      <dsp:spPr>
        <a:xfrm>
          <a:off x="328612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Ask Us</a:t>
          </a:r>
          <a:endParaRPr lang="en-US" sz="1800" kern="1200"/>
        </a:p>
      </dsp:txBody>
      <dsp:txXfrm>
        <a:off x="383617" y="1349329"/>
        <a:ext cx="2847502" cy="1768010"/>
      </dsp:txXfrm>
    </dsp:sp>
    <dsp:sp modelId="{A005419B-4273-4DC8-87B4-BDC18C00CB3A}">
      <dsp:nvSpPr>
        <dsp:cNvPr id="0" name=""/>
        <dsp:cNvSpPr/>
      </dsp:nvSpPr>
      <dsp:spPr>
        <a:xfrm>
          <a:off x="3614737" y="98214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00481-6D01-44CD-A978-1352BDBCA1C1}">
      <dsp:nvSpPr>
        <dsp:cNvPr id="0" name=""/>
        <dsp:cNvSpPr/>
      </dsp:nvSpPr>
      <dsp:spPr>
        <a:xfrm>
          <a:off x="3943350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IntelliSense (Autocomplete tool in Visual Studio)</a:t>
          </a:r>
          <a:endParaRPr lang="en-US" sz="1800" kern="1200"/>
        </a:p>
      </dsp:txBody>
      <dsp:txXfrm>
        <a:off x="3998355" y="1349329"/>
        <a:ext cx="2847502" cy="1768010"/>
      </dsp:txXfrm>
    </dsp:sp>
    <dsp:sp modelId="{8589EA03-B365-4B5F-B679-80C22FA762CC}">
      <dsp:nvSpPr>
        <dsp:cNvPr id="0" name=""/>
        <dsp:cNvSpPr/>
      </dsp:nvSpPr>
      <dsp:spPr>
        <a:xfrm>
          <a:off x="7229475" y="98214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813DF-9991-45EC-909E-CAFDDB1B08E0}">
      <dsp:nvSpPr>
        <dsp:cNvPr id="0" name=""/>
        <dsp:cNvSpPr/>
      </dsp:nvSpPr>
      <dsp:spPr>
        <a:xfrm>
          <a:off x="7558087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hlinkClick xmlns:r="http://schemas.openxmlformats.org/officeDocument/2006/relationships" r:id="rId1"/>
            </a:rPr>
            <a:t>https://msdn.microsoft.com</a:t>
          </a:r>
          <a:endParaRPr lang="en-US" sz="1800" kern="1200"/>
        </a:p>
      </dsp:txBody>
      <dsp:txXfrm>
        <a:off x="7613092" y="1349329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8AFB7-A8C1-4C27-915F-52F34D1E331C}">
      <dsp:nvSpPr>
        <dsp:cNvPr id="0" name=""/>
        <dsp:cNvSpPr/>
      </dsp:nvSpPr>
      <dsp:spPr>
        <a:xfrm>
          <a:off x="0" y="0"/>
          <a:ext cx="3753370" cy="150134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A box</a:t>
          </a:r>
          <a:endParaRPr lang="en-US" sz="4900" kern="1200"/>
        </a:p>
      </dsp:txBody>
      <dsp:txXfrm>
        <a:off x="750674" y="0"/>
        <a:ext cx="2252022" cy="1501348"/>
      </dsp:txXfrm>
    </dsp:sp>
    <dsp:sp modelId="{0CF1F620-3D1A-4B70-94B2-96ECE1A34F14}">
      <dsp:nvSpPr>
        <dsp:cNvPr id="0" name=""/>
        <dsp:cNvSpPr/>
      </dsp:nvSpPr>
      <dsp:spPr>
        <a:xfrm>
          <a:off x="3381114" y="0"/>
          <a:ext cx="3753370" cy="150134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With a type</a:t>
          </a:r>
          <a:endParaRPr lang="en-US" sz="4900" kern="1200" dirty="0"/>
        </a:p>
      </dsp:txBody>
      <dsp:txXfrm>
        <a:off x="4131788" y="0"/>
        <a:ext cx="2252022" cy="1501348"/>
      </dsp:txXfrm>
    </dsp:sp>
    <dsp:sp modelId="{1E822813-7017-4E19-9210-49CFF4BD4AA4}">
      <dsp:nvSpPr>
        <dsp:cNvPr id="0" name=""/>
        <dsp:cNvSpPr/>
      </dsp:nvSpPr>
      <dsp:spPr>
        <a:xfrm>
          <a:off x="6762229" y="0"/>
          <a:ext cx="3753370" cy="150134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And a name</a:t>
          </a:r>
          <a:endParaRPr lang="en-US" sz="4900" kern="1200" dirty="0"/>
        </a:p>
      </dsp:txBody>
      <dsp:txXfrm>
        <a:off x="7512903" y="0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4AAB-EFFD-4BCB-8D66-2F280CB2745E}">
      <dsp:nvSpPr>
        <dsp:cNvPr id="0" name=""/>
        <dsp:cNvSpPr/>
      </dsp:nvSpPr>
      <dsp:spPr>
        <a:xfrm>
          <a:off x="706" y="631011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They’re going to look very similar</a:t>
          </a:r>
          <a:endParaRPr lang="en-US" sz="2800" kern="1200"/>
        </a:p>
      </dsp:txBody>
      <dsp:txXfrm>
        <a:off x="706" y="631011"/>
        <a:ext cx="3074323" cy="1537161"/>
      </dsp:txXfrm>
    </dsp:sp>
    <dsp:sp modelId="{F219BF36-38AC-4F26-BA6C-A3D0E33E85F6}">
      <dsp:nvSpPr>
        <dsp:cNvPr id="0" name=""/>
        <dsp:cNvSpPr/>
      </dsp:nvSpPr>
      <dsp:spPr>
        <a:xfrm>
          <a:off x="3720638" y="631011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Repeated code is bad</a:t>
          </a:r>
          <a:endParaRPr lang="en-US" sz="2800" kern="1200"/>
        </a:p>
      </dsp:txBody>
      <dsp:txXfrm>
        <a:off x="3720638" y="631011"/>
        <a:ext cx="3074323" cy="1537161"/>
      </dsp:txXfrm>
    </dsp:sp>
    <dsp:sp modelId="{EE221241-1AA1-4026-B042-3BF1B14BD032}">
      <dsp:nvSpPr>
        <dsp:cNvPr id="0" name=""/>
        <dsp:cNvSpPr/>
      </dsp:nvSpPr>
      <dsp:spPr>
        <a:xfrm>
          <a:off x="7440570" y="631011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Lets make a method to store the number and set the operator</a:t>
          </a:r>
          <a:endParaRPr lang="en-US" sz="2800" kern="1200"/>
        </a:p>
      </dsp:txBody>
      <dsp:txXfrm>
        <a:off x="7440570" y="631011"/>
        <a:ext cx="3074323" cy="153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8AFB7-A8C1-4C27-915F-52F34D1E331C}">
      <dsp:nvSpPr>
        <dsp:cNvPr id="0" name=""/>
        <dsp:cNvSpPr/>
      </dsp:nvSpPr>
      <dsp:spPr>
        <a:xfrm>
          <a:off x="2546" y="0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 Collection of Code</a:t>
          </a:r>
          <a:endParaRPr lang="en-US" sz="2400" kern="1200" dirty="0"/>
        </a:p>
      </dsp:txBody>
      <dsp:txXfrm>
        <a:off x="570429" y="0"/>
        <a:ext cx="1703651" cy="1135766"/>
      </dsp:txXfrm>
    </dsp:sp>
    <dsp:sp modelId="{0CF1F620-3D1A-4B70-94B2-96ECE1A34F14}">
      <dsp:nvSpPr>
        <dsp:cNvPr id="0" name=""/>
        <dsp:cNvSpPr/>
      </dsp:nvSpPr>
      <dsp:spPr>
        <a:xfrm>
          <a:off x="2560353" y="0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With an access type</a:t>
          </a:r>
          <a:endParaRPr lang="en-US" sz="2400" kern="1200" dirty="0"/>
        </a:p>
      </dsp:txBody>
      <dsp:txXfrm>
        <a:off x="3128236" y="0"/>
        <a:ext cx="1703651" cy="1135766"/>
      </dsp:txXfrm>
    </dsp:sp>
    <dsp:sp modelId="{1E822813-7017-4E19-9210-49CFF4BD4AA4}">
      <dsp:nvSpPr>
        <dsp:cNvPr id="0" name=""/>
        <dsp:cNvSpPr/>
      </dsp:nvSpPr>
      <dsp:spPr>
        <a:xfrm>
          <a:off x="5118160" y="0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 name</a:t>
          </a:r>
          <a:endParaRPr lang="en-US" sz="2400" kern="1200" dirty="0"/>
        </a:p>
      </dsp:txBody>
      <dsp:txXfrm>
        <a:off x="5686043" y="0"/>
        <a:ext cx="1703651" cy="1135766"/>
      </dsp:txXfrm>
    </dsp:sp>
    <dsp:sp modelId="{EBFDB8B9-3CC9-4F47-8925-36CAE886D25A}">
      <dsp:nvSpPr>
        <dsp:cNvPr id="0" name=""/>
        <dsp:cNvSpPr/>
      </dsp:nvSpPr>
      <dsp:spPr>
        <a:xfrm>
          <a:off x="7676182" y="0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And possibly some parameters</a:t>
          </a:r>
        </a:p>
      </dsp:txBody>
      <dsp:txXfrm>
        <a:off x="8244065" y="0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7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1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01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08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94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2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3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1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4777-EB87-4DE4-9422-6B1B01B37945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6067-D46E-410A-9409-51BFCBBA1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GB" sz="5400"/>
              <a:t>C# and Visual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336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Time for some theory: variables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783585"/>
              </p:ext>
            </p:extLst>
          </p:nvPr>
        </p:nvGraphicFramePr>
        <p:xfrm>
          <a:off x="838200" y="1825625"/>
          <a:ext cx="10515600" cy="190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67" y="3733799"/>
            <a:ext cx="2590557" cy="2590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708" y="4233332"/>
            <a:ext cx="4627675" cy="1270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55" y="0"/>
            <a:ext cx="1573545" cy="10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0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1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Making some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GB" sz="1800"/>
              <a:t>View -&gt; Code (or press F7)</a:t>
            </a:r>
          </a:p>
          <a:p>
            <a:r>
              <a:rPr lang="en-GB" sz="1800"/>
              <a:t>Between </a:t>
            </a:r>
            <a:r>
              <a:rPr lang="en-GB" sz="1800">
                <a:latin typeface="Consolas" panose="020B0609020204030204" pitchFamily="49" charset="0"/>
              </a:rPr>
              <a:t>public partial class Form1 : Form</a:t>
            </a:r>
            <a:r>
              <a:rPr lang="en-GB" sz="1800"/>
              <a:t> and</a:t>
            </a:r>
          </a:p>
          <a:p>
            <a:pPr marL="0" indent="0">
              <a:buNone/>
            </a:pPr>
            <a:r>
              <a:rPr lang="en-GB" sz="1800">
                <a:latin typeface="Consolas" panose="020B0609020204030204" pitchFamily="49" charset="0"/>
              </a:rPr>
              <a:t>public Form1()</a:t>
            </a:r>
            <a:r>
              <a:rPr lang="en-GB" sz="1800"/>
              <a:t> we want:</a:t>
            </a:r>
            <a:endParaRPr lang="en-GB" sz="1800" dirty="0"/>
          </a:p>
          <a:p>
            <a:pPr lvl="1"/>
            <a:r>
              <a:rPr lang="en-GB" sz="1800"/>
              <a:t>Double for the 1</a:t>
            </a:r>
            <a:r>
              <a:rPr lang="en-GB" sz="1800" baseline="30000"/>
              <a:t>st</a:t>
            </a:r>
            <a:r>
              <a:rPr lang="en-GB" sz="1800"/>
              <a:t> input</a:t>
            </a:r>
          </a:p>
          <a:p>
            <a:pPr lvl="1"/>
            <a:r>
              <a:rPr lang="en-GB" sz="1800"/>
              <a:t>Double for the 2</a:t>
            </a:r>
            <a:r>
              <a:rPr lang="en-GB" sz="1800" baseline="30000"/>
              <a:t>nd</a:t>
            </a:r>
            <a:r>
              <a:rPr lang="en-GB" sz="1800"/>
              <a:t> input</a:t>
            </a:r>
          </a:p>
          <a:p>
            <a:pPr lvl="1"/>
            <a:r>
              <a:rPr lang="en-GB" sz="1800"/>
              <a:t>Double for the answer</a:t>
            </a:r>
          </a:p>
          <a:p>
            <a:pPr lvl="1"/>
            <a:r>
              <a:rPr lang="en-GB" sz="1800"/>
              <a:t>String for the operation</a:t>
            </a:r>
          </a:p>
          <a:p>
            <a:r>
              <a:rPr lang="en-GB" sz="1800"/>
              <a:t>They don’t need a value</a:t>
            </a:r>
          </a:p>
        </p:txBody>
      </p:sp>
    </p:spTree>
    <p:extLst>
      <p:ext uri="{BB962C8B-B14F-4D97-AF65-F5344CB8AC3E}">
        <p14:creationId xmlns:p14="http://schemas.microsoft.com/office/powerpoint/2010/main" val="201187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4" r="2149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sz="3700"/>
              <a:t>Time for some theory: A note on “null”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double inp1; </a:t>
            </a:r>
          </a:p>
          <a:p>
            <a:r>
              <a:rPr lang="en-GB" sz="1800" dirty="0"/>
              <a:t>Inp1 has a value assigned by the interpreter</a:t>
            </a:r>
          </a:p>
          <a:p>
            <a:r>
              <a:rPr lang="en-GB" sz="1800" dirty="0"/>
              <a:t>It’s a special value known as “null”</a:t>
            </a:r>
          </a:p>
          <a:p>
            <a:r>
              <a:rPr lang="en-GB" sz="1800" dirty="0"/>
              <a:t>Null IS NOT THE SAME AS 0 OR “”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428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GB" dirty="0"/>
              <a:t>Let’s get the buttons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Double click on the number button 0</a:t>
            </a:r>
          </a:p>
          <a:p>
            <a:r>
              <a:rPr lang="en-GB" dirty="0"/>
              <a:t>This will create and event method</a:t>
            </a:r>
          </a:p>
          <a:p>
            <a:pPr lvl="1"/>
            <a:r>
              <a:rPr lang="en-GB" dirty="0"/>
              <a:t>Which will run when the button is pressed</a:t>
            </a:r>
          </a:p>
          <a:p>
            <a:r>
              <a:rPr lang="en-GB" dirty="0"/>
              <a:t>When a number button is pressed we want the number to appear in the text box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Repeat this for button 1 then run your project and input the number 10</a:t>
            </a:r>
          </a:p>
          <a:p>
            <a:endParaRPr lang="en-GB" sz="1800" dirty="0"/>
          </a:p>
        </p:txBody>
      </p:sp>
      <p:sp>
        <p:nvSpPr>
          <p:cNvPr id="5" name="Rectangle 4"/>
          <p:cNvSpPr/>
          <p:nvPr/>
        </p:nvSpPr>
        <p:spPr>
          <a:xfrm>
            <a:off x="5279485" y="3066779"/>
            <a:ext cx="6296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&lt;text box name&gt;.Text = </a:t>
            </a:r>
            <a:r>
              <a:rPr lang="en-GB" sz="3200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876642" y="4579511"/>
            <a:ext cx="123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Terminator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06274" y="198884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Property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4701" y="2250815"/>
            <a:ext cx="79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8041" y="2173515"/>
            <a:ext cx="79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6505974" y="2542847"/>
            <a:ext cx="1" cy="60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10884024" y="2620147"/>
            <a:ext cx="268611" cy="44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9428086" y="2358181"/>
            <a:ext cx="11589" cy="7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9494709" y="3611847"/>
            <a:ext cx="1753299" cy="96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42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88" y="307731"/>
            <a:ext cx="3580821" cy="399763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3591" y="307731"/>
            <a:ext cx="3580821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21446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460" t="41842" r="46717" b="49936"/>
          <a:stretch/>
        </p:blipFill>
        <p:spPr>
          <a:xfrm>
            <a:off x="7646633" y="3613755"/>
            <a:ext cx="4545367" cy="642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901" t="40244" r="38714" b="50530"/>
          <a:stretch/>
        </p:blipFill>
        <p:spPr>
          <a:xfrm>
            <a:off x="7646633" y="1985238"/>
            <a:ext cx="4495060" cy="5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 dirty="0"/>
              <a:t>What’s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GB" sz="1500"/>
              <a:t>Our code gives the property “Text” the value of either “0” or “1”</a:t>
            </a:r>
          </a:p>
          <a:p>
            <a:r>
              <a:rPr lang="en-GB" sz="1500"/>
              <a:t>This isn’t actually what we want to do</a:t>
            </a:r>
          </a:p>
          <a:p>
            <a:r>
              <a:rPr lang="en-GB" sz="1500"/>
              <a:t>We want to </a:t>
            </a:r>
            <a:r>
              <a:rPr lang="en-GB" sz="1500" b="1"/>
              <a:t>add</a:t>
            </a:r>
            <a:r>
              <a:rPr lang="en-GB" sz="1500"/>
              <a:t> “0” or “1” to the text property</a:t>
            </a:r>
          </a:p>
          <a:p>
            <a:r>
              <a:rPr lang="en-GB" sz="1500"/>
              <a:t>Use IntelliSense to find the property we need: </a:t>
            </a:r>
          </a:p>
          <a:p>
            <a:pPr marL="0" indent="0">
              <a:buNone/>
            </a:pPr>
            <a:endParaRPr lang="en-GB" sz="1500"/>
          </a:p>
          <a:p>
            <a:pPr marL="0" indent="0">
              <a:buNone/>
            </a:pPr>
            <a:endParaRPr lang="en-GB" sz="1500"/>
          </a:p>
          <a:p>
            <a:r>
              <a:rPr lang="en-GB" sz="1500"/>
              <a:t>Add isn’t a property…</a:t>
            </a:r>
          </a:p>
          <a:p>
            <a:r>
              <a:rPr lang="en-GB" sz="1500"/>
              <a:t>What’s another word for add?</a:t>
            </a:r>
          </a:p>
          <a:p>
            <a:pPr lvl="1"/>
            <a:r>
              <a:rPr lang="en-GB" sz="1500"/>
              <a:t>Lets try append</a:t>
            </a:r>
          </a:p>
          <a:p>
            <a:r>
              <a:rPr lang="en-GB" sz="1500"/>
              <a:t>Hey presto!</a:t>
            </a:r>
          </a:p>
          <a:p>
            <a:r>
              <a:rPr lang="en-GB" sz="1500"/>
              <a:t>Now we know AppendText is the </a:t>
            </a:r>
            <a:r>
              <a:rPr lang="en-GB" sz="1500" b="1"/>
              <a:t>method</a:t>
            </a:r>
            <a:r>
              <a:rPr lang="en-GB" sz="1500"/>
              <a:t> we need to use</a:t>
            </a:r>
          </a:p>
          <a:p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312213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0264"/>
          <a:stretch/>
        </p:blipFill>
        <p:spPr>
          <a:xfrm>
            <a:off x="484632" y="1023760"/>
            <a:ext cx="5126736" cy="4655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GB" sz="4000"/>
              <a:t>Time for some theory: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GB" sz="2000"/>
              <a:t>A </a:t>
            </a:r>
            <a:r>
              <a:rPr lang="en-GB" sz="2000" i="1"/>
              <a:t>property</a:t>
            </a:r>
            <a:r>
              <a:rPr lang="en-GB" sz="2000"/>
              <a:t> is a variable we can access (sometimes known as fields)</a:t>
            </a:r>
          </a:p>
          <a:p>
            <a:r>
              <a:rPr lang="en-GB" sz="2000"/>
              <a:t>A </a:t>
            </a:r>
            <a:r>
              <a:rPr lang="en-GB" sz="2000" i="1"/>
              <a:t>method</a:t>
            </a:r>
            <a:r>
              <a:rPr lang="en-GB" sz="2000"/>
              <a:t> is a collection of code that does something</a:t>
            </a:r>
          </a:p>
          <a:p>
            <a:pPr lvl="1"/>
            <a:r>
              <a:rPr lang="en-GB" sz="2000"/>
              <a:t>They can return values</a:t>
            </a:r>
          </a:p>
          <a:p>
            <a:pPr lvl="1"/>
            <a:r>
              <a:rPr lang="en-GB" sz="2000"/>
              <a:t>Change properties</a:t>
            </a:r>
          </a:p>
          <a:p>
            <a:pPr lvl="1"/>
            <a:r>
              <a:rPr lang="en-GB" sz="2000"/>
              <a:t>Sometimes they take values</a:t>
            </a:r>
          </a:p>
          <a:p>
            <a:pPr lvl="2"/>
            <a:r>
              <a:rPr lang="en-GB"/>
              <a:t>AppendText() will take a string as shown in the documentation</a:t>
            </a:r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5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4632" y="489526"/>
            <a:ext cx="5126736" cy="5723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GB" sz="4000"/>
              <a:t>Lets get those buttons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GB" sz="2000"/>
              <a:t>Create methods for the rest of the number buttons</a:t>
            </a:r>
          </a:p>
          <a:p>
            <a:r>
              <a:rPr lang="en-GB" sz="2000"/>
              <a:t>Use </a:t>
            </a:r>
            <a:r>
              <a:rPr lang="en-GB" sz="2000" dirty="0"/>
              <a:t>&lt;text box name&gt;.Text</a:t>
            </a:r>
            <a:r>
              <a:rPr lang="en-GB" sz="2000"/>
              <a:t> to enter the correct number into the text box</a:t>
            </a:r>
          </a:p>
        </p:txBody>
      </p:sp>
    </p:spTree>
    <p:extLst>
      <p:ext uri="{BB962C8B-B14F-4D97-AF65-F5344CB8AC3E}">
        <p14:creationId xmlns:p14="http://schemas.microsoft.com/office/powerpoint/2010/main" val="235339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1700"/>
              <a:t>Create a button pressed event for the addition button</a:t>
            </a:r>
          </a:p>
          <a:p>
            <a:r>
              <a:rPr lang="en-GB" sz="1700"/>
              <a:t>This method should:</a:t>
            </a:r>
          </a:p>
          <a:p>
            <a:pPr lvl="1"/>
            <a:r>
              <a:rPr lang="en-GB" sz="1700"/>
              <a:t>Store the inputted number in a variable </a:t>
            </a:r>
          </a:p>
          <a:p>
            <a:pPr lvl="1"/>
            <a:r>
              <a:rPr lang="en-GB" sz="1700"/>
              <a:t>Set the operation to “add”</a:t>
            </a:r>
          </a:p>
          <a:p>
            <a:pPr lvl="1"/>
            <a:r>
              <a:rPr lang="en-GB" sz="1700"/>
              <a:t>Clear the text box</a:t>
            </a:r>
          </a:p>
          <a:p>
            <a:endParaRPr lang="en-GB" sz="1700"/>
          </a:p>
          <a:p>
            <a:pPr marL="0" indent="0">
              <a:buNone/>
            </a:pPr>
            <a:r>
              <a:rPr lang="en-GB" sz="1700">
                <a:latin typeface="Consolas" panose="020B0609020204030204" pitchFamily="49" charset="0"/>
              </a:rPr>
              <a:t>private void btnAdd_Click(object sender, System.EventArgs e)</a:t>
            </a:r>
          </a:p>
          <a:p>
            <a:pPr marL="0" indent="0">
              <a:buNone/>
            </a:pPr>
            <a:r>
              <a:rPr lang="en-GB" sz="17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700">
                <a:latin typeface="Consolas" panose="020B0609020204030204" pitchFamily="49" charset="0"/>
              </a:rPr>
              <a:t>    inp1 = System.Convert.ToDouble(txtBoxInput.Text);</a:t>
            </a:r>
          </a:p>
          <a:p>
            <a:pPr marL="0" indent="0">
              <a:buNone/>
            </a:pPr>
            <a:r>
              <a:rPr lang="en-GB" sz="1700">
                <a:latin typeface="Consolas" panose="020B0609020204030204" pitchFamily="49" charset="0"/>
              </a:rPr>
              <a:t>    operation = "add";</a:t>
            </a:r>
          </a:p>
          <a:p>
            <a:pPr marL="0" indent="0">
              <a:buNone/>
            </a:pPr>
            <a:r>
              <a:rPr lang="en-GB" sz="1700">
                <a:latin typeface="Consolas" panose="020B0609020204030204" pitchFamily="49" charset="0"/>
              </a:rPr>
              <a:t>    txtBoxInput = "";</a:t>
            </a:r>
          </a:p>
          <a:p>
            <a:pPr marL="0" indent="0">
              <a:buNone/>
            </a:pPr>
            <a:r>
              <a:rPr lang="en-GB" sz="1700">
                <a:latin typeface="Consolas" panose="020B0609020204030204" pitchFamily="49" charset="0"/>
              </a:rPr>
              <a:t>}</a:t>
            </a:r>
            <a:endParaRPr lang="en-GB" sz="1700"/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27018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Other Operations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162277"/>
              </p:ext>
            </p:extLst>
          </p:nvPr>
        </p:nvGraphicFramePr>
        <p:xfrm>
          <a:off x="838104" y="1690688"/>
          <a:ext cx="10515600" cy="2799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33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42779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402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some theory: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4415"/>
            <a:ext cx="10515600" cy="3032547"/>
          </a:xfrm>
        </p:spPr>
        <p:txBody>
          <a:bodyPr/>
          <a:lstStyle/>
          <a:p>
            <a:r>
              <a:rPr lang="en-GB" dirty="0"/>
              <a:t>Access type can be private or public</a:t>
            </a:r>
          </a:p>
          <a:p>
            <a:r>
              <a:rPr lang="en-GB" dirty="0"/>
              <a:t>Name should be meaningful and represent what it does</a:t>
            </a:r>
          </a:p>
          <a:p>
            <a:r>
              <a:rPr lang="en-GB" dirty="0"/>
              <a:t>Parameters are variables declared in a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55" y="0"/>
            <a:ext cx="1573545" cy="1049030"/>
          </a:xfrm>
          <a:prstGeom prst="rect">
            <a:avLst/>
          </a:prstGeom>
        </p:spPr>
      </p:pic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182354"/>
              </p:ext>
            </p:extLst>
          </p:nvPr>
        </p:nvGraphicFramePr>
        <p:xfrm>
          <a:off x="846667" y="1548670"/>
          <a:ext cx="10515600" cy="143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4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our method and using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66" y="4730548"/>
            <a:ext cx="5908864" cy="1005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76" y="1819154"/>
            <a:ext cx="8571645" cy="22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Getting more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dirty="0"/>
              <a:t>Make a button click event for the equals button</a:t>
            </a:r>
          </a:p>
          <a:p>
            <a:pPr lvl="1"/>
            <a:r>
              <a:rPr lang="en-GB" dirty="0"/>
              <a:t>Set answer equal to the return value of </a:t>
            </a:r>
            <a:r>
              <a:rPr lang="en-GB" dirty="0" err="1"/>
              <a:t>calculateOutput</a:t>
            </a:r>
            <a:r>
              <a:rPr lang="en-GB" dirty="0"/>
              <a:t>() [we’ll write this shortly so expect an error]</a:t>
            </a:r>
          </a:p>
          <a:p>
            <a:pPr lvl="1"/>
            <a:r>
              <a:rPr lang="en-GB" dirty="0"/>
              <a:t>Set the text box text to answer</a:t>
            </a:r>
          </a:p>
          <a:p>
            <a:pPr lvl="1"/>
            <a:endParaRPr lang="en-GB" dirty="0"/>
          </a:p>
          <a:p>
            <a:r>
              <a:rPr lang="en-GB" dirty="0"/>
              <a:t>Have a go! Answer on the next slide</a:t>
            </a:r>
            <a:endParaRPr lang="en-GB" sz="1700" dirty="0"/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654705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" y="1603858"/>
            <a:ext cx="12185922" cy="27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0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/>
              <a:t>Time for some theory: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Do something based on a condition</a:t>
            </a:r>
          </a:p>
          <a:p>
            <a:r>
              <a:rPr lang="en-GB" sz="2400">
                <a:solidFill>
                  <a:schemeClr val="bg1"/>
                </a:solidFill>
              </a:rPr>
              <a:t>My wife said: "Please go to the store and buy a carton of milk and if they have eggs, get six." I came back with 6 cartons of milk She said, "why in the hell did you buy six cartons of milk?“ "They had eggs“ I replied</a:t>
            </a: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</a:rPr>
              <a:t>   IF (hasEggs == true)</a:t>
            </a: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</a:rPr>
              <a:t>            buy 6 cartons of milks</a:t>
            </a: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</a:rPr>
              <a:t>   ELSE</a:t>
            </a: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</a:rPr>
              <a:t>            buy 1 carton of milk</a:t>
            </a: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</a:rPr>
              <a:t>   END IF</a:t>
            </a:r>
          </a:p>
        </p:txBody>
      </p:sp>
    </p:spTree>
    <p:extLst>
      <p:ext uri="{BB962C8B-B14F-4D97-AF65-F5344CB8AC3E}">
        <p14:creationId xmlns:p14="http://schemas.microsoft.com/office/powerpoint/2010/main" val="389720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005" y="4452055"/>
            <a:ext cx="3705827" cy="1765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70" y="517980"/>
            <a:ext cx="3752090" cy="1336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73" y="2698830"/>
            <a:ext cx="3742087" cy="1119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en-GB" sz="4000"/>
              <a:t>private double calculateOutput()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en-GB" sz="2400"/>
              <a:t>Check the value of operation</a:t>
            </a:r>
          </a:p>
          <a:p>
            <a:r>
              <a:rPr lang="en-GB" sz="2400"/>
              <a:t>Do different things based on it’s value</a:t>
            </a:r>
          </a:p>
        </p:txBody>
      </p:sp>
    </p:spTree>
    <p:extLst>
      <p:ext uri="{BB962C8B-B14F-4D97-AF65-F5344CB8AC3E}">
        <p14:creationId xmlns:p14="http://schemas.microsoft.com/office/powerpoint/2010/main" val="100642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 dirty="0"/>
              <a:t>Time for some theory: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Used to repeat lines of code a certain amount of times</a:t>
            </a:r>
          </a:p>
          <a:p>
            <a:r>
              <a:rPr lang="en-GB" dirty="0">
                <a:solidFill>
                  <a:schemeClr val="bg1"/>
                </a:solidFill>
              </a:rPr>
              <a:t>Print 1 – 10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Echo 1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Echo 2</a:t>
            </a: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Etc</a:t>
            </a:r>
            <a:endParaRPr lang="en-GB" dirty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   For </a:t>
            </a:r>
            <a:r>
              <a:rPr lang="en-GB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= 0 To 10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	echo I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    loop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15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 dirty="0"/>
              <a:t>Using a For Loop for multiplication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57420" y="1115411"/>
            <a:ext cx="6287493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Syntax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i = 1; i &lt;= inp2; i++)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//loop code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</a:rPr>
              <a:t>returnAns</a:t>
            </a:r>
            <a:r>
              <a:rPr lang="en-GB" dirty="0">
                <a:solidFill>
                  <a:schemeClr val="bg1"/>
                </a:solidFill>
              </a:rPr>
              <a:t> = </a:t>
            </a:r>
            <a:r>
              <a:rPr lang="en-GB" dirty="0" err="1">
                <a:solidFill>
                  <a:schemeClr val="bg1"/>
                </a:solidFill>
              </a:rPr>
              <a:t>returnAns</a:t>
            </a:r>
            <a:r>
              <a:rPr lang="en-GB" dirty="0">
                <a:solidFill>
                  <a:schemeClr val="bg1"/>
                </a:solidFill>
              </a:rPr>
              <a:t> + inp1;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582" y="1631420"/>
            <a:ext cx="108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Type of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2986" y="1358004"/>
            <a:ext cx="1348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Loop counter creation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1323" y="1399302"/>
            <a:ext cx="126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Loop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02380" y="1399302"/>
            <a:ext cx="114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Counter operation</a:t>
            </a: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5992427" y="2277751"/>
            <a:ext cx="250776" cy="2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7105903" y="2281334"/>
            <a:ext cx="221327" cy="22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8385518" y="2045633"/>
            <a:ext cx="767360" cy="46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11203619" y="2045633"/>
            <a:ext cx="70028" cy="46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13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Multiplication the easy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latin typeface="Consolas" panose="020B0609020204030204" pitchFamily="49" charset="0"/>
              </a:rPr>
              <a:t>returnAns = inp1 * inp2;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99272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Lets Test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/>
              <a:t>It chains calculations together</a:t>
            </a:r>
          </a:p>
          <a:p>
            <a:r>
              <a:rPr lang="en-GB" sz="2000" dirty="0"/>
              <a:t>When we enter the first number we want to check if a calculation has just been completed</a:t>
            </a:r>
          </a:p>
          <a:p>
            <a:r>
              <a:rPr lang="en-GB" sz="2000" dirty="0"/>
              <a:t>If it has, we want to reset the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582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42624"/>
            <a:ext cx="6553545" cy="4980693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Types</a:t>
            </a:r>
          </a:p>
        </p:txBody>
      </p:sp>
    </p:spTree>
    <p:extLst>
      <p:ext uri="{BB962C8B-B14F-4D97-AF65-F5344CB8AC3E}">
        <p14:creationId xmlns:p14="http://schemas.microsoft.com/office/powerpoint/2010/main" val="2733813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Fixing the Final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Introduce a new global variable </a:t>
            </a:r>
            <a:r>
              <a:rPr lang="en-GB" dirty="0" err="1"/>
              <a:t>isComplete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Write a clear data method, that takes no parameter and has no return value</a:t>
            </a:r>
          </a:p>
          <a:p>
            <a:r>
              <a:rPr lang="en-GB" dirty="0"/>
              <a:t>This should:</a:t>
            </a:r>
          </a:p>
          <a:p>
            <a:pPr lvl="1"/>
            <a:r>
              <a:rPr lang="en-GB" dirty="0"/>
              <a:t>Set input 1, input 2, and answer all equal to 0</a:t>
            </a:r>
          </a:p>
          <a:p>
            <a:pPr lvl="1"/>
            <a:r>
              <a:rPr lang="en-GB" dirty="0"/>
              <a:t>Set the operation to null</a:t>
            </a:r>
          </a:p>
          <a:p>
            <a:pPr lvl="1"/>
            <a:r>
              <a:rPr lang="en-GB" dirty="0"/>
              <a:t>Clear the text in the text box</a:t>
            </a:r>
          </a:p>
          <a:p>
            <a:pPr lvl="1"/>
            <a:r>
              <a:rPr lang="en-GB" dirty="0"/>
              <a:t>Set </a:t>
            </a:r>
            <a:r>
              <a:rPr lang="en-GB" dirty="0" err="1"/>
              <a:t>isComplete</a:t>
            </a:r>
            <a:r>
              <a:rPr lang="en-GB" dirty="0"/>
              <a:t> to false</a:t>
            </a:r>
          </a:p>
          <a:p>
            <a:r>
              <a:rPr lang="en-GB" dirty="0"/>
              <a:t>Remember to set </a:t>
            </a:r>
            <a:r>
              <a:rPr lang="en-GB" dirty="0" err="1"/>
              <a:t>isComplete</a:t>
            </a:r>
            <a:r>
              <a:rPr lang="en-GB" dirty="0"/>
              <a:t> to true in the equals button event</a:t>
            </a:r>
          </a:p>
          <a:p>
            <a:pPr lvl="1"/>
            <a:endParaRPr lang="en-GB" dirty="0"/>
          </a:p>
          <a:p>
            <a:r>
              <a:rPr lang="en-GB" dirty="0"/>
              <a:t>Answer on the next slide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566" y="2022601"/>
            <a:ext cx="2320663" cy="3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0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40" y="1259633"/>
            <a:ext cx="5626359" cy="43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Calling </a:t>
            </a:r>
            <a:r>
              <a:rPr lang="en-GB" dirty="0" err="1"/>
              <a:t>clearData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/>
              <a:t>Before calculateOutput() returns its value, set isComplete to true</a:t>
            </a:r>
          </a:p>
          <a:p>
            <a:r>
              <a:rPr lang="en-GB" sz="2000"/>
              <a:t>When a number is pressed</a:t>
            </a:r>
          </a:p>
          <a:p>
            <a:pPr lvl="1"/>
            <a:r>
              <a:rPr lang="en-GB" sz="2000"/>
              <a:t>Check if isComplete = true</a:t>
            </a:r>
          </a:p>
          <a:p>
            <a:pPr lvl="1"/>
            <a:r>
              <a:rPr lang="en-GB" sz="2000"/>
              <a:t>If it does, run clearData()</a:t>
            </a:r>
          </a:p>
          <a:p>
            <a:pPr lvl="1"/>
            <a:r>
              <a:rPr lang="en-GB" sz="2000"/>
              <a:t>Regardless of isComplete’s value, the number selection code should run</a:t>
            </a:r>
          </a:p>
          <a:p>
            <a:pPr lvl="1"/>
            <a:endParaRPr lang="en-GB" sz="2000"/>
          </a:p>
          <a:p>
            <a:r>
              <a:rPr lang="en-GB" sz="2000"/>
              <a:t>Noticing a lot of repetition in your code? Lets make another method!</a:t>
            </a:r>
          </a:p>
        </p:txBody>
      </p:sp>
    </p:spTree>
    <p:extLst>
      <p:ext uri="{BB962C8B-B14F-4D97-AF65-F5344CB8AC3E}">
        <p14:creationId xmlns:p14="http://schemas.microsoft.com/office/powerpoint/2010/main" val="72518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 err="1"/>
              <a:t>selectNumber</a:t>
            </a:r>
            <a:r>
              <a:rPr lang="en-GB" dirty="0"/>
              <a:t>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private method</a:t>
            </a:r>
          </a:p>
          <a:p>
            <a:r>
              <a:rPr lang="en-GB" dirty="0"/>
              <a:t>With no return value</a:t>
            </a:r>
          </a:p>
          <a:p>
            <a:r>
              <a:rPr lang="en-GB" dirty="0"/>
              <a:t>Takes a parameter of the number selected</a:t>
            </a:r>
          </a:p>
          <a:p>
            <a:r>
              <a:rPr lang="en-GB" dirty="0"/>
              <a:t>Check if </a:t>
            </a:r>
            <a:r>
              <a:rPr lang="en-GB" dirty="0" err="1"/>
              <a:t>isComplete</a:t>
            </a:r>
            <a:r>
              <a:rPr lang="en-GB" dirty="0"/>
              <a:t> = true</a:t>
            </a:r>
          </a:p>
          <a:p>
            <a:pPr lvl="1"/>
            <a:r>
              <a:rPr lang="en-GB" dirty="0"/>
              <a:t>If it is run </a:t>
            </a:r>
            <a:r>
              <a:rPr lang="en-GB" dirty="0" err="1"/>
              <a:t>clearData</a:t>
            </a:r>
            <a:r>
              <a:rPr lang="en-GB" dirty="0"/>
              <a:t>()</a:t>
            </a:r>
          </a:p>
          <a:p>
            <a:r>
              <a:rPr lang="en-GB" dirty="0"/>
              <a:t>Regardless of </a:t>
            </a:r>
            <a:r>
              <a:rPr lang="en-GB" dirty="0" err="1"/>
              <a:t>isComplete’s</a:t>
            </a:r>
            <a:r>
              <a:rPr lang="en-GB" dirty="0"/>
              <a:t> value, the number selection code should run</a:t>
            </a:r>
          </a:p>
          <a:p>
            <a:endParaRPr lang="en-GB" dirty="0"/>
          </a:p>
          <a:p>
            <a:r>
              <a:rPr lang="en-GB" dirty="0"/>
              <a:t>Answer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5054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65" y="1407582"/>
            <a:ext cx="7831667" cy="44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86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/>
              <a:t>All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346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Windows Form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/>
              <a:t>They’re not pretty, but they do the job</a:t>
            </a:r>
          </a:p>
          <a:p>
            <a:r>
              <a:rPr lang="en-GB" sz="2000"/>
              <a:t>Great prototyping tool</a:t>
            </a:r>
          </a:p>
        </p:txBody>
      </p:sp>
    </p:spTree>
    <p:extLst>
      <p:ext uri="{BB962C8B-B14F-4D97-AF65-F5344CB8AC3E}">
        <p14:creationId xmlns:p14="http://schemas.microsoft.com/office/powerpoint/2010/main" val="151952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78" y="492573"/>
            <a:ext cx="5267632" cy="5880796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we’ll have by the end</a:t>
            </a:r>
          </a:p>
        </p:txBody>
      </p:sp>
    </p:spTree>
    <p:extLst>
      <p:ext uri="{BB962C8B-B14F-4D97-AF65-F5344CB8AC3E}">
        <p14:creationId xmlns:p14="http://schemas.microsoft.com/office/powerpoint/2010/main" val="57585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7777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8417" y="363985"/>
            <a:ext cx="1306286" cy="63137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533695" y="560774"/>
            <a:ext cx="5532930" cy="4188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533695" y="5077287"/>
            <a:ext cx="9190530" cy="12727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606702" y="3781887"/>
            <a:ext cx="1306286" cy="30482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0652569" y="702806"/>
            <a:ext cx="1306286" cy="30482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5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26" t="11089" r="65307" b="45250"/>
          <a:stretch/>
        </p:blipFill>
        <p:spPr>
          <a:xfrm>
            <a:off x="5740808" y="492573"/>
            <a:ext cx="5379573" cy="5880796"/>
          </a:xfrm>
          <a:prstGeom prst="rect">
            <a:avLst/>
          </a:prstGeom>
        </p:spPr>
      </p:pic>
      <p:sp>
        <p:nvSpPr>
          <p:cNvPr id="16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Making the UI</a:t>
            </a:r>
          </a:p>
        </p:txBody>
      </p:sp>
    </p:spTree>
    <p:extLst>
      <p:ext uri="{BB962C8B-B14F-4D97-AF65-F5344CB8AC3E}">
        <p14:creationId xmlns:p14="http://schemas.microsoft.com/office/powerpoint/2010/main" val="389150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2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6487116" cy="6858000"/>
          </a:xfrm>
          <a:custGeom>
            <a:avLst/>
            <a:gdLst>
              <a:gd name="connsiteX0" fmla="*/ 0 w 6487116"/>
              <a:gd name="connsiteY0" fmla="*/ 0 h 6858000"/>
              <a:gd name="connsiteX1" fmla="*/ 1850111 w 6487116"/>
              <a:gd name="connsiteY1" fmla="*/ 0 h 6858000"/>
              <a:gd name="connsiteX2" fmla="*/ 6487116 w 6487116"/>
              <a:gd name="connsiteY2" fmla="*/ 0 h 6858000"/>
              <a:gd name="connsiteX3" fmla="*/ 6487116 w 6487116"/>
              <a:gd name="connsiteY3" fmla="*/ 1900238 h 6858000"/>
              <a:gd name="connsiteX4" fmla="*/ 6116700 w 6487116"/>
              <a:gd name="connsiteY4" fmla="*/ 2178050 h 6858000"/>
              <a:gd name="connsiteX5" fmla="*/ 6112466 w 6487116"/>
              <a:gd name="connsiteY5" fmla="*/ 2184400 h 6858000"/>
              <a:gd name="connsiteX6" fmla="*/ 6106116 w 6487116"/>
              <a:gd name="connsiteY6" fmla="*/ 2193925 h 6858000"/>
              <a:gd name="connsiteX7" fmla="*/ 6099766 w 6487116"/>
              <a:gd name="connsiteY7" fmla="*/ 2201863 h 6858000"/>
              <a:gd name="connsiteX8" fmla="*/ 6099766 w 6487116"/>
              <a:gd name="connsiteY8" fmla="*/ 2211388 h 6858000"/>
              <a:gd name="connsiteX9" fmla="*/ 6099766 w 6487116"/>
              <a:gd name="connsiteY9" fmla="*/ 2220913 h 6858000"/>
              <a:gd name="connsiteX10" fmla="*/ 6106116 w 6487116"/>
              <a:gd name="connsiteY10" fmla="*/ 2228850 h 6858000"/>
              <a:gd name="connsiteX11" fmla="*/ 6112466 w 6487116"/>
              <a:gd name="connsiteY11" fmla="*/ 2238375 h 6858000"/>
              <a:gd name="connsiteX12" fmla="*/ 6116700 w 6487116"/>
              <a:gd name="connsiteY12" fmla="*/ 2244725 h 6858000"/>
              <a:gd name="connsiteX13" fmla="*/ 6487116 w 6487116"/>
              <a:gd name="connsiteY13" fmla="*/ 2522538 h 6858000"/>
              <a:gd name="connsiteX14" fmla="*/ 6487116 w 6487116"/>
              <a:gd name="connsiteY14" fmla="*/ 6858000 h 6858000"/>
              <a:gd name="connsiteX15" fmla="*/ 1850111 w 6487116"/>
              <a:gd name="connsiteY15" fmla="*/ 6858000 h 6858000"/>
              <a:gd name="connsiteX16" fmla="*/ 0 w 6487116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87116" h="6858000">
                <a:moveTo>
                  <a:pt x="0" y="0"/>
                </a:moveTo>
                <a:lnTo>
                  <a:pt x="1850111" y="0"/>
                </a:lnTo>
                <a:lnTo>
                  <a:pt x="6487116" y="0"/>
                </a:lnTo>
                <a:lnTo>
                  <a:pt x="6487116" y="1900238"/>
                </a:lnTo>
                <a:lnTo>
                  <a:pt x="6116700" y="2178050"/>
                </a:lnTo>
                <a:lnTo>
                  <a:pt x="6112466" y="2184400"/>
                </a:lnTo>
                <a:lnTo>
                  <a:pt x="6106116" y="2193925"/>
                </a:lnTo>
                <a:lnTo>
                  <a:pt x="6099766" y="2201863"/>
                </a:lnTo>
                <a:lnTo>
                  <a:pt x="6099766" y="2211388"/>
                </a:lnTo>
                <a:lnTo>
                  <a:pt x="6099766" y="2220913"/>
                </a:lnTo>
                <a:lnTo>
                  <a:pt x="6106116" y="2228850"/>
                </a:lnTo>
                <a:lnTo>
                  <a:pt x="6112466" y="2238375"/>
                </a:lnTo>
                <a:lnTo>
                  <a:pt x="6116700" y="2244725"/>
                </a:lnTo>
                <a:lnTo>
                  <a:pt x="6487116" y="2522538"/>
                </a:lnTo>
                <a:lnTo>
                  <a:pt x="6487116" y="6858000"/>
                </a:lnTo>
                <a:lnTo>
                  <a:pt x="18501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2"/>
          <a:srcRect r="1202" b="-1"/>
          <a:stretch/>
        </p:blipFill>
        <p:spPr>
          <a:xfrm>
            <a:off x="7410517" y="1258529"/>
            <a:ext cx="3832042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08082" cy="1325563"/>
          </a:xfrm>
        </p:spPr>
        <p:txBody>
          <a:bodyPr>
            <a:normAutofit/>
          </a:bodyPr>
          <a:lstStyle/>
          <a:p>
            <a:r>
              <a:rPr lang="en-GB" sz="4000"/>
              <a:t>Making it look like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8082" cy="4351338"/>
          </a:xfrm>
        </p:spPr>
        <p:txBody>
          <a:bodyPr>
            <a:normAutofit/>
          </a:bodyPr>
          <a:lstStyle/>
          <a:p>
            <a:r>
              <a:rPr lang="en-GB" sz="2000"/>
              <a:t>Naming the Items: </a:t>
            </a:r>
          </a:p>
          <a:p>
            <a:pPr lvl="1"/>
            <a:r>
              <a:rPr lang="en-GB" sz="2000"/>
              <a:t>Select the Form Item -&gt; (Name) option in the “properties” tab</a:t>
            </a:r>
          </a:p>
          <a:p>
            <a:pPr lvl="1"/>
            <a:r>
              <a:rPr lang="en-GB" sz="2000"/>
              <a:t>Give it an appropriate name</a:t>
            </a:r>
          </a:p>
          <a:p>
            <a:pPr lvl="1"/>
            <a:r>
              <a:rPr lang="en-GB" sz="2000"/>
              <a:t>Eg) text box for the answers should be txtBoxAnswer</a:t>
            </a:r>
          </a:p>
          <a:p>
            <a:endParaRPr lang="en-GB" sz="2000"/>
          </a:p>
          <a:p>
            <a:r>
              <a:rPr lang="en-GB" sz="2000"/>
              <a:t>Setting the values:</a:t>
            </a:r>
          </a:p>
          <a:p>
            <a:pPr lvl="1"/>
            <a:r>
              <a:rPr lang="en-GB" sz="2000"/>
              <a:t>Select the Form Item -&gt; Text</a:t>
            </a:r>
          </a:p>
          <a:p>
            <a:pPr lvl="1"/>
            <a:r>
              <a:rPr lang="en-GB" sz="2000"/>
              <a:t>Give it an appropriate value</a:t>
            </a:r>
          </a:p>
        </p:txBody>
      </p:sp>
    </p:spTree>
    <p:extLst>
      <p:ext uri="{BB962C8B-B14F-4D97-AF65-F5344CB8AC3E}">
        <p14:creationId xmlns:p14="http://schemas.microsoft.com/office/powerpoint/2010/main" val="276155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theory: 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Imports</a:t>
            </a:r>
          </a:p>
          <a:p>
            <a:r>
              <a:rPr lang="en-GB" dirty="0"/>
              <a:t>Namespace</a:t>
            </a:r>
          </a:p>
          <a:p>
            <a:pPr lvl="1"/>
            <a:r>
              <a:rPr lang="en-GB" dirty="0"/>
              <a:t>Class</a:t>
            </a:r>
          </a:p>
          <a:p>
            <a:pPr lvl="2"/>
            <a:r>
              <a:rPr lang="en-GB" dirty="0"/>
              <a:t>Global variables</a:t>
            </a:r>
          </a:p>
          <a:p>
            <a:pPr lvl="2"/>
            <a:r>
              <a:rPr lang="en-GB" dirty="0"/>
              <a:t>Methods</a:t>
            </a:r>
          </a:p>
          <a:p>
            <a:pPr lvl="3"/>
            <a:r>
              <a:rPr lang="en-GB" dirty="0"/>
              <a:t>Local variables</a:t>
            </a:r>
          </a:p>
          <a:p>
            <a:pPr lvl="3"/>
            <a:r>
              <a:rPr lang="en-GB" dirty="0"/>
              <a:t>Code that actually does stuff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56" y="1334374"/>
            <a:ext cx="5029315" cy="54489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351314" y="1408922"/>
            <a:ext cx="4833257" cy="65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04067" y="1667670"/>
            <a:ext cx="4280504" cy="897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51314" y="1825625"/>
            <a:ext cx="5031619" cy="113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76133" y="1949437"/>
            <a:ext cx="3824998" cy="136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83893" y="2061352"/>
            <a:ext cx="4417238" cy="170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70867" y="2565400"/>
            <a:ext cx="3766457" cy="143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325533" y="3283347"/>
            <a:ext cx="2606525" cy="100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0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1054</Words>
  <Application>Microsoft Office PowerPoint</Application>
  <PresentationFormat>Widescreen</PresentationFormat>
  <Paragraphs>185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C# and Visual Studio</vt:lpstr>
      <vt:lpstr>Need Help?</vt:lpstr>
      <vt:lpstr>Project Types</vt:lpstr>
      <vt:lpstr>Windows Form Applications</vt:lpstr>
      <vt:lpstr>What we’ll have by the end</vt:lpstr>
      <vt:lpstr>PowerPoint Presentation</vt:lpstr>
      <vt:lpstr>Making the UI</vt:lpstr>
      <vt:lpstr>Making it look like a calculator</vt:lpstr>
      <vt:lpstr>Some theory: Basic structure</vt:lpstr>
      <vt:lpstr>Time for some theory: variables</vt:lpstr>
      <vt:lpstr>Making some variables</vt:lpstr>
      <vt:lpstr>Time for some theory: A note on “null”</vt:lpstr>
      <vt:lpstr>Let’s get the buttons doing something</vt:lpstr>
      <vt:lpstr>Bug</vt:lpstr>
      <vt:lpstr>What’s Going on Here?</vt:lpstr>
      <vt:lpstr>Time for some theory: Properties and Methods</vt:lpstr>
      <vt:lpstr>Lets get those buttons working</vt:lpstr>
      <vt:lpstr>Addition</vt:lpstr>
      <vt:lpstr>Other Operations</vt:lpstr>
      <vt:lpstr>Time for some theory: Methods</vt:lpstr>
      <vt:lpstr>Making our method and using it</vt:lpstr>
      <vt:lpstr>Getting more input</vt:lpstr>
      <vt:lpstr>PowerPoint Presentation</vt:lpstr>
      <vt:lpstr>Time for some theory: Flow control</vt:lpstr>
      <vt:lpstr>private double calculateOutput()</vt:lpstr>
      <vt:lpstr>Time for some theory: Loops</vt:lpstr>
      <vt:lpstr>Using a For Loop for multiplication</vt:lpstr>
      <vt:lpstr>Multiplication the easy way</vt:lpstr>
      <vt:lpstr>Lets Test It</vt:lpstr>
      <vt:lpstr>Fixing the Final Bug</vt:lpstr>
      <vt:lpstr>PowerPoint Presentation</vt:lpstr>
      <vt:lpstr>Calling clearData()</vt:lpstr>
      <vt:lpstr>selectNumber method</vt:lpstr>
      <vt:lpstr>PowerPoint Presentation</vt:lpstr>
      <vt:lpstr>All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and Visual Studio</dc:title>
  <dc:creator>Henry Senior</dc:creator>
  <cp:lastModifiedBy>Henry Senior</cp:lastModifiedBy>
  <cp:revision>50</cp:revision>
  <dcterms:created xsi:type="dcterms:W3CDTF">2017-09-05T15:03:40Z</dcterms:created>
  <dcterms:modified xsi:type="dcterms:W3CDTF">2017-09-13T19:42:19Z</dcterms:modified>
</cp:coreProperties>
</file>