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1"/>
  </p:notesMasterIdLst>
  <p:sldIdLst>
    <p:sldId id="256" r:id="rId2"/>
    <p:sldId id="268" r:id="rId3"/>
    <p:sldId id="260" r:id="rId4"/>
    <p:sldId id="267" r:id="rId5"/>
    <p:sldId id="269" r:id="rId6"/>
    <p:sldId id="270"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07" autoAdjust="0"/>
  </p:normalViewPr>
  <p:slideViewPr>
    <p:cSldViewPr>
      <p:cViewPr varScale="1">
        <p:scale>
          <a:sx n="99" d="100"/>
          <a:sy n="99" d="100"/>
        </p:scale>
        <p:origin x="1944" y="8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5D80A2-10CE-4525-A4AA-3A5528190E4D}" type="datetimeFigureOut">
              <a:rPr lang="en-GB" smtClean="0"/>
              <a:pPr/>
              <a:t>07/11/2016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8AC80-67B2-4D33-8F05-749A447E197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Dietrich_Braes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err="1" smtClean="0"/>
              <a:t>Braess</a:t>
            </a:r>
            <a:r>
              <a:rPr lang="en-GB" b="1" dirty="0" smtClean="0"/>
              <a:t>' paradox: </a:t>
            </a:r>
            <a:r>
              <a:rPr lang="en-GB" dirty="0" smtClean="0"/>
              <a:t>It was exposed in 1968 by mathematician </a:t>
            </a:r>
            <a:r>
              <a:rPr lang="en-GB" dirty="0" smtClean="0">
                <a:hlinkClick r:id="rId3" tooltip="Dietrich Braess"/>
              </a:rPr>
              <a:t>Dietrich </a:t>
            </a:r>
            <a:r>
              <a:rPr lang="en-GB" dirty="0" err="1" smtClean="0">
                <a:hlinkClick r:id="rId3" tooltip="Dietrich Braess"/>
              </a:rPr>
              <a:t>Braess</a:t>
            </a:r>
            <a:r>
              <a:rPr lang="en-GB" dirty="0" smtClean="0"/>
              <a:t> who noticed that adding a road to a congested road traffic network could increase overall journey time, and has been used to explain instances of improved traffic flow when existing major roads are closed. The paradox may have analogues in electrical power grids and biological systems. It has been suggested that, in theory, the improvement of a malfunctioning network could be accomplished by removing certain parts of it.</a:t>
            </a:r>
            <a:endParaRPr lang="en-GB" dirty="0"/>
          </a:p>
        </p:txBody>
      </p:sp>
      <p:sp>
        <p:nvSpPr>
          <p:cNvPr id="4" name="Slide Number Placeholder 3"/>
          <p:cNvSpPr>
            <a:spLocks noGrp="1"/>
          </p:cNvSpPr>
          <p:nvPr>
            <p:ph type="sldNum" sz="quarter" idx="10"/>
          </p:nvPr>
        </p:nvSpPr>
        <p:spPr/>
        <p:txBody>
          <a:bodyPr/>
          <a:lstStyle/>
          <a:p>
            <a:fld id="{6908AC80-67B2-4D33-8F05-749A447E197F}" type="slidenum">
              <a:rPr lang="en-GB" smtClean="0"/>
              <a:pPr/>
              <a:t>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59BB921B-A427-429E-A2A4-ED12925FE2C2}" type="datetimeFigureOut">
              <a:rPr lang="en-GB" smtClean="0"/>
              <a:pPr/>
              <a:t>07/11/2016</a:t>
            </a:fld>
            <a:endParaRPr lang="en-GB"/>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356368EB-02C4-4501-88CB-9845F0C3BBF8}" type="slidenum">
              <a:rPr lang="en-GB" smtClean="0"/>
              <a:pPr/>
              <a:t>‹#›</a:t>
            </a:fld>
            <a:endParaRPr lang="en-GB"/>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7498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B921B-A427-429E-A2A4-ED12925FE2C2}" type="datetimeFigureOut">
              <a:rPr lang="en-GB" smtClean="0"/>
              <a:pPr/>
              <a:t>07/11/2016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6368EB-02C4-4501-88CB-9845F0C3BBF8}" type="slidenum">
              <a:rPr lang="en-GB" smtClean="0"/>
              <a:pPr/>
              <a:t>‹#›</a:t>
            </a:fld>
            <a:endParaRPr lang="en-GB"/>
          </a:p>
        </p:txBody>
      </p:sp>
    </p:spTree>
    <p:extLst>
      <p:ext uri="{BB962C8B-B14F-4D97-AF65-F5344CB8AC3E}">
        <p14:creationId xmlns:p14="http://schemas.microsoft.com/office/powerpoint/2010/main" val="74085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B921B-A427-429E-A2A4-ED12925FE2C2}" type="datetimeFigureOut">
              <a:rPr lang="en-GB" smtClean="0"/>
              <a:pPr/>
              <a:t>07/11/2016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6368EB-02C4-4501-88CB-9845F0C3BBF8}" type="slidenum">
              <a:rPr lang="en-GB" smtClean="0"/>
              <a:pPr/>
              <a:t>‹#›</a:t>
            </a:fld>
            <a:endParaRPr lang="en-GB"/>
          </a:p>
        </p:txBody>
      </p:sp>
    </p:spTree>
    <p:extLst>
      <p:ext uri="{BB962C8B-B14F-4D97-AF65-F5344CB8AC3E}">
        <p14:creationId xmlns:p14="http://schemas.microsoft.com/office/powerpoint/2010/main" val="82128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B921B-A427-429E-A2A4-ED12925FE2C2}" type="datetimeFigureOut">
              <a:rPr lang="en-GB" smtClean="0"/>
              <a:pPr/>
              <a:t>07/11/2016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6368EB-02C4-4501-88CB-9845F0C3BBF8}" type="slidenum">
              <a:rPr lang="en-GB" smtClean="0"/>
              <a:pPr/>
              <a:t>‹#›</a:t>
            </a:fld>
            <a:endParaRPr lang="en-GB"/>
          </a:p>
        </p:txBody>
      </p:sp>
    </p:spTree>
    <p:extLst>
      <p:ext uri="{BB962C8B-B14F-4D97-AF65-F5344CB8AC3E}">
        <p14:creationId xmlns:p14="http://schemas.microsoft.com/office/powerpoint/2010/main" val="237141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59BB921B-A427-429E-A2A4-ED12925FE2C2}" type="datetimeFigureOut">
              <a:rPr lang="en-GB" smtClean="0"/>
              <a:pPr/>
              <a:t>07/11/2016</a:t>
            </a:fld>
            <a:endParaRPr lang="en-GB"/>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356368EB-02C4-4501-88CB-9845F0C3BBF8}" type="slidenum">
              <a:rPr lang="en-GB" smtClean="0"/>
              <a:pPr/>
              <a:t>‹#›</a:t>
            </a:fld>
            <a:endParaRPr lang="en-GB"/>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134885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BB921B-A427-429E-A2A4-ED12925FE2C2}" type="datetimeFigureOut">
              <a:rPr lang="en-GB" smtClean="0"/>
              <a:pPr/>
              <a:t>07/11/2016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6368EB-02C4-4501-88CB-9845F0C3BBF8}" type="slidenum">
              <a:rPr lang="en-GB" smtClean="0"/>
              <a:pPr/>
              <a:t>‹#›</a:t>
            </a:fld>
            <a:endParaRPr lang="en-GB"/>
          </a:p>
        </p:txBody>
      </p:sp>
    </p:spTree>
    <p:extLst>
      <p:ext uri="{BB962C8B-B14F-4D97-AF65-F5344CB8AC3E}">
        <p14:creationId xmlns:p14="http://schemas.microsoft.com/office/powerpoint/2010/main" val="403730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BB921B-A427-429E-A2A4-ED12925FE2C2}" type="datetimeFigureOut">
              <a:rPr lang="en-GB" smtClean="0"/>
              <a:pPr/>
              <a:t>07/11/2016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6368EB-02C4-4501-88CB-9845F0C3BBF8}" type="slidenum">
              <a:rPr lang="en-GB" smtClean="0"/>
              <a:pPr/>
              <a:t>‹#›</a:t>
            </a:fld>
            <a:endParaRPr lang="en-GB"/>
          </a:p>
        </p:txBody>
      </p:sp>
    </p:spTree>
    <p:extLst>
      <p:ext uri="{BB962C8B-B14F-4D97-AF65-F5344CB8AC3E}">
        <p14:creationId xmlns:p14="http://schemas.microsoft.com/office/powerpoint/2010/main" val="6184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BB921B-A427-429E-A2A4-ED12925FE2C2}" type="datetimeFigureOut">
              <a:rPr lang="en-GB" smtClean="0"/>
              <a:pPr/>
              <a:t>07/11/2016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6368EB-02C4-4501-88CB-9845F0C3BBF8}" type="slidenum">
              <a:rPr lang="en-GB" smtClean="0"/>
              <a:pPr/>
              <a:t>‹#›</a:t>
            </a:fld>
            <a:endParaRPr lang="en-GB"/>
          </a:p>
        </p:txBody>
      </p:sp>
    </p:spTree>
    <p:extLst>
      <p:ext uri="{BB962C8B-B14F-4D97-AF65-F5344CB8AC3E}">
        <p14:creationId xmlns:p14="http://schemas.microsoft.com/office/powerpoint/2010/main" val="309484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B921B-A427-429E-A2A4-ED12925FE2C2}" type="datetimeFigureOut">
              <a:rPr lang="en-GB" smtClean="0"/>
              <a:pPr/>
              <a:t>07/11/2016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6368EB-02C4-4501-88CB-9845F0C3BBF8}" type="slidenum">
              <a:rPr lang="en-GB" smtClean="0"/>
              <a:pPr/>
              <a:t>‹#›</a:t>
            </a:fld>
            <a:endParaRPr lang="en-GB"/>
          </a:p>
        </p:txBody>
      </p:sp>
    </p:spTree>
    <p:extLst>
      <p:ext uri="{BB962C8B-B14F-4D97-AF65-F5344CB8AC3E}">
        <p14:creationId xmlns:p14="http://schemas.microsoft.com/office/powerpoint/2010/main" val="416801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9BB921B-A427-429E-A2A4-ED12925FE2C2}" type="datetimeFigureOut">
              <a:rPr lang="en-GB" smtClean="0"/>
              <a:pPr/>
              <a:t>07/11/2016</a:t>
            </a:fld>
            <a:endParaRPr lang="en-GB"/>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356368EB-02C4-4501-88CB-9845F0C3BBF8}" type="slidenum">
              <a:rPr lang="en-GB" smtClean="0"/>
              <a:pPr/>
              <a:t>‹#›</a:t>
            </a:fld>
            <a:endParaRPr lang="en-GB"/>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06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9BB921B-A427-429E-A2A4-ED12925FE2C2}" type="datetimeFigureOut">
              <a:rPr lang="en-GB" smtClean="0"/>
              <a:pPr/>
              <a:t>07/11/2016</a:t>
            </a:fld>
            <a:endParaRPr lang="en-GB"/>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356368EB-02C4-4501-88CB-9845F0C3BBF8}" type="slidenum">
              <a:rPr lang="en-GB" smtClean="0"/>
              <a:pPr/>
              <a:t>‹#›</a:t>
            </a:fld>
            <a:endParaRPr lang="en-GB"/>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150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59BB921B-A427-429E-A2A4-ED12925FE2C2}" type="datetimeFigureOut">
              <a:rPr lang="en-GB" smtClean="0"/>
              <a:pPr/>
              <a:t>07/11/2016</a:t>
            </a:fld>
            <a:endParaRPr lang="en-GB"/>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GB"/>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356368EB-02C4-4501-88CB-9845F0C3BBF8}" type="slidenum">
              <a:rPr lang="en-GB" smtClean="0"/>
              <a:pPr/>
              <a:t>‹#›</a:t>
            </a:fld>
            <a:endParaRPr lang="en-GB"/>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34957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4825"/>
            <a:ext cx="7772400" cy="1755626"/>
          </a:xfrm>
        </p:spPr>
        <p:txBody>
          <a:bodyPr>
            <a:normAutofit/>
          </a:bodyPr>
          <a:lstStyle/>
          <a:p>
            <a:r>
              <a:rPr lang="en-GB" dirty="0" smtClean="0"/>
              <a:t>AI for Noughts and Crosses</a:t>
            </a:r>
            <a:endParaRPr lang="en-GB" dirty="0"/>
          </a:p>
        </p:txBody>
      </p:sp>
      <p:sp>
        <p:nvSpPr>
          <p:cNvPr id="3" name="Subtitle 2"/>
          <p:cNvSpPr>
            <a:spLocks noGrp="1"/>
          </p:cNvSpPr>
          <p:nvPr>
            <p:ph type="subTitle" idx="1"/>
          </p:nvPr>
        </p:nvSpPr>
        <p:spPr/>
        <p:txBody>
          <a:bodyPr/>
          <a:lstStyle/>
          <a:p>
            <a:r>
              <a:rPr lang="en-GB" dirty="0" smtClean="0"/>
              <a:t>Henry Senior</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Things to Research</a:t>
            </a:r>
            <a:endParaRPr lang="en-GB" dirty="0"/>
          </a:p>
        </p:txBody>
      </p:sp>
      <p:sp>
        <p:nvSpPr>
          <p:cNvPr id="3" name="Content Placeholder 2"/>
          <p:cNvSpPr>
            <a:spLocks noGrp="1"/>
          </p:cNvSpPr>
          <p:nvPr>
            <p:ph idx="1"/>
          </p:nvPr>
        </p:nvSpPr>
        <p:spPr/>
        <p:txBody>
          <a:bodyPr/>
          <a:lstStyle/>
          <a:p>
            <a:r>
              <a:rPr lang="en-GB" dirty="0" smtClean="0"/>
              <a:t>Appropriate Programming Styles</a:t>
            </a:r>
          </a:p>
          <a:p>
            <a:r>
              <a:rPr lang="en-GB" dirty="0" smtClean="0"/>
              <a:t>Appropriate Programming Languages</a:t>
            </a:r>
          </a:p>
          <a:p>
            <a:r>
              <a:rPr lang="en-GB" dirty="0" smtClean="0"/>
              <a:t>Search Algorithms</a:t>
            </a:r>
          </a:p>
          <a:p>
            <a:r>
              <a:rPr lang="en-GB" dirty="0" smtClean="0"/>
              <a:t>Path Finding Algorithm</a:t>
            </a:r>
          </a:p>
          <a:p>
            <a:r>
              <a:rPr lang="en-GB" dirty="0" err="1" smtClean="0"/>
              <a:t>Minimax</a:t>
            </a:r>
            <a:endParaRPr lang="en-GB" dirty="0" smtClean="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Notable Research Sources</a:t>
            </a:r>
            <a:endParaRPr lang="en-GB" dirty="0"/>
          </a:p>
        </p:txBody>
      </p:sp>
      <p:sp>
        <p:nvSpPr>
          <p:cNvPr id="3" name="Content Placeholder 2"/>
          <p:cNvSpPr>
            <a:spLocks noGrp="1"/>
          </p:cNvSpPr>
          <p:nvPr>
            <p:ph idx="1"/>
          </p:nvPr>
        </p:nvSpPr>
        <p:spPr/>
        <p:txBody>
          <a:bodyPr/>
          <a:lstStyle/>
          <a:p>
            <a:r>
              <a:rPr lang="en-GB" dirty="0" smtClean="0"/>
              <a:t>AI: A Modern Approach</a:t>
            </a:r>
          </a:p>
          <a:p>
            <a:r>
              <a:rPr lang="en-GB" dirty="0" smtClean="0"/>
              <a:t>AI Application Programming</a:t>
            </a:r>
          </a:p>
          <a:p>
            <a:r>
              <a:rPr lang="en-GB" dirty="0" smtClean="0"/>
              <a:t>Microsoft Developer Network</a:t>
            </a:r>
          </a:p>
          <a:p>
            <a:r>
              <a:rPr lang="en-GB" dirty="0" smtClean="0"/>
              <a:t>Stack Overflow (...a programmers best friend)</a:t>
            </a:r>
          </a:p>
          <a:p>
            <a:endParaRPr lang="en-GB" dirty="0" smtClean="0"/>
          </a:p>
          <a:p>
            <a:endParaRPr lang="en-GB" dirty="0"/>
          </a:p>
        </p:txBody>
      </p:sp>
      <p:pic>
        <p:nvPicPr>
          <p:cNvPr id="8194" name="Picture 2" descr="http://images.memes.com/meme/173438"/>
          <p:cNvPicPr>
            <a:picLocks noChangeAspect="1" noChangeArrowheads="1"/>
          </p:cNvPicPr>
          <p:nvPr/>
        </p:nvPicPr>
        <p:blipFill>
          <a:blip r:embed="rId2" cstate="print"/>
          <a:srcRect/>
          <a:stretch>
            <a:fillRect/>
          </a:stretch>
        </p:blipFill>
        <p:spPr bwMode="auto">
          <a:xfrm>
            <a:off x="5868144" y="4383106"/>
            <a:ext cx="2522645" cy="189198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4"/>
                                        </p:tgtEl>
                                        <p:attrNameLst>
                                          <p:attrName>style.visibility</p:attrName>
                                        </p:attrNameLst>
                                      </p:cBhvr>
                                      <p:to>
                                        <p:strVal val="visible"/>
                                      </p:to>
                                    </p:set>
                                    <p:anim calcmode="lin" valueType="num">
                                      <p:cBhvr additive="base">
                                        <p:cTn id="37" dur="500" fill="hold"/>
                                        <p:tgtEl>
                                          <p:spTgt spid="8194"/>
                                        </p:tgtEl>
                                        <p:attrNameLst>
                                          <p:attrName>ppt_x</p:attrName>
                                        </p:attrNameLst>
                                      </p:cBhvr>
                                      <p:tavLst>
                                        <p:tav tm="0">
                                          <p:val>
                                            <p:strVal val="#ppt_x"/>
                                          </p:val>
                                        </p:tav>
                                        <p:tav tm="100000">
                                          <p:val>
                                            <p:strVal val="#ppt_x"/>
                                          </p:val>
                                        </p:tav>
                                      </p:tavLst>
                                    </p:anim>
                                    <p:anim calcmode="lin" valueType="num">
                                      <p:cBhvr additive="base">
                                        <p:cTn id="3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Minimax</a:t>
            </a:r>
            <a:endParaRPr lang="en-GB" dirty="0"/>
          </a:p>
        </p:txBody>
      </p:sp>
      <p:sp>
        <p:nvSpPr>
          <p:cNvPr id="3" name="Content Placeholder 2"/>
          <p:cNvSpPr>
            <a:spLocks noGrp="1"/>
          </p:cNvSpPr>
          <p:nvPr>
            <p:ph idx="1"/>
          </p:nvPr>
        </p:nvSpPr>
        <p:spPr/>
        <p:txBody>
          <a:bodyPr/>
          <a:lstStyle/>
          <a:p>
            <a:r>
              <a:rPr lang="en-GB" dirty="0" smtClean="0"/>
              <a:t>John Von-Neumann</a:t>
            </a:r>
          </a:p>
          <a:p>
            <a:r>
              <a:rPr lang="en-GB" dirty="0" smtClean="0"/>
              <a:t>Game Theory and the </a:t>
            </a:r>
            <a:r>
              <a:rPr lang="en-GB" dirty="0" err="1" smtClean="0"/>
              <a:t>MaxiMini</a:t>
            </a:r>
            <a:r>
              <a:rPr lang="en-GB" dirty="0" smtClean="0"/>
              <a:t> Principle</a:t>
            </a:r>
          </a:p>
          <a:p>
            <a:r>
              <a:rPr lang="en-GB" dirty="0" smtClean="0"/>
              <a:t>Search Algorithm with limited search space</a:t>
            </a:r>
          </a:p>
          <a:p>
            <a:r>
              <a:rPr lang="en-GB" dirty="0" smtClean="0"/>
              <a:t>Score possible moves</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 learnt</a:t>
            </a:r>
            <a:endParaRPr lang="en-GB" dirty="0"/>
          </a:p>
        </p:txBody>
      </p:sp>
      <p:sp>
        <p:nvSpPr>
          <p:cNvPr id="3" name="Content Placeholder 2"/>
          <p:cNvSpPr>
            <a:spLocks noGrp="1"/>
          </p:cNvSpPr>
          <p:nvPr>
            <p:ph idx="1"/>
          </p:nvPr>
        </p:nvSpPr>
        <p:spPr/>
        <p:txBody>
          <a:bodyPr/>
          <a:lstStyle/>
          <a:p>
            <a:r>
              <a:rPr lang="en-GB" dirty="0" smtClean="0"/>
              <a:t>Search Algorithms</a:t>
            </a:r>
          </a:p>
          <a:p>
            <a:r>
              <a:rPr lang="en-GB" dirty="0" smtClean="0"/>
              <a:t>Functional Programming</a:t>
            </a:r>
          </a:p>
          <a:p>
            <a:r>
              <a:rPr lang="en-GB" dirty="0" smtClean="0"/>
              <a:t>More features of C#</a:t>
            </a:r>
          </a:p>
          <a:p>
            <a:r>
              <a:rPr lang="en-GB" dirty="0" err="1" smtClean="0"/>
              <a:t>LaTeX</a:t>
            </a:r>
            <a:r>
              <a:rPr lang="en-GB" dirty="0" smtClean="0"/>
              <a:t> (</a:t>
            </a:r>
            <a:r>
              <a:rPr lang="en-GB" dirty="0" err="1" smtClean="0"/>
              <a:t>Lay•Tec</a:t>
            </a:r>
            <a:r>
              <a:rPr lang="en-GB" dirty="0" smtClean="0"/>
              <a:t>)</a:t>
            </a:r>
          </a:p>
          <a:p>
            <a:r>
              <a:rPr lang="en-GB" dirty="0" smtClean="0"/>
              <a:t>How to write an academic paper</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2" descr="http://i.imgur.com/CfSwf.jpg"/>
          <p:cNvPicPr>
            <a:picLocks noChangeAspect="1" noChangeArrowheads="1"/>
          </p:cNvPicPr>
          <p:nvPr/>
        </p:nvPicPr>
        <p:blipFill>
          <a:blip r:embed="rId2" cstate="print"/>
          <a:srcRect l="49543" t="51545" r="24768"/>
          <a:stretch>
            <a:fillRect/>
          </a:stretch>
        </p:blipFill>
        <p:spPr bwMode="auto">
          <a:xfrm>
            <a:off x="2555776" y="1052736"/>
            <a:ext cx="4032448" cy="487382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World Applications</a:t>
            </a:r>
            <a:endParaRPr lang="en-GB" dirty="0"/>
          </a:p>
        </p:txBody>
      </p:sp>
      <p:sp>
        <p:nvSpPr>
          <p:cNvPr id="3" name="Content Placeholder 2"/>
          <p:cNvSpPr>
            <a:spLocks noGrp="1"/>
          </p:cNvSpPr>
          <p:nvPr>
            <p:ph idx="1"/>
          </p:nvPr>
        </p:nvSpPr>
        <p:spPr/>
        <p:txBody>
          <a:bodyPr/>
          <a:lstStyle/>
          <a:p>
            <a:r>
              <a:rPr lang="en-GB" dirty="0" smtClean="0"/>
              <a:t>AI</a:t>
            </a:r>
          </a:p>
          <a:p>
            <a:pPr lvl="1"/>
            <a:r>
              <a:rPr lang="en-GB" dirty="0" err="1" smtClean="0"/>
              <a:t>Siri</a:t>
            </a:r>
            <a:r>
              <a:rPr lang="en-GB" dirty="0" smtClean="0"/>
              <a:t>/Google Now/</a:t>
            </a:r>
            <a:r>
              <a:rPr lang="en-GB" dirty="0" err="1" smtClean="0"/>
              <a:t>Cortana</a:t>
            </a:r>
            <a:endParaRPr lang="en-GB" dirty="0" smtClean="0"/>
          </a:p>
          <a:p>
            <a:pPr lvl="1"/>
            <a:r>
              <a:rPr lang="en-GB" dirty="0" smtClean="0"/>
              <a:t>Search Engines (Google/Yahoo/Bing)</a:t>
            </a:r>
          </a:p>
          <a:p>
            <a:r>
              <a:rPr lang="en-GB" dirty="0" smtClean="0"/>
              <a:t>Game Theory is EVERYWHERE</a:t>
            </a:r>
          </a:p>
          <a:p>
            <a:pPr lvl="1"/>
            <a:r>
              <a:rPr lang="en-GB" dirty="0" smtClean="0"/>
              <a:t>Used to trick Hitler in World War 2</a:t>
            </a:r>
          </a:p>
          <a:p>
            <a:pPr lvl="1"/>
            <a:r>
              <a:rPr lang="en-GB" dirty="0" smtClean="0"/>
              <a:t>Traffic Jams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a:t>
            </a:r>
            <a:endParaRPr lang="en-GB" dirty="0"/>
          </a:p>
        </p:txBody>
      </p:sp>
      <p:sp>
        <p:nvSpPr>
          <p:cNvPr id="3" name="Content Placeholder 2"/>
          <p:cNvSpPr>
            <a:spLocks noGrp="1"/>
          </p:cNvSpPr>
          <p:nvPr>
            <p:ph idx="1"/>
          </p:nvPr>
        </p:nvSpPr>
        <p:spPr/>
        <p:txBody>
          <a:bodyPr/>
          <a:lstStyle/>
          <a:p>
            <a:r>
              <a:rPr lang="en-GB" dirty="0" smtClean="0"/>
              <a:t>Let’s hope this works...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TM10001105[[fn=Crop]]</Template>
  <TotalTime>236</TotalTime>
  <Words>206</Words>
  <Application>Microsoft Office PowerPoint</Application>
  <PresentationFormat>On-screen Show (4:3)</PresentationFormat>
  <Paragraphs>36</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Franklin Gothic Book</vt:lpstr>
      <vt:lpstr>Crop</vt:lpstr>
      <vt:lpstr>AI for Noughts and Crosses</vt:lpstr>
      <vt:lpstr>Things to Research</vt:lpstr>
      <vt:lpstr>Notable Research Sources</vt:lpstr>
      <vt:lpstr>Minimax</vt:lpstr>
      <vt:lpstr>What I learnt</vt:lpstr>
      <vt:lpstr>PowerPoint Presentation</vt:lpstr>
      <vt:lpstr>Real World Applications</vt:lpstr>
      <vt:lpstr>Demonstration</vt:lpstr>
      <vt:lpstr>Any 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Artificial Intelligence techniques to design an algorithm that can play Noughts and Crosses</dc:title>
  <dc:creator>Henry Senior</dc:creator>
  <cp:lastModifiedBy>Senior Henry</cp:lastModifiedBy>
  <cp:revision>34</cp:revision>
  <dcterms:created xsi:type="dcterms:W3CDTF">2016-02-18T15:17:41Z</dcterms:created>
  <dcterms:modified xsi:type="dcterms:W3CDTF">2016-11-07T09:47:58Z</dcterms:modified>
</cp:coreProperties>
</file>