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32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9" r:id="rId40"/>
    <p:sldId id="300" r:id="rId41"/>
    <p:sldId id="301" r:id="rId4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242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58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96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309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9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282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24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88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94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12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96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476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39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jpg"/><Relationship Id="rId3" Type="http://schemas.openxmlformats.org/officeDocument/2006/relationships/image" Target="../media/image24.jp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1488038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66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6600" spc="-630" dirty="0">
                <a:solidFill>
                  <a:srgbClr val="000000"/>
                </a:solidFill>
                <a:latin typeface="+mj-lt"/>
              </a:rPr>
              <a:t>Science</a:t>
            </a:r>
            <a:r>
              <a:rPr sz="66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66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66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288540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612" y="107418"/>
            <a:ext cx="10772775" cy="1658198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612" y="304800"/>
            <a:ext cx="10772775" cy="1658198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5740" y="63296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4400" y="6172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28520"/>
            <a:ext cx="45847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8265" y="111165"/>
            <a:ext cx="10772775" cy="1658198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612" y="143169"/>
            <a:ext cx="10772775" cy="1658198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4857" y="441102"/>
            <a:ext cx="10772775" cy="1309846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z="4400"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sz="4400"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sz="4400"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sz="4400"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612" y="412173"/>
            <a:ext cx="10772775" cy="1386532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z="4800" spc="-385" dirty="0"/>
              <a:t>Payload </a:t>
            </a:r>
            <a:r>
              <a:rPr sz="4800" spc="-390" dirty="0"/>
              <a:t>Mass </a:t>
            </a:r>
            <a:r>
              <a:rPr sz="4800" spc="-365" dirty="0"/>
              <a:t>vs. </a:t>
            </a:r>
            <a:r>
              <a:rPr sz="4800" spc="-520" dirty="0"/>
              <a:t>Success </a:t>
            </a:r>
            <a:r>
              <a:rPr sz="4800" spc="-365" dirty="0"/>
              <a:t>vs. </a:t>
            </a:r>
            <a:r>
              <a:rPr sz="4800" spc="-270" dirty="0"/>
              <a:t>Booster  </a:t>
            </a:r>
            <a:r>
              <a:rPr sz="4800"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sz="4800"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sz="4800"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612" y="304800"/>
            <a:ext cx="10772775" cy="1658198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0600" y="6456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67361" y="2091819"/>
            <a:ext cx="11734799" cy="27622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56</TotalTime>
  <Words>2411</Words>
  <Application>Microsoft Office PowerPoint</Application>
  <PresentationFormat>Widescreen</PresentationFormat>
  <Paragraphs>236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Bahnschrift Light SemiCondensed</vt:lpstr>
      <vt:lpstr>Calibri Light</vt:lpstr>
      <vt:lpstr>Carlito</vt:lpstr>
      <vt:lpstr>Metropolitan</vt:lpstr>
      <vt:lpstr>PowerPoint Presentation</vt:lpstr>
      <vt:lpstr>Executive Summary </vt:lpstr>
      <vt:lpstr>Introduction</vt:lpstr>
      <vt:lpstr>Methodology 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Classification Accuracy</vt:lpstr>
      <vt:lpstr>Confusion Matrix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Shelly Huang</cp:lastModifiedBy>
  <cp:revision>2</cp:revision>
  <dcterms:created xsi:type="dcterms:W3CDTF">2021-08-26T16:53:12Z</dcterms:created>
  <dcterms:modified xsi:type="dcterms:W3CDTF">2024-04-27T03:33:12Z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