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F6ACAB6E-4353-49EB-8E02-AF8E4812A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99"/>
            <a:ext cx="12192000" cy="657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2CB0EE32-D1C2-4418-845F-617C82BC6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99"/>
            <a:ext cx="12192000" cy="657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Île-de-France">
            <a:extLst>
              <a:ext uri="{FF2B5EF4-FFF2-40B4-BE49-F238E27FC236}">
                <a16:creationId xmlns:a16="http://schemas.microsoft.com/office/drawing/2014/main" id="{6AF8C501-996A-440E-BFB9-C4CE6EA6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157"/>
            <a:ext cx="12192000" cy="63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7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Velib Story</dc:title>
  <dc:creator/>
  <cp:lastModifiedBy>PARANTHAMAN Sathasivam</cp:lastModifiedBy>
  <cp:revision>2</cp:revision>
  <dcterms:created xsi:type="dcterms:W3CDTF">2022-01-28T17:23:09Z</dcterms:created>
  <dcterms:modified xsi:type="dcterms:W3CDTF">2022-01-28T17:27:10Z</dcterms:modified>
</cp:coreProperties>
</file>