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78" r:id="rId5"/>
    <p:sldId id="287" r:id="rId6"/>
    <p:sldId id="288" r:id="rId7"/>
    <p:sldId id="280" r:id="rId8"/>
    <p:sldId id="284" r:id="rId9"/>
    <p:sldId id="282" r:id="rId10"/>
    <p:sldId id="293" r:id="rId11"/>
    <p:sldId id="295" r:id="rId12"/>
    <p:sldId id="294" r:id="rId13"/>
    <p:sldId id="297" r:id="rId14"/>
    <p:sldId id="290" r:id="rId15"/>
    <p:sldId id="299" r:id="rId16"/>
    <p:sldId id="298" r:id="rId17"/>
    <p:sldId id="286" r:id="rId18"/>
    <p:sldId id="289" r:id="rId19"/>
    <p:sldId id="292"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mineni, Sri Lakshmi" initials="TSL" lastIdx="1" clrIdx="0">
    <p:extLst>
      <p:ext uri="{19B8F6BF-5375-455C-9EA6-DF929625EA0E}">
        <p15:presenceInfo xmlns:p15="http://schemas.microsoft.com/office/powerpoint/2012/main" userId="Tammineni, Sri Laksh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628325-C41D-4408-8910-0D1DDC32E8E8}" v="43" dt="2021-07-21T04:00:14.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Boddepalli" userId="b409a84afbd2faa9" providerId="LiveId" clId="{76628325-C41D-4408-8910-0D1DDC32E8E8}"/>
    <pc:docChg chg="undo custSel addSld delSld modSld sldOrd">
      <pc:chgData name="Sai Boddepalli" userId="b409a84afbd2faa9" providerId="LiveId" clId="{76628325-C41D-4408-8910-0D1DDC32E8E8}" dt="2021-07-22T03:16:57.254" v="1243" actId="20577"/>
      <pc:docMkLst>
        <pc:docMk/>
      </pc:docMkLst>
      <pc:sldChg chg="modSp mod">
        <pc:chgData name="Sai Boddepalli" userId="b409a84afbd2faa9" providerId="LiveId" clId="{76628325-C41D-4408-8910-0D1DDC32E8E8}" dt="2021-07-21T02:14:30.913" v="22" actId="255"/>
        <pc:sldMkLst>
          <pc:docMk/>
          <pc:sldMk cId="4167884232" sldId="278"/>
        </pc:sldMkLst>
        <pc:spChg chg="mod">
          <ac:chgData name="Sai Boddepalli" userId="b409a84afbd2faa9" providerId="LiveId" clId="{76628325-C41D-4408-8910-0D1DDC32E8E8}" dt="2021-07-21T02:13:54.897" v="11" actId="27636"/>
          <ac:spMkLst>
            <pc:docMk/>
            <pc:sldMk cId="4167884232" sldId="278"/>
            <ac:spMk id="2" creationId="{0D1F047C-C727-42A7-85C5-68C5AA1B1A93}"/>
          </ac:spMkLst>
        </pc:spChg>
        <pc:spChg chg="mod">
          <ac:chgData name="Sai Boddepalli" userId="b409a84afbd2faa9" providerId="LiveId" clId="{76628325-C41D-4408-8910-0D1DDC32E8E8}" dt="2021-07-21T02:14:30.913" v="22" actId="255"/>
          <ac:spMkLst>
            <pc:docMk/>
            <pc:sldMk cId="4167884232" sldId="278"/>
            <ac:spMk id="3" creationId="{DB93FB3F-A8D4-46D3-A1C6-C79C64563729}"/>
          </ac:spMkLst>
        </pc:spChg>
      </pc:sldChg>
      <pc:sldChg chg="addSp delSp modSp mod">
        <pc:chgData name="Sai Boddepalli" userId="b409a84afbd2faa9" providerId="LiveId" clId="{76628325-C41D-4408-8910-0D1DDC32E8E8}" dt="2021-07-21T02:40:02.287" v="418" actId="122"/>
        <pc:sldMkLst>
          <pc:docMk/>
          <pc:sldMk cId="3220235682" sldId="279"/>
        </pc:sldMkLst>
        <pc:spChg chg="mod">
          <ac:chgData name="Sai Boddepalli" userId="b409a84afbd2faa9" providerId="LiveId" clId="{76628325-C41D-4408-8910-0D1DDC32E8E8}" dt="2021-07-21T02:40:02.287" v="418" actId="122"/>
          <ac:spMkLst>
            <pc:docMk/>
            <pc:sldMk cId="3220235682" sldId="279"/>
            <ac:spMk id="2" creationId="{89559F60-4CE1-4E2F-86EA-1B60679F1F4A}"/>
          </ac:spMkLst>
        </pc:spChg>
        <pc:spChg chg="mod">
          <ac:chgData name="Sai Boddepalli" userId="b409a84afbd2faa9" providerId="LiveId" clId="{76628325-C41D-4408-8910-0D1DDC32E8E8}" dt="2021-07-21T02:39:43.169" v="414" actId="20577"/>
          <ac:spMkLst>
            <pc:docMk/>
            <pc:sldMk cId="3220235682" sldId="279"/>
            <ac:spMk id="7" creationId="{0528D854-0E08-4408-86DC-9E841558BA45}"/>
          </ac:spMkLst>
        </pc:spChg>
        <pc:spChg chg="add del mod">
          <ac:chgData name="Sai Boddepalli" userId="b409a84afbd2faa9" providerId="LiveId" clId="{76628325-C41D-4408-8910-0D1DDC32E8E8}" dt="2021-07-21T02:39:52.785" v="417" actId="26606"/>
          <ac:spMkLst>
            <pc:docMk/>
            <pc:sldMk cId="3220235682" sldId="279"/>
            <ac:spMk id="24" creationId="{F260476B-CCA6-412B-A9C5-399C34AE6F05}"/>
          </ac:spMkLst>
        </pc:spChg>
        <pc:spChg chg="add del">
          <ac:chgData name="Sai Boddepalli" userId="b409a84afbd2faa9" providerId="LiveId" clId="{76628325-C41D-4408-8910-0D1DDC32E8E8}" dt="2021-07-21T02:39:52.785" v="417" actId="26606"/>
          <ac:spMkLst>
            <pc:docMk/>
            <pc:sldMk cId="3220235682" sldId="279"/>
            <ac:spMk id="55" creationId="{0EF2A0DA-AE81-4A45-972E-646AC2870C2F}"/>
          </ac:spMkLst>
        </pc:spChg>
        <pc:spChg chg="add del">
          <ac:chgData name="Sai Boddepalli" userId="b409a84afbd2faa9" providerId="LiveId" clId="{76628325-C41D-4408-8910-0D1DDC32E8E8}" dt="2021-07-21T02:39:52.778" v="416" actId="26606"/>
          <ac:spMkLst>
            <pc:docMk/>
            <pc:sldMk cId="3220235682" sldId="279"/>
            <ac:spMk id="62" creationId="{60AB9C63-27B3-4275-BF3D-3E4717045524}"/>
          </ac:spMkLst>
        </pc:spChg>
        <pc:spChg chg="add">
          <ac:chgData name="Sai Boddepalli" userId="b409a84afbd2faa9" providerId="LiveId" clId="{76628325-C41D-4408-8910-0D1DDC32E8E8}" dt="2021-07-21T02:39:52.785" v="417" actId="26606"/>
          <ac:spMkLst>
            <pc:docMk/>
            <pc:sldMk cId="3220235682" sldId="279"/>
            <ac:spMk id="66" creationId="{1E70A317-DCED-4E80-AA2D-467D8702E5CB}"/>
          </ac:spMkLst>
        </pc:spChg>
        <pc:spChg chg="add">
          <ac:chgData name="Sai Boddepalli" userId="b409a84afbd2faa9" providerId="LiveId" clId="{76628325-C41D-4408-8910-0D1DDC32E8E8}" dt="2021-07-21T02:39:52.785" v="417" actId="26606"/>
          <ac:spMkLst>
            <pc:docMk/>
            <pc:sldMk cId="3220235682" sldId="279"/>
            <ac:spMk id="67" creationId="{A6D87845-294F-40CB-BC48-46455460D292}"/>
          </ac:spMkLst>
        </pc:spChg>
        <pc:picChg chg="mod ord">
          <ac:chgData name="Sai Boddepalli" userId="b409a84afbd2faa9" providerId="LiveId" clId="{76628325-C41D-4408-8910-0D1DDC32E8E8}" dt="2021-07-21T02:39:52.785" v="417" actId="26606"/>
          <ac:picMkLst>
            <pc:docMk/>
            <pc:sldMk cId="3220235682" sldId="279"/>
            <ac:picMk id="3" creationId="{72B2D6DE-C9B5-4678-91EF-77E85F2350DA}"/>
          </ac:picMkLst>
        </pc:picChg>
        <pc:picChg chg="add del">
          <ac:chgData name="Sai Boddepalli" userId="b409a84afbd2faa9" providerId="LiveId" clId="{76628325-C41D-4408-8910-0D1DDC32E8E8}" dt="2021-07-21T02:39:52.785" v="417" actId="26606"/>
          <ac:picMkLst>
            <pc:docMk/>
            <pc:sldMk cId="3220235682" sldId="279"/>
            <ac:picMk id="57" creationId="{B536FA4E-0152-4E27-91DA-0FC22D1846BB}"/>
          </ac:picMkLst>
        </pc:picChg>
        <pc:picChg chg="add del">
          <ac:chgData name="Sai Boddepalli" userId="b409a84afbd2faa9" providerId="LiveId" clId="{76628325-C41D-4408-8910-0D1DDC32E8E8}" dt="2021-07-21T02:39:52.778" v="416" actId="26606"/>
          <ac:picMkLst>
            <pc:docMk/>
            <pc:sldMk cId="3220235682" sldId="279"/>
            <ac:picMk id="64" creationId="{76AAFF90-89E1-46D5-B8B5-3BFDBB92D867}"/>
          </ac:picMkLst>
        </pc:picChg>
      </pc:sldChg>
      <pc:sldChg chg="addSp delSp modSp mod">
        <pc:chgData name="Sai Boddepalli" userId="b409a84afbd2faa9" providerId="LiveId" clId="{76628325-C41D-4408-8910-0D1DDC32E8E8}" dt="2021-07-21T02:33:15.808" v="261" actId="20577"/>
        <pc:sldMkLst>
          <pc:docMk/>
          <pc:sldMk cId="2025930282" sldId="280"/>
        </pc:sldMkLst>
        <pc:spChg chg="mod">
          <ac:chgData name="Sai Boddepalli" userId="b409a84afbd2faa9" providerId="LiveId" clId="{76628325-C41D-4408-8910-0D1DDC32E8E8}" dt="2021-07-21T02:30:34.234" v="250" actId="20577"/>
          <ac:spMkLst>
            <pc:docMk/>
            <pc:sldMk cId="2025930282" sldId="280"/>
            <ac:spMk id="2" creationId="{964B1928-8DEB-4033-994A-D1DB0511668F}"/>
          </ac:spMkLst>
        </pc:spChg>
        <pc:spChg chg="add mod">
          <ac:chgData name="Sai Boddepalli" userId="b409a84afbd2faa9" providerId="LiveId" clId="{76628325-C41D-4408-8910-0D1DDC32E8E8}" dt="2021-07-21T02:33:15.808" v="261" actId="20577"/>
          <ac:spMkLst>
            <pc:docMk/>
            <pc:sldMk cId="2025930282" sldId="280"/>
            <ac:spMk id="4" creationId="{FFAC8203-66F3-4112-B261-2B496DD193B8}"/>
          </ac:spMkLst>
        </pc:spChg>
        <pc:spChg chg="del mod">
          <ac:chgData name="Sai Boddepalli" userId="b409a84afbd2faa9" providerId="LiveId" clId="{76628325-C41D-4408-8910-0D1DDC32E8E8}" dt="2021-07-21T02:15:50.011" v="37"/>
          <ac:spMkLst>
            <pc:docMk/>
            <pc:sldMk cId="2025930282" sldId="280"/>
            <ac:spMk id="13" creationId="{9AF2CDF5-BD27-4304-B1DA-C59A48D3CA80}"/>
          </ac:spMkLst>
        </pc:spChg>
        <pc:spChg chg="del mod">
          <ac:chgData name="Sai Boddepalli" userId="b409a84afbd2faa9" providerId="LiveId" clId="{76628325-C41D-4408-8910-0D1DDC32E8E8}" dt="2021-07-21T02:15:50.013" v="39"/>
          <ac:spMkLst>
            <pc:docMk/>
            <pc:sldMk cId="2025930282" sldId="280"/>
            <ac:spMk id="14" creationId="{689FCE52-A500-4A59-86B1-C07169A73967}"/>
          </ac:spMkLst>
        </pc:spChg>
        <pc:graphicFrameChg chg="del">
          <ac:chgData name="Sai Boddepalli" userId="b409a84afbd2faa9" providerId="LiveId" clId="{76628325-C41D-4408-8910-0D1DDC32E8E8}" dt="2021-07-21T02:15:30.562" v="32" actId="478"/>
          <ac:graphicFrameMkLst>
            <pc:docMk/>
            <pc:sldMk cId="2025930282" sldId="280"/>
            <ac:graphicFrameMk id="12" creationId="{75851B8D-C00B-4E93-BCB0-CB4F71FB5F0D}"/>
          </ac:graphicFrameMkLst>
        </pc:graphicFrameChg>
      </pc:sldChg>
      <pc:sldChg chg="addSp delSp modSp del mod">
        <pc:chgData name="Sai Boddepalli" userId="b409a84afbd2faa9" providerId="LiveId" clId="{76628325-C41D-4408-8910-0D1DDC32E8E8}" dt="2021-07-21T02:28:59.614" v="226" actId="2696"/>
        <pc:sldMkLst>
          <pc:docMk/>
          <pc:sldMk cId="3859001806" sldId="281"/>
        </pc:sldMkLst>
        <pc:spChg chg="del">
          <ac:chgData name="Sai Boddepalli" userId="b409a84afbd2faa9" providerId="LiveId" clId="{76628325-C41D-4408-8910-0D1DDC32E8E8}" dt="2021-07-21T02:16:02.306" v="43" actId="478"/>
          <ac:spMkLst>
            <pc:docMk/>
            <pc:sldMk cId="3859001806" sldId="281"/>
            <ac:spMk id="2" creationId="{2EAC0085-8904-48FC-944D-B9534F910151}"/>
          </ac:spMkLst>
        </pc:spChg>
        <pc:spChg chg="add mod">
          <ac:chgData name="Sai Boddepalli" userId="b409a84afbd2faa9" providerId="LiveId" clId="{76628325-C41D-4408-8910-0D1DDC32E8E8}" dt="2021-07-21T02:16:02.306" v="43" actId="478"/>
          <ac:spMkLst>
            <pc:docMk/>
            <pc:sldMk cId="3859001806" sldId="281"/>
            <ac:spMk id="4" creationId="{39BA7DE9-D47D-4741-B03A-BCCED82DFBA8}"/>
          </ac:spMkLst>
        </pc:spChg>
        <pc:spChg chg="add mod">
          <ac:chgData name="Sai Boddepalli" userId="b409a84afbd2faa9" providerId="LiveId" clId="{76628325-C41D-4408-8910-0D1DDC32E8E8}" dt="2021-07-21T02:16:02.306" v="43" actId="478"/>
          <ac:spMkLst>
            <pc:docMk/>
            <pc:sldMk cId="3859001806" sldId="281"/>
            <ac:spMk id="6" creationId="{AA26A452-CF6D-49B4-9D47-EE54B729B7FD}"/>
          </ac:spMkLst>
        </pc:spChg>
        <pc:spChg chg="add mod">
          <ac:chgData name="Sai Boddepalli" userId="b409a84afbd2faa9" providerId="LiveId" clId="{76628325-C41D-4408-8910-0D1DDC32E8E8}" dt="2021-07-21T02:16:02.306" v="43" actId="478"/>
          <ac:spMkLst>
            <pc:docMk/>
            <pc:sldMk cId="3859001806" sldId="281"/>
            <ac:spMk id="8" creationId="{60C9B587-BD04-44DF-8083-1F6E0B890B80}"/>
          </ac:spMkLst>
        </pc:spChg>
        <pc:spChg chg="del">
          <ac:chgData name="Sai Boddepalli" userId="b409a84afbd2faa9" providerId="LiveId" clId="{76628325-C41D-4408-8910-0D1DDC32E8E8}" dt="2021-07-21T02:16:02.306" v="43" actId="478"/>
          <ac:spMkLst>
            <pc:docMk/>
            <pc:sldMk cId="3859001806" sldId="281"/>
            <ac:spMk id="14" creationId="{61E79B9A-922C-4791-8338-DB4FEFC995D9}"/>
          </ac:spMkLst>
        </pc:spChg>
        <pc:spChg chg="del">
          <ac:chgData name="Sai Boddepalli" userId="b409a84afbd2faa9" providerId="LiveId" clId="{76628325-C41D-4408-8910-0D1DDC32E8E8}" dt="2021-07-21T02:16:02.306" v="43" actId="478"/>
          <ac:spMkLst>
            <pc:docMk/>
            <pc:sldMk cId="3859001806" sldId="281"/>
            <ac:spMk id="15" creationId="{45147DC8-6E93-4C51-BB99-1A3564AA30FC}"/>
          </ac:spMkLst>
        </pc:spChg>
        <pc:spChg chg="del">
          <ac:chgData name="Sai Boddepalli" userId="b409a84afbd2faa9" providerId="LiveId" clId="{76628325-C41D-4408-8910-0D1DDC32E8E8}" dt="2021-07-21T02:16:02.306" v="43" actId="478"/>
          <ac:spMkLst>
            <pc:docMk/>
            <pc:sldMk cId="3859001806" sldId="281"/>
            <ac:spMk id="16" creationId="{651B2722-9E90-4E70-B38B-44B7C422A152}"/>
          </ac:spMkLst>
        </pc:spChg>
        <pc:spChg chg="del">
          <ac:chgData name="Sai Boddepalli" userId="b409a84afbd2faa9" providerId="LiveId" clId="{76628325-C41D-4408-8910-0D1DDC32E8E8}" dt="2021-07-21T02:16:02.306" v="43" actId="478"/>
          <ac:spMkLst>
            <pc:docMk/>
            <pc:sldMk cId="3859001806" sldId="281"/>
            <ac:spMk id="17" creationId="{A5B49970-921A-4487-98CA-9B0D8F27E1B3}"/>
          </ac:spMkLst>
        </pc:spChg>
        <pc:spChg chg="del">
          <ac:chgData name="Sai Boddepalli" userId="b409a84afbd2faa9" providerId="LiveId" clId="{76628325-C41D-4408-8910-0D1DDC32E8E8}" dt="2021-07-21T02:16:02.306" v="43" actId="478"/>
          <ac:spMkLst>
            <pc:docMk/>
            <pc:sldMk cId="3859001806" sldId="281"/>
            <ac:spMk id="18" creationId="{BFCD0FE8-3DA2-44DB-BDD5-F47335B32259}"/>
          </ac:spMkLst>
        </pc:spChg>
        <pc:spChg chg="del">
          <ac:chgData name="Sai Boddepalli" userId="b409a84afbd2faa9" providerId="LiveId" clId="{76628325-C41D-4408-8910-0D1DDC32E8E8}" dt="2021-07-21T02:16:02.306" v="43" actId="478"/>
          <ac:spMkLst>
            <pc:docMk/>
            <pc:sldMk cId="3859001806" sldId="281"/>
            <ac:spMk id="20" creationId="{DBC96F82-A416-4176-8B1A-985DC1D79A0D}"/>
          </ac:spMkLst>
        </pc:spChg>
        <pc:spChg chg="del">
          <ac:chgData name="Sai Boddepalli" userId="b409a84afbd2faa9" providerId="LiveId" clId="{76628325-C41D-4408-8910-0D1DDC32E8E8}" dt="2021-07-21T02:16:02.306" v="43" actId="478"/>
          <ac:spMkLst>
            <pc:docMk/>
            <pc:sldMk cId="3859001806" sldId="281"/>
            <ac:spMk id="21" creationId="{15F665E4-F540-407D-A843-1E4719FF2D2B}"/>
          </ac:spMkLst>
        </pc:spChg>
        <pc:spChg chg="del">
          <ac:chgData name="Sai Boddepalli" userId="b409a84afbd2faa9" providerId="LiveId" clId="{76628325-C41D-4408-8910-0D1DDC32E8E8}" dt="2021-07-21T02:16:02.306" v="43" actId="478"/>
          <ac:spMkLst>
            <pc:docMk/>
            <pc:sldMk cId="3859001806" sldId="281"/>
            <ac:spMk id="22" creationId="{7BDEF217-0F94-4D5A-B31B-90C1C2B16FA3}"/>
          </ac:spMkLst>
        </pc:spChg>
        <pc:graphicFrameChg chg="del modGraphic">
          <ac:chgData name="Sai Boddepalli" userId="b409a84afbd2faa9" providerId="LiveId" clId="{76628325-C41D-4408-8910-0D1DDC32E8E8}" dt="2021-07-21T02:16:02.306" v="43" actId="478"/>
          <ac:graphicFrameMkLst>
            <pc:docMk/>
            <pc:sldMk cId="3859001806" sldId="281"/>
            <ac:graphicFrameMk id="10" creationId="{6E7288A7-E5A5-4AFD-B40E-E1EAF1FF9CA7}"/>
          </ac:graphicFrameMkLst>
        </pc:graphicFrameChg>
        <pc:graphicFrameChg chg="del">
          <ac:chgData name="Sai Boddepalli" userId="b409a84afbd2faa9" providerId="LiveId" clId="{76628325-C41D-4408-8910-0D1DDC32E8E8}" dt="2021-07-21T02:16:02.306" v="43" actId="478"/>
          <ac:graphicFrameMkLst>
            <pc:docMk/>
            <pc:sldMk cId="3859001806" sldId="281"/>
            <ac:graphicFrameMk id="13" creationId="{3B578FCE-1156-4641-B3EA-8E49372E70B1}"/>
          </ac:graphicFrameMkLst>
        </pc:graphicFrameChg>
      </pc:sldChg>
      <pc:sldChg chg="addSp delSp modSp mod">
        <pc:chgData name="Sai Boddepalli" userId="b409a84afbd2faa9" providerId="LiveId" clId="{76628325-C41D-4408-8910-0D1DDC32E8E8}" dt="2021-07-21T02:53:05.584" v="627" actId="27636"/>
        <pc:sldMkLst>
          <pc:docMk/>
          <pc:sldMk cId="3278204489" sldId="282"/>
        </pc:sldMkLst>
        <pc:spChg chg="mod">
          <ac:chgData name="Sai Boddepalli" userId="b409a84afbd2faa9" providerId="LiveId" clId="{76628325-C41D-4408-8910-0D1DDC32E8E8}" dt="2021-07-21T02:35:20.338" v="338" actId="20577"/>
          <ac:spMkLst>
            <pc:docMk/>
            <pc:sldMk cId="3278204489" sldId="282"/>
            <ac:spMk id="2" creationId="{DA09A593-2065-432B-AFC5-259C6446A756}"/>
          </ac:spMkLst>
        </pc:spChg>
        <pc:spChg chg="add mod">
          <ac:chgData name="Sai Boddepalli" userId="b409a84afbd2faa9" providerId="LiveId" clId="{76628325-C41D-4408-8910-0D1DDC32E8E8}" dt="2021-07-21T02:53:05.584" v="627" actId="27636"/>
          <ac:spMkLst>
            <pc:docMk/>
            <pc:sldMk cId="3278204489" sldId="282"/>
            <ac:spMk id="4" creationId="{FB07F713-BA00-4D8B-9603-40A3CD09662F}"/>
          </ac:spMkLst>
        </pc:spChg>
        <pc:graphicFrameChg chg="del mod">
          <ac:chgData name="Sai Boddepalli" userId="b409a84afbd2faa9" providerId="LiveId" clId="{76628325-C41D-4408-8910-0D1DDC32E8E8}" dt="2021-07-21T02:15:14.718" v="28" actId="478"/>
          <ac:graphicFrameMkLst>
            <pc:docMk/>
            <pc:sldMk cId="3278204489" sldId="282"/>
            <ac:graphicFrameMk id="11" creationId="{5F26D8A1-B075-41CD-8D28-02229CA29C39}"/>
          </ac:graphicFrameMkLst>
        </pc:graphicFrameChg>
      </pc:sldChg>
      <pc:sldChg chg="addSp delSp modSp mod">
        <pc:chgData name="Sai Boddepalli" userId="b409a84afbd2faa9" providerId="LiveId" clId="{76628325-C41D-4408-8910-0D1DDC32E8E8}" dt="2021-07-21T02:34:50.656" v="306" actId="20577"/>
        <pc:sldMkLst>
          <pc:docMk/>
          <pc:sldMk cId="3761789918" sldId="284"/>
        </pc:sldMkLst>
        <pc:spChg chg="mod">
          <ac:chgData name="Sai Boddepalli" userId="b409a84afbd2faa9" providerId="LiveId" clId="{76628325-C41D-4408-8910-0D1DDC32E8E8}" dt="2021-07-21T02:33:36.167" v="279" actId="20577"/>
          <ac:spMkLst>
            <pc:docMk/>
            <pc:sldMk cId="3761789918" sldId="284"/>
            <ac:spMk id="2" creationId="{A066AD2D-7DC2-4272-B971-6E10E9A0AB7C}"/>
          </ac:spMkLst>
        </pc:spChg>
        <pc:spChg chg="add mod">
          <ac:chgData name="Sai Boddepalli" userId="b409a84afbd2faa9" providerId="LiveId" clId="{76628325-C41D-4408-8910-0D1DDC32E8E8}" dt="2021-07-21T02:34:50.656" v="306" actId="20577"/>
          <ac:spMkLst>
            <pc:docMk/>
            <pc:sldMk cId="3761789918" sldId="284"/>
            <ac:spMk id="4" creationId="{8D09E4DC-DE8C-4974-86AA-47FB6B2414EF}"/>
          </ac:spMkLst>
        </pc:spChg>
        <pc:spChg chg="del">
          <ac:chgData name="Sai Boddepalli" userId="b409a84afbd2faa9" providerId="LiveId" clId="{76628325-C41D-4408-8910-0D1DDC32E8E8}" dt="2021-07-21T02:16:14.014" v="45" actId="478"/>
          <ac:spMkLst>
            <pc:docMk/>
            <pc:sldMk cId="3761789918" sldId="284"/>
            <ac:spMk id="12" creationId="{8D11FA2F-1C6E-49ED-8DD0-C2486AC25CBC}"/>
          </ac:spMkLst>
        </pc:spChg>
        <pc:spChg chg="del">
          <ac:chgData name="Sai Boddepalli" userId="b409a84afbd2faa9" providerId="LiveId" clId="{76628325-C41D-4408-8910-0D1DDC32E8E8}" dt="2021-07-21T02:16:13.180" v="44" actId="478"/>
          <ac:spMkLst>
            <pc:docMk/>
            <pc:sldMk cId="3761789918" sldId="284"/>
            <ac:spMk id="14" creationId="{30C58A28-8347-4943-8D6E-5E1856A289B3}"/>
          </ac:spMkLst>
        </pc:spChg>
        <pc:graphicFrameChg chg="del">
          <ac:chgData name="Sai Boddepalli" userId="b409a84afbd2faa9" providerId="LiveId" clId="{76628325-C41D-4408-8910-0D1DDC32E8E8}" dt="2021-07-21T02:15:21.962" v="30" actId="478"/>
          <ac:graphicFrameMkLst>
            <pc:docMk/>
            <pc:sldMk cId="3761789918" sldId="284"/>
            <ac:graphicFrameMk id="11" creationId="{918E925F-4563-46BD-A1A2-E97A4C3DF037}"/>
          </ac:graphicFrameMkLst>
        </pc:graphicFrameChg>
      </pc:sldChg>
      <pc:sldChg chg="addSp delSp modSp mod">
        <pc:chgData name="Sai Boddepalli" userId="b409a84afbd2faa9" providerId="LiveId" clId="{76628325-C41D-4408-8910-0D1DDC32E8E8}" dt="2021-07-21T02:37:39.007" v="362" actId="20577"/>
        <pc:sldMkLst>
          <pc:docMk/>
          <pc:sldMk cId="1473988253" sldId="286"/>
        </pc:sldMkLst>
        <pc:spChg chg="mod">
          <ac:chgData name="Sai Boddepalli" userId="b409a84afbd2faa9" providerId="LiveId" clId="{76628325-C41D-4408-8910-0D1DDC32E8E8}" dt="2021-07-21T02:36:53.170" v="350" actId="20577"/>
          <ac:spMkLst>
            <pc:docMk/>
            <pc:sldMk cId="1473988253" sldId="286"/>
            <ac:spMk id="2" creationId="{FA46D01C-DDDC-452C-92C5-BE93E1D9F4BB}"/>
          </ac:spMkLst>
        </pc:spChg>
        <pc:spChg chg="add mod">
          <ac:chgData name="Sai Boddepalli" userId="b409a84afbd2faa9" providerId="LiveId" clId="{76628325-C41D-4408-8910-0D1DDC32E8E8}" dt="2021-07-21T02:37:39.007" v="362" actId="20577"/>
          <ac:spMkLst>
            <pc:docMk/>
            <pc:sldMk cId="1473988253" sldId="286"/>
            <ac:spMk id="4" creationId="{7399B256-6B88-4AA6-BF65-C85C344478A9}"/>
          </ac:spMkLst>
        </pc:spChg>
        <pc:picChg chg="del">
          <ac:chgData name="Sai Boddepalli" userId="b409a84afbd2faa9" providerId="LiveId" clId="{76628325-C41D-4408-8910-0D1DDC32E8E8}" dt="2021-07-21T02:14:51.736" v="23" actId="478"/>
          <ac:picMkLst>
            <pc:docMk/>
            <pc:sldMk cId="1473988253" sldId="286"/>
            <ac:picMk id="5" creationId="{F07ECA30-ECE4-4E2C-86C1-FF4DA1D5FC7C}"/>
          </ac:picMkLst>
        </pc:picChg>
      </pc:sldChg>
      <pc:sldChg chg="modSp mod">
        <pc:chgData name="Sai Boddepalli" userId="b409a84afbd2faa9" providerId="LiveId" clId="{76628325-C41D-4408-8910-0D1DDC32E8E8}" dt="2021-07-21T02:22:18.507" v="70" actId="6549"/>
        <pc:sldMkLst>
          <pc:docMk/>
          <pc:sldMk cId="1878102744" sldId="287"/>
        </pc:sldMkLst>
        <pc:spChg chg="mod">
          <ac:chgData name="Sai Boddepalli" userId="b409a84afbd2faa9" providerId="LiveId" clId="{76628325-C41D-4408-8910-0D1DDC32E8E8}" dt="2021-07-21T02:20:28.864" v="55" actId="20577"/>
          <ac:spMkLst>
            <pc:docMk/>
            <pc:sldMk cId="1878102744" sldId="287"/>
            <ac:spMk id="2" creationId="{90C2385B-0B86-47E5-90C4-7E838625DE7C}"/>
          </ac:spMkLst>
        </pc:spChg>
        <pc:spChg chg="mod">
          <ac:chgData name="Sai Boddepalli" userId="b409a84afbd2faa9" providerId="LiveId" clId="{76628325-C41D-4408-8910-0D1DDC32E8E8}" dt="2021-07-21T02:22:18.507" v="70" actId="6549"/>
          <ac:spMkLst>
            <pc:docMk/>
            <pc:sldMk cId="1878102744" sldId="287"/>
            <ac:spMk id="3" creationId="{ADEB142D-AF42-4E3D-92F6-7E41E4DE8025}"/>
          </ac:spMkLst>
        </pc:spChg>
      </pc:sldChg>
      <pc:sldChg chg="addSp delSp modSp new mod setBg">
        <pc:chgData name="Sai Boddepalli" userId="b409a84afbd2faa9" providerId="LiveId" clId="{76628325-C41D-4408-8910-0D1DDC32E8E8}" dt="2021-07-21T02:28:50.276" v="225" actId="20577"/>
        <pc:sldMkLst>
          <pc:docMk/>
          <pc:sldMk cId="67726524" sldId="288"/>
        </pc:sldMkLst>
        <pc:spChg chg="mod">
          <ac:chgData name="Sai Boddepalli" userId="b409a84afbd2faa9" providerId="LiveId" clId="{76628325-C41D-4408-8910-0D1DDC32E8E8}" dt="2021-07-21T02:26:01.085" v="96" actId="255"/>
          <ac:spMkLst>
            <pc:docMk/>
            <pc:sldMk cId="67726524" sldId="288"/>
            <ac:spMk id="2" creationId="{5C015D5B-FD32-4F64-AD51-BB92B4EE471E}"/>
          </ac:spMkLst>
        </pc:spChg>
        <pc:spChg chg="del">
          <ac:chgData name="Sai Boddepalli" userId="b409a84afbd2faa9" providerId="LiveId" clId="{76628325-C41D-4408-8910-0D1DDC32E8E8}" dt="2021-07-21T02:23:59.138" v="72"/>
          <ac:spMkLst>
            <pc:docMk/>
            <pc:sldMk cId="67726524" sldId="288"/>
            <ac:spMk id="3" creationId="{8A8C7044-3316-43BB-A4CE-5C04CE3FA206}"/>
          </ac:spMkLst>
        </pc:spChg>
        <pc:spChg chg="mod">
          <ac:chgData name="Sai Boddepalli" userId="b409a84afbd2faa9" providerId="LiveId" clId="{76628325-C41D-4408-8910-0D1DDC32E8E8}" dt="2021-07-21T02:28:50.276" v="225" actId="20577"/>
          <ac:spMkLst>
            <pc:docMk/>
            <pc:sldMk cId="67726524" sldId="288"/>
            <ac:spMk id="4" creationId="{4894B24E-081B-4981-B95E-749D326E354E}"/>
          </ac:spMkLst>
        </pc:spChg>
        <pc:spChg chg="add del">
          <ac:chgData name="Sai Boddepalli" userId="b409a84afbd2faa9" providerId="LiveId" clId="{76628325-C41D-4408-8910-0D1DDC32E8E8}" dt="2021-07-21T02:24:26.749" v="75" actId="26606"/>
          <ac:spMkLst>
            <pc:docMk/>
            <pc:sldMk cId="67726524" sldId="288"/>
            <ac:spMk id="10" creationId="{95CB840F-8E41-4CA5-B79B-25CC80AD234A}"/>
          </ac:spMkLst>
        </pc:spChg>
        <pc:spChg chg="add">
          <ac:chgData name="Sai Boddepalli" userId="b409a84afbd2faa9" providerId="LiveId" clId="{76628325-C41D-4408-8910-0D1DDC32E8E8}" dt="2021-07-21T02:24:26.815" v="76" actId="26606"/>
          <ac:spMkLst>
            <pc:docMk/>
            <pc:sldMk cId="67726524" sldId="288"/>
            <ac:spMk id="12" creationId="{3A7F5D76-1FEC-470A-B476-70574A89C72A}"/>
          </ac:spMkLst>
        </pc:spChg>
        <pc:picChg chg="add mod">
          <ac:chgData name="Sai Boddepalli" userId="b409a84afbd2faa9" providerId="LiveId" clId="{76628325-C41D-4408-8910-0D1DDC32E8E8}" dt="2021-07-21T02:24:44.630" v="80" actId="14100"/>
          <ac:picMkLst>
            <pc:docMk/>
            <pc:sldMk cId="67726524" sldId="288"/>
            <ac:picMk id="5" creationId="{2691CC82-6FCA-4543-8089-63FF0F0F7211}"/>
          </ac:picMkLst>
        </pc:picChg>
      </pc:sldChg>
      <pc:sldChg chg="modSp new mod">
        <pc:chgData name="Sai Boddepalli" userId="b409a84afbd2faa9" providerId="LiveId" clId="{76628325-C41D-4408-8910-0D1DDC32E8E8}" dt="2021-07-22T03:16:57.254" v="1243" actId="20577"/>
        <pc:sldMkLst>
          <pc:docMk/>
          <pc:sldMk cId="387255607" sldId="289"/>
        </pc:sldMkLst>
        <pc:spChg chg="mod">
          <ac:chgData name="Sai Boddepalli" userId="b409a84afbd2faa9" providerId="LiveId" clId="{76628325-C41D-4408-8910-0D1DDC32E8E8}" dt="2021-07-22T02:02:32.464" v="1193" actId="20577"/>
          <ac:spMkLst>
            <pc:docMk/>
            <pc:sldMk cId="387255607" sldId="289"/>
            <ac:spMk id="2" creationId="{3A8A8FDF-41D2-4687-A94B-9E845B1B377E}"/>
          </ac:spMkLst>
        </pc:spChg>
        <pc:spChg chg="mod">
          <ac:chgData name="Sai Boddepalli" userId="b409a84afbd2faa9" providerId="LiveId" clId="{76628325-C41D-4408-8910-0D1DDC32E8E8}" dt="2021-07-22T03:16:57.254" v="1243" actId="20577"/>
          <ac:spMkLst>
            <pc:docMk/>
            <pc:sldMk cId="387255607" sldId="289"/>
            <ac:spMk id="3" creationId="{D75B457D-CA76-42C5-8BD9-E21E9258159C}"/>
          </ac:spMkLst>
        </pc:spChg>
      </pc:sldChg>
      <pc:sldChg chg="new del">
        <pc:chgData name="Sai Boddepalli" userId="b409a84afbd2faa9" providerId="LiveId" clId="{76628325-C41D-4408-8910-0D1DDC32E8E8}" dt="2021-07-21T02:30:06.325" v="228" actId="2696"/>
        <pc:sldMkLst>
          <pc:docMk/>
          <pc:sldMk cId="2440926463" sldId="289"/>
        </pc:sldMkLst>
      </pc:sldChg>
      <pc:sldChg chg="new del">
        <pc:chgData name="Sai Boddepalli" userId="b409a84afbd2faa9" providerId="LiveId" clId="{76628325-C41D-4408-8910-0D1DDC32E8E8}" dt="2021-07-21T02:37:52.585" v="364" actId="2696"/>
        <pc:sldMkLst>
          <pc:docMk/>
          <pc:sldMk cId="3247839009" sldId="289"/>
        </pc:sldMkLst>
      </pc:sldChg>
      <pc:sldChg chg="addSp delSp modSp new mod ord">
        <pc:chgData name="Sai Boddepalli" userId="b409a84afbd2faa9" providerId="LiveId" clId="{76628325-C41D-4408-8910-0D1DDC32E8E8}" dt="2021-07-21T03:57:25.835" v="1097" actId="27636"/>
        <pc:sldMkLst>
          <pc:docMk/>
          <pc:sldMk cId="1117388050" sldId="290"/>
        </pc:sldMkLst>
        <pc:spChg chg="mod">
          <ac:chgData name="Sai Boddepalli" userId="b409a84afbd2faa9" providerId="LiveId" clId="{76628325-C41D-4408-8910-0D1DDC32E8E8}" dt="2021-07-21T03:55:47.288" v="1068" actId="120"/>
          <ac:spMkLst>
            <pc:docMk/>
            <pc:sldMk cId="1117388050" sldId="290"/>
            <ac:spMk id="2" creationId="{B3A796AD-0557-4F2E-9CF0-D3C30DED9F6E}"/>
          </ac:spMkLst>
        </pc:spChg>
        <pc:spChg chg="mod">
          <ac:chgData name="Sai Boddepalli" userId="b409a84afbd2faa9" providerId="LiveId" clId="{76628325-C41D-4408-8910-0D1DDC32E8E8}" dt="2021-07-21T03:57:25.835" v="1097" actId="27636"/>
          <ac:spMkLst>
            <pc:docMk/>
            <pc:sldMk cId="1117388050" sldId="290"/>
            <ac:spMk id="3" creationId="{E72FC169-A679-4EC0-B386-56D9F7B84198}"/>
          </ac:spMkLst>
        </pc:spChg>
        <pc:spChg chg="add del">
          <ac:chgData name="Sai Boddepalli" userId="b409a84afbd2faa9" providerId="LiveId" clId="{76628325-C41D-4408-8910-0D1DDC32E8E8}" dt="2021-07-21T03:16:12.155" v="731"/>
          <ac:spMkLst>
            <pc:docMk/>
            <pc:sldMk cId="1117388050" sldId="290"/>
            <ac:spMk id="4" creationId="{DD9F2E56-BD7D-4DA6-BEDF-C2D5059D8CA8}"/>
          </ac:spMkLst>
        </pc:spChg>
        <pc:spChg chg="add del">
          <ac:chgData name="Sai Boddepalli" userId="b409a84afbd2faa9" providerId="LiveId" clId="{76628325-C41D-4408-8910-0D1DDC32E8E8}" dt="2021-07-21T03:16:12.155" v="731"/>
          <ac:spMkLst>
            <pc:docMk/>
            <pc:sldMk cId="1117388050" sldId="290"/>
            <ac:spMk id="5" creationId="{FEC4C60D-C10A-43CA-98C2-39B7189DAD5A}"/>
          </ac:spMkLst>
        </pc:spChg>
        <pc:spChg chg="add del">
          <ac:chgData name="Sai Boddepalli" userId="b409a84afbd2faa9" providerId="LiveId" clId="{76628325-C41D-4408-8910-0D1DDC32E8E8}" dt="2021-07-21T03:16:12.155" v="731"/>
          <ac:spMkLst>
            <pc:docMk/>
            <pc:sldMk cId="1117388050" sldId="290"/>
            <ac:spMk id="6" creationId="{B04B702A-27A3-4448-97DE-6C58B09AB779}"/>
          </ac:spMkLst>
        </pc:spChg>
        <pc:picChg chg="add del">
          <ac:chgData name="Sai Boddepalli" userId="b409a84afbd2faa9" providerId="LiveId" clId="{76628325-C41D-4408-8910-0D1DDC32E8E8}" dt="2021-07-21T03:16:12.155" v="731"/>
          <ac:picMkLst>
            <pc:docMk/>
            <pc:sldMk cId="1117388050" sldId="290"/>
            <ac:picMk id="2050" creationId="{B0EFBB83-39A5-41BA-B727-2639E0953CA8}"/>
          </ac:picMkLst>
        </pc:picChg>
      </pc:sldChg>
      <pc:sldChg chg="modSp new del mod">
        <pc:chgData name="Sai Boddepalli" userId="b409a84afbd2faa9" providerId="LiveId" clId="{76628325-C41D-4408-8910-0D1DDC32E8E8}" dt="2021-07-21T03:47:22.083" v="1005" actId="2696"/>
        <pc:sldMkLst>
          <pc:docMk/>
          <pc:sldMk cId="1420194231" sldId="291"/>
        </pc:sldMkLst>
        <pc:spChg chg="mod">
          <ac:chgData name="Sai Boddepalli" userId="b409a84afbd2faa9" providerId="LiveId" clId="{76628325-C41D-4408-8910-0D1DDC32E8E8}" dt="2021-07-21T02:38:58.910" v="400" actId="20577"/>
          <ac:spMkLst>
            <pc:docMk/>
            <pc:sldMk cId="1420194231" sldId="291"/>
            <ac:spMk id="2" creationId="{D9B7625B-D66D-4529-AF5B-0C3BBE1E1ADF}"/>
          </ac:spMkLst>
        </pc:spChg>
      </pc:sldChg>
      <pc:sldChg chg="modSp new mod">
        <pc:chgData name="Sai Boddepalli" userId="b409a84afbd2faa9" providerId="LiveId" clId="{76628325-C41D-4408-8910-0D1DDC32E8E8}" dt="2021-07-21T02:45:11.458" v="503" actId="108"/>
        <pc:sldMkLst>
          <pc:docMk/>
          <pc:sldMk cId="2179387608" sldId="292"/>
        </pc:sldMkLst>
        <pc:spChg chg="mod">
          <ac:chgData name="Sai Boddepalli" userId="b409a84afbd2faa9" providerId="LiveId" clId="{76628325-C41D-4408-8910-0D1DDC32E8E8}" dt="2021-07-21T02:40:20.577" v="429" actId="20577"/>
          <ac:spMkLst>
            <pc:docMk/>
            <pc:sldMk cId="2179387608" sldId="292"/>
            <ac:spMk id="2" creationId="{F2FB42A3-401A-40F0-8D75-DEBAB9682322}"/>
          </ac:spMkLst>
        </pc:spChg>
        <pc:spChg chg="mod">
          <ac:chgData name="Sai Boddepalli" userId="b409a84afbd2faa9" providerId="LiveId" clId="{76628325-C41D-4408-8910-0D1DDC32E8E8}" dt="2021-07-21T02:45:11.458" v="503" actId="108"/>
          <ac:spMkLst>
            <pc:docMk/>
            <pc:sldMk cId="2179387608" sldId="292"/>
            <ac:spMk id="3" creationId="{1BBF1DF6-666B-43D4-AD9F-862353764D59}"/>
          </ac:spMkLst>
        </pc:spChg>
      </pc:sldChg>
      <pc:sldChg chg="new del">
        <pc:chgData name="Sai Boddepalli" userId="b409a84afbd2faa9" providerId="LiveId" clId="{76628325-C41D-4408-8910-0D1DDC32E8E8}" dt="2021-07-21T02:53:32.017" v="629" actId="47"/>
        <pc:sldMkLst>
          <pc:docMk/>
          <pc:sldMk cId="1160801907" sldId="293"/>
        </pc:sldMkLst>
      </pc:sldChg>
      <pc:sldChg chg="addSp delSp modSp new mod setBg">
        <pc:chgData name="Sai Boddepalli" userId="b409a84afbd2faa9" providerId="LiveId" clId="{76628325-C41D-4408-8910-0D1DDC32E8E8}" dt="2021-07-21T04:04:27.075" v="1167" actId="6549"/>
        <pc:sldMkLst>
          <pc:docMk/>
          <pc:sldMk cId="2128998665" sldId="293"/>
        </pc:sldMkLst>
        <pc:spChg chg="add del">
          <ac:chgData name="Sai Boddepalli" userId="b409a84afbd2faa9" providerId="LiveId" clId="{76628325-C41D-4408-8910-0D1DDC32E8E8}" dt="2021-07-21T02:55:49.745" v="638" actId="22"/>
          <ac:spMkLst>
            <pc:docMk/>
            <pc:sldMk cId="2128998665" sldId="293"/>
            <ac:spMk id="4" creationId="{E3A851D5-7587-4D18-BCE8-D47B1084D917}"/>
          </ac:spMkLst>
        </pc:spChg>
        <pc:spChg chg="add del mod">
          <ac:chgData name="Sai Boddepalli" userId="b409a84afbd2faa9" providerId="LiveId" clId="{76628325-C41D-4408-8910-0D1DDC32E8E8}" dt="2021-07-21T02:56:03.602" v="642" actId="22"/>
          <ac:spMkLst>
            <pc:docMk/>
            <pc:sldMk cId="2128998665" sldId="293"/>
            <ac:spMk id="6" creationId="{B2B2E22D-6441-49D1-9804-330AEF7721D6}"/>
          </ac:spMkLst>
        </pc:spChg>
        <pc:spChg chg="add del mod ord">
          <ac:chgData name="Sai Boddepalli" userId="b409a84afbd2faa9" providerId="LiveId" clId="{76628325-C41D-4408-8910-0D1DDC32E8E8}" dt="2021-07-21T04:04:24.649" v="1163" actId="26606"/>
          <ac:spMkLst>
            <pc:docMk/>
            <pc:sldMk cId="2128998665" sldId="293"/>
            <ac:spMk id="7" creationId="{595D297E-0575-4E23-8071-CB459ED3C36C}"/>
          </ac:spMkLst>
        </pc:spChg>
        <pc:spChg chg="add del mod">
          <ac:chgData name="Sai Boddepalli" userId="b409a84afbd2faa9" providerId="LiveId" clId="{76628325-C41D-4408-8910-0D1DDC32E8E8}" dt="2021-07-21T04:04:26.340" v="1165" actId="6549"/>
          <ac:spMkLst>
            <pc:docMk/>
            <pc:sldMk cId="2128998665" sldId="293"/>
            <ac:spMk id="9" creationId="{9AF7A99A-92CD-4725-9164-04A76A90DC30}"/>
          </ac:spMkLst>
        </pc:spChg>
        <pc:spChg chg="add del mod">
          <ac:chgData name="Sai Boddepalli" userId="b409a84afbd2faa9" providerId="LiveId" clId="{76628325-C41D-4408-8910-0D1DDC32E8E8}" dt="2021-07-21T04:04:27.075" v="1167" actId="6549"/>
          <ac:spMkLst>
            <pc:docMk/>
            <pc:sldMk cId="2128998665" sldId="293"/>
            <ac:spMk id="10" creationId="{5761836C-4A1E-4392-9708-99F80E21AEC3}"/>
          </ac:spMkLst>
        </pc:spChg>
        <pc:spChg chg="add del">
          <ac:chgData name="Sai Boddepalli" userId="b409a84afbd2faa9" providerId="LiveId" clId="{76628325-C41D-4408-8910-0D1DDC32E8E8}" dt="2021-07-21T04:04:24.649" v="1163" actId="26606"/>
          <ac:spMkLst>
            <pc:docMk/>
            <pc:sldMk cId="2128998665" sldId="293"/>
            <ac:spMk id="14" creationId="{61B2A784-4501-42A8-86DF-DB27DE395089}"/>
          </ac:spMkLst>
        </pc:spChg>
        <pc:spChg chg="add del">
          <ac:chgData name="Sai Boddepalli" userId="b409a84afbd2faa9" providerId="LiveId" clId="{76628325-C41D-4408-8910-0D1DDC32E8E8}" dt="2021-07-21T04:04:24.649" v="1163" actId="26606"/>
          <ac:spMkLst>
            <pc:docMk/>
            <pc:sldMk cId="2128998665" sldId="293"/>
            <ac:spMk id="16" creationId="{5DCD51DF-47F0-4E43-9A0F-6B18888E09C2}"/>
          </ac:spMkLst>
        </pc:spChg>
        <pc:spChg chg="add del">
          <ac:chgData name="Sai Boddepalli" userId="b409a84afbd2faa9" providerId="LiveId" clId="{76628325-C41D-4408-8910-0D1DDC32E8E8}" dt="2021-07-21T04:04:24.649" v="1163" actId="26606"/>
          <ac:spMkLst>
            <pc:docMk/>
            <pc:sldMk cId="2128998665" sldId="293"/>
            <ac:spMk id="18" creationId="{3D2A823F-3501-42FE-AA79-81397A58E19E}"/>
          </ac:spMkLst>
        </pc:spChg>
        <pc:spChg chg="add del">
          <ac:chgData name="Sai Boddepalli" userId="b409a84afbd2faa9" providerId="LiveId" clId="{76628325-C41D-4408-8910-0D1DDC32E8E8}" dt="2021-07-21T04:04:24.649" v="1163" actId="26606"/>
          <ac:spMkLst>
            <pc:docMk/>
            <pc:sldMk cId="2128998665" sldId="293"/>
            <ac:spMk id="20" creationId="{767CF198-49C5-4D2A-93C6-A7A4D04B9B35}"/>
          </ac:spMkLst>
        </pc:spChg>
        <pc:spChg chg="add del">
          <ac:chgData name="Sai Boddepalli" userId="b409a84afbd2faa9" providerId="LiveId" clId="{76628325-C41D-4408-8910-0D1DDC32E8E8}" dt="2021-07-21T04:04:24.649" v="1163" actId="26606"/>
          <ac:spMkLst>
            <pc:docMk/>
            <pc:sldMk cId="2128998665" sldId="293"/>
            <ac:spMk id="22" creationId="{4D1EC289-2791-41B5-B240-03653B703D9C}"/>
          </ac:spMkLst>
        </pc:spChg>
        <pc:spChg chg="add del">
          <ac:chgData name="Sai Boddepalli" userId="b409a84afbd2faa9" providerId="LiveId" clId="{76628325-C41D-4408-8910-0D1DDC32E8E8}" dt="2021-07-21T04:04:24.649" v="1163" actId="26606"/>
          <ac:spMkLst>
            <pc:docMk/>
            <pc:sldMk cId="2128998665" sldId="293"/>
            <ac:spMk id="24" creationId="{766CDA4A-6CAA-4FED-A424-FF9D363E93C1}"/>
          </ac:spMkLst>
        </pc:spChg>
        <pc:spChg chg="add del">
          <ac:chgData name="Sai Boddepalli" userId="b409a84afbd2faa9" providerId="LiveId" clId="{76628325-C41D-4408-8910-0D1DDC32E8E8}" dt="2021-07-21T04:04:09.466" v="1155" actId="26606"/>
          <ac:spMkLst>
            <pc:docMk/>
            <pc:sldMk cId="2128998665" sldId="293"/>
            <ac:spMk id="27" creationId="{766CDA4A-6CAA-4FED-A424-FF9D363E93C1}"/>
          </ac:spMkLst>
        </pc:spChg>
        <pc:picChg chg="add mod">
          <ac:chgData name="Sai Boddepalli" userId="b409a84afbd2faa9" providerId="LiveId" clId="{76628325-C41D-4408-8910-0D1DDC32E8E8}" dt="2021-07-21T04:04:24.649" v="1163" actId="26606"/>
          <ac:picMkLst>
            <pc:docMk/>
            <pc:sldMk cId="2128998665" sldId="293"/>
            <ac:picMk id="2" creationId="{1A9FC070-B562-4D11-BE36-33D081A48A78}"/>
          </ac:picMkLst>
        </pc:picChg>
        <pc:picChg chg="add mod">
          <ac:chgData name="Sai Boddepalli" userId="b409a84afbd2faa9" providerId="LiveId" clId="{76628325-C41D-4408-8910-0D1DDC32E8E8}" dt="2021-07-21T04:04:24.649" v="1163" actId="26606"/>
          <ac:picMkLst>
            <pc:docMk/>
            <pc:sldMk cId="2128998665" sldId="293"/>
            <ac:picMk id="8" creationId="{FAD5FF32-F552-4EB9-8603-9C57F62F7447}"/>
          </ac:picMkLst>
        </pc:picChg>
        <pc:picChg chg="add del">
          <ac:chgData name="Sai Boddepalli" userId="b409a84afbd2faa9" providerId="LiveId" clId="{76628325-C41D-4408-8910-0D1DDC32E8E8}" dt="2021-07-21T04:04:24.649" v="1163" actId="26606"/>
          <ac:picMkLst>
            <pc:docMk/>
            <pc:sldMk cId="2128998665" sldId="293"/>
            <ac:picMk id="25" creationId="{9B0DB875-49E3-4B9D-8AAE-D81A127B6647}"/>
          </ac:picMkLst>
        </pc:picChg>
        <pc:picChg chg="add del">
          <ac:chgData name="Sai Boddepalli" userId="b409a84afbd2faa9" providerId="LiveId" clId="{76628325-C41D-4408-8910-0D1DDC32E8E8}" dt="2021-07-21T04:04:09.466" v="1155" actId="26606"/>
          <ac:picMkLst>
            <pc:docMk/>
            <pc:sldMk cId="2128998665" sldId="293"/>
            <ac:picMk id="29" creationId="{9B0DB875-49E3-4B9D-8AAE-D81A127B6647}"/>
          </ac:picMkLst>
        </pc:picChg>
      </pc:sldChg>
      <pc:sldChg chg="addSp delSp modSp new mod ord setBg">
        <pc:chgData name="Sai Boddepalli" userId="b409a84afbd2faa9" providerId="LiveId" clId="{76628325-C41D-4408-8910-0D1DDC32E8E8}" dt="2021-07-21T03:36:33.207" v="924" actId="20577"/>
        <pc:sldMkLst>
          <pc:docMk/>
          <pc:sldMk cId="654721695" sldId="294"/>
        </pc:sldMkLst>
        <pc:spChg chg="add del">
          <ac:chgData name="Sai Boddepalli" userId="b409a84afbd2faa9" providerId="LiveId" clId="{76628325-C41D-4408-8910-0D1DDC32E8E8}" dt="2021-07-21T03:24:26.790" v="824" actId="11529"/>
          <ac:spMkLst>
            <pc:docMk/>
            <pc:sldMk cId="654721695" sldId="294"/>
            <ac:spMk id="7" creationId="{FE9AB3DA-71C8-4088-BEEC-B31C65151560}"/>
          </ac:spMkLst>
        </pc:spChg>
        <pc:spChg chg="add">
          <ac:chgData name="Sai Boddepalli" userId="b409a84afbd2faa9" providerId="LiveId" clId="{76628325-C41D-4408-8910-0D1DDC32E8E8}" dt="2021-07-21T03:23:25.711" v="816" actId="26606"/>
          <ac:spMkLst>
            <pc:docMk/>
            <pc:sldMk cId="654721695" sldId="294"/>
            <ac:spMk id="8" creationId="{12E8CD4E-6381-4807-AA5B-CE0024A8BE19}"/>
          </ac:spMkLst>
        </pc:spChg>
        <pc:spChg chg="add">
          <ac:chgData name="Sai Boddepalli" userId="b409a84afbd2faa9" providerId="LiveId" clId="{76628325-C41D-4408-8910-0D1DDC32E8E8}" dt="2021-07-21T03:23:25.711" v="816" actId="26606"/>
          <ac:spMkLst>
            <pc:docMk/>
            <pc:sldMk cId="654721695" sldId="294"/>
            <ac:spMk id="9" creationId="{D28445F8-F032-43C9-8D0F-A5155F525283}"/>
          </ac:spMkLst>
        </pc:spChg>
        <pc:spChg chg="add">
          <ac:chgData name="Sai Boddepalli" userId="b409a84afbd2faa9" providerId="LiveId" clId="{76628325-C41D-4408-8910-0D1DDC32E8E8}" dt="2021-07-21T03:23:25.711" v="816" actId="26606"/>
          <ac:spMkLst>
            <pc:docMk/>
            <pc:sldMk cId="654721695" sldId="294"/>
            <ac:spMk id="10" creationId="{36A325B5-56A3-425A-B9A3-0CEB7CA1BBF6}"/>
          </ac:spMkLst>
        </pc:spChg>
        <pc:spChg chg="add del">
          <ac:chgData name="Sai Boddepalli" userId="b409a84afbd2faa9" providerId="LiveId" clId="{76628325-C41D-4408-8910-0D1DDC32E8E8}" dt="2021-07-21T03:23:06.119" v="815" actId="26606"/>
          <ac:spMkLst>
            <pc:docMk/>
            <pc:sldMk cId="654721695" sldId="294"/>
            <ac:spMk id="11" creationId="{6F79B0DD-2C63-4EE5-804F-B8E391FC1E45}"/>
          </ac:spMkLst>
        </pc:spChg>
        <pc:spChg chg="add">
          <ac:chgData name="Sai Boddepalli" userId="b409a84afbd2faa9" providerId="LiveId" clId="{76628325-C41D-4408-8910-0D1DDC32E8E8}" dt="2021-07-21T03:23:25.711" v="816" actId="26606"/>
          <ac:spMkLst>
            <pc:docMk/>
            <pc:sldMk cId="654721695" sldId="294"/>
            <ac:spMk id="12" creationId="{B80DE958-9D45-4CAD-BF1F-FA2ED970B7F6}"/>
          </ac:spMkLst>
        </pc:spChg>
        <pc:spChg chg="add del">
          <ac:chgData name="Sai Boddepalli" userId="b409a84afbd2faa9" providerId="LiveId" clId="{76628325-C41D-4408-8910-0D1DDC32E8E8}" dt="2021-07-21T03:23:06.119" v="815" actId="26606"/>
          <ac:spMkLst>
            <pc:docMk/>
            <pc:sldMk cId="654721695" sldId="294"/>
            <ac:spMk id="13" creationId="{627DB8AB-CD55-4C8F-9043-52652B89231A}"/>
          </ac:spMkLst>
        </pc:spChg>
        <pc:spChg chg="add">
          <ac:chgData name="Sai Boddepalli" userId="b409a84afbd2faa9" providerId="LiveId" clId="{76628325-C41D-4408-8910-0D1DDC32E8E8}" dt="2021-07-21T03:23:25.711" v="816" actId="26606"/>
          <ac:spMkLst>
            <pc:docMk/>
            <pc:sldMk cId="654721695" sldId="294"/>
            <ac:spMk id="14" creationId="{BB93B4BF-AD35-4E52-8131-161C5FB9CDD7}"/>
          </ac:spMkLst>
        </pc:spChg>
        <pc:spChg chg="add del">
          <ac:chgData name="Sai Boddepalli" userId="b409a84afbd2faa9" providerId="LiveId" clId="{76628325-C41D-4408-8910-0D1DDC32E8E8}" dt="2021-07-21T03:23:06.119" v="815" actId="26606"/>
          <ac:spMkLst>
            <pc:docMk/>
            <pc:sldMk cId="654721695" sldId="294"/>
            <ac:spMk id="15" creationId="{53059C5A-91CB-4024-9B4E-20082E25C70B}"/>
          </ac:spMkLst>
        </pc:spChg>
        <pc:spChg chg="add mod">
          <ac:chgData name="Sai Boddepalli" userId="b409a84afbd2faa9" providerId="LiveId" clId="{76628325-C41D-4408-8910-0D1DDC32E8E8}" dt="2021-07-21T03:34:28.896" v="904" actId="108"/>
          <ac:spMkLst>
            <pc:docMk/>
            <pc:sldMk cId="654721695" sldId="294"/>
            <ac:spMk id="16" creationId="{A3C79E86-E63F-40DB-89AE-DA5E446A2572}"/>
          </ac:spMkLst>
        </pc:spChg>
        <pc:spChg chg="add del">
          <ac:chgData name="Sai Boddepalli" userId="b409a84afbd2faa9" providerId="LiveId" clId="{76628325-C41D-4408-8910-0D1DDC32E8E8}" dt="2021-07-21T03:23:06.119" v="815" actId="26606"/>
          <ac:spMkLst>
            <pc:docMk/>
            <pc:sldMk cId="654721695" sldId="294"/>
            <ac:spMk id="17" creationId="{184884BF-A898-4EFF-9504-E13EBE3FF62E}"/>
          </ac:spMkLst>
        </pc:spChg>
        <pc:spChg chg="add del">
          <ac:chgData name="Sai Boddepalli" userId="b409a84afbd2faa9" providerId="LiveId" clId="{76628325-C41D-4408-8910-0D1DDC32E8E8}" dt="2021-07-21T03:23:06.119" v="815" actId="26606"/>
          <ac:spMkLst>
            <pc:docMk/>
            <pc:sldMk cId="654721695" sldId="294"/>
            <ac:spMk id="19" creationId="{7B32D337-FDA6-4468-ADB1-7038E5FC0BA9}"/>
          </ac:spMkLst>
        </pc:spChg>
        <pc:spChg chg="add mod">
          <ac:chgData name="Sai Boddepalli" userId="b409a84afbd2faa9" providerId="LiveId" clId="{76628325-C41D-4408-8910-0D1DDC32E8E8}" dt="2021-07-21T03:36:08.206" v="910" actId="20577"/>
          <ac:spMkLst>
            <pc:docMk/>
            <pc:sldMk cId="654721695" sldId="294"/>
            <ac:spMk id="20" creationId="{854FBE4F-36EF-4589-A40A-2836F7B316BC}"/>
          </ac:spMkLst>
        </pc:spChg>
        <pc:spChg chg="add mod">
          <ac:chgData name="Sai Boddepalli" userId="b409a84afbd2faa9" providerId="LiveId" clId="{76628325-C41D-4408-8910-0D1DDC32E8E8}" dt="2021-07-21T03:36:14.864" v="913" actId="20577"/>
          <ac:spMkLst>
            <pc:docMk/>
            <pc:sldMk cId="654721695" sldId="294"/>
            <ac:spMk id="21" creationId="{DF0AA97D-C97D-4E3A-A886-D0861CD22A71}"/>
          </ac:spMkLst>
        </pc:spChg>
        <pc:spChg chg="add mod">
          <ac:chgData name="Sai Boddepalli" userId="b409a84afbd2faa9" providerId="LiveId" clId="{76628325-C41D-4408-8910-0D1DDC32E8E8}" dt="2021-07-21T03:36:33.207" v="924" actId="20577"/>
          <ac:spMkLst>
            <pc:docMk/>
            <pc:sldMk cId="654721695" sldId="294"/>
            <ac:spMk id="22" creationId="{9E5BFF1E-8C20-4A4D-A580-E83337E6AC8A}"/>
          </ac:spMkLst>
        </pc:spChg>
        <pc:picChg chg="add del mod">
          <ac:chgData name="Sai Boddepalli" userId="b409a84afbd2faa9" providerId="LiveId" clId="{76628325-C41D-4408-8910-0D1DDC32E8E8}" dt="2021-07-21T03:00:32.058" v="663" actId="21"/>
          <ac:picMkLst>
            <pc:docMk/>
            <pc:sldMk cId="654721695" sldId="294"/>
            <ac:picMk id="2" creationId="{E0DAC309-A2F1-495C-95AE-31EBDCAD58B3}"/>
          </ac:picMkLst>
        </pc:picChg>
        <pc:picChg chg="add del mod">
          <ac:chgData name="Sai Boddepalli" userId="b409a84afbd2faa9" providerId="LiveId" clId="{76628325-C41D-4408-8910-0D1DDC32E8E8}" dt="2021-07-21T03:33:30.264" v="897" actId="478"/>
          <ac:picMkLst>
            <pc:docMk/>
            <pc:sldMk cId="654721695" sldId="294"/>
            <ac:picMk id="3" creationId="{9E21066D-99AD-4A43-954E-9C591EC8E199}"/>
          </ac:picMkLst>
        </pc:picChg>
        <pc:picChg chg="add mod ord">
          <ac:chgData name="Sai Boddepalli" userId="b409a84afbd2faa9" providerId="LiveId" clId="{76628325-C41D-4408-8910-0D1DDC32E8E8}" dt="2021-07-21T03:28:53.260" v="885" actId="14100"/>
          <ac:picMkLst>
            <pc:docMk/>
            <pc:sldMk cId="654721695" sldId="294"/>
            <ac:picMk id="4" creationId="{131A9091-72EE-436C-A43B-ACED38C3C8C2}"/>
          </ac:picMkLst>
        </pc:picChg>
        <pc:picChg chg="add mod">
          <ac:chgData name="Sai Boddepalli" userId="b409a84afbd2faa9" providerId="LiveId" clId="{76628325-C41D-4408-8910-0D1DDC32E8E8}" dt="2021-07-21T03:28:47.580" v="884" actId="14100"/>
          <ac:picMkLst>
            <pc:docMk/>
            <pc:sldMk cId="654721695" sldId="294"/>
            <ac:picMk id="5" creationId="{2A212721-5109-461E-8147-FB819E614D52}"/>
          </ac:picMkLst>
        </pc:picChg>
        <pc:picChg chg="add mod">
          <ac:chgData name="Sai Boddepalli" userId="b409a84afbd2faa9" providerId="LiveId" clId="{76628325-C41D-4408-8910-0D1DDC32E8E8}" dt="2021-07-21T03:26:55.668" v="857" actId="14100"/>
          <ac:picMkLst>
            <pc:docMk/>
            <pc:sldMk cId="654721695" sldId="294"/>
            <ac:picMk id="6" creationId="{A43E516D-EEB0-4E14-81ED-9C8EE3F91B6C}"/>
          </ac:picMkLst>
        </pc:picChg>
        <pc:picChg chg="add mod">
          <ac:chgData name="Sai Boddepalli" userId="b409a84afbd2faa9" providerId="LiveId" clId="{76628325-C41D-4408-8910-0D1DDC32E8E8}" dt="2021-07-21T03:33:50.854" v="902" actId="14100"/>
          <ac:picMkLst>
            <pc:docMk/>
            <pc:sldMk cId="654721695" sldId="294"/>
            <ac:picMk id="23" creationId="{0BCDD1DA-B588-4FCF-9029-9996EC0CA7C4}"/>
          </ac:picMkLst>
        </pc:picChg>
      </pc:sldChg>
      <pc:sldChg chg="addSp delSp modSp new mod setBg">
        <pc:chgData name="Sai Boddepalli" userId="b409a84afbd2faa9" providerId="LiveId" clId="{76628325-C41D-4408-8910-0D1DDC32E8E8}" dt="2021-07-21T03:56:12.848" v="1080" actId="20577"/>
        <pc:sldMkLst>
          <pc:docMk/>
          <pc:sldMk cId="2132819226" sldId="295"/>
        </pc:sldMkLst>
        <pc:spChg chg="mod">
          <ac:chgData name="Sai Boddepalli" userId="b409a84afbd2faa9" providerId="LiveId" clId="{76628325-C41D-4408-8910-0D1DDC32E8E8}" dt="2021-07-21T03:18:25.629" v="768" actId="26606"/>
          <ac:spMkLst>
            <pc:docMk/>
            <pc:sldMk cId="2132819226" sldId="295"/>
            <ac:spMk id="2" creationId="{98101E68-78E4-41C0-9BD8-DBC084A2A937}"/>
          </ac:spMkLst>
        </pc:spChg>
        <pc:spChg chg="del">
          <ac:chgData name="Sai Boddepalli" userId="b409a84afbd2faa9" providerId="LiveId" clId="{76628325-C41D-4408-8910-0D1DDC32E8E8}" dt="2021-07-21T03:16:38.199" v="733"/>
          <ac:spMkLst>
            <pc:docMk/>
            <pc:sldMk cId="2132819226" sldId="295"/>
            <ac:spMk id="3" creationId="{B14BEEB1-0BDA-4728-A8BE-B19B8AC8767F}"/>
          </ac:spMkLst>
        </pc:spChg>
        <pc:spChg chg="mod ord">
          <ac:chgData name="Sai Boddepalli" userId="b409a84afbd2faa9" providerId="LiveId" clId="{76628325-C41D-4408-8910-0D1DDC32E8E8}" dt="2021-07-21T03:56:12.848" v="1080" actId="20577"/>
          <ac:spMkLst>
            <pc:docMk/>
            <pc:sldMk cId="2132819226" sldId="295"/>
            <ac:spMk id="4" creationId="{3D723779-F99C-40AC-A0DB-278687C2D7B4}"/>
          </ac:spMkLst>
        </pc:spChg>
        <pc:spChg chg="add mod">
          <ac:chgData name="Sai Boddepalli" userId="b409a84afbd2faa9" providerId="LiveId" clId="{76628325-C41D-4408-8910-0D1DDC32E8E8}" dt="2021-07-21T03:20:17.528" v="778" actId="208"/>
          <ac:spMkLst>
            <pc:docMk/>
            <pc:sldMk cId="2132819226" sldId="295"/>
            <ac:spMk id="6" creationId="{56E4A704-BBB6-42D3-8721-3FAB54FEE874}"/>
          </ac:spMkLst>
        </pc:spChg>
        <pc:spChg chg="add del">
          <ac:chgData name="Sai Boddepalli" userId="b409a84afbd2faa9" providerId="LiveId" clId="{76628325-C41D-4408-8910-0D1DDC32E8E8}" dt="2021-07-21T03:18:25.561" v="767" actId="26606"/>
          <ac:spMkLst>
            <pc:docMk/>
            <pc:sldMk cId="2132819226" sldId="295"/>
            <ac:spMk id="7" creationId="{98761467-7640-47B1-90D4-04ADAD632C96}"/>
          </ac:spMkLst>
        </pc:spChg>
        <pc:spChg chg="add del">
          <ac:chgData name="Sai Boddepalli" userId="b409a84afbd2faa9" providerId="LiveId" clId="{76628325-C41D-4408-8910-0D1DDC32E8E8}" dt="2021-07-21T03:18:25.561" v="767" actId="26606"/>
          <ac:spMkLst>
            <pc:docMk/>
            <pc:sldMk cId="2132819226" sldId="295"/>
            <ac:spMk id="8" creationId="{738B1503-6FE9-46B4-9354-E943D91B11A3}"/>
          </ac:spMkLst>
        </pc:spChg>
        <pc:spChg chg="add del">
          <ac:chgData name="Sai Boddepalli" userId="b409a84afbd2faa9" providerId="LiveId" clId="{76628325-C41D-4408-8910-0D1DDC32E8E8}" dt="2021-07-21T03:18:08.555" v="765" actId="26606"/>
          <ac:spMkLst>
            <pc:docMk/>
            <pc:sldMk cId="2132819226" sldId="295"/>
            <ac:spMk id="10" creationId="{A98FD4FC-479A-4C2B-84A5-CF81E055FBC0}"/>
          </ac:spMkLst>
        </pc:spChg>
        <pc:spChg chg="add">
          <ac:chgData name="Sai Boddepalli" userId="b409a84afbd2faa9" providerId="LiveId" clId="{76628325-C41D-4408-8910-0D1DDC32E8E8}" dt="2021-07-21T03:18:25.629" v="768" actId="26606"/>
          <ac:spMkLst>
            <pc:docMk/>
            <pc:sldMk cId="2132819226" sldId="295"/>
            <ac:spMk id="11" creationId="{2A2456A0-13DF-4BA8-9BDD-168E874C4211}"/>
          </ac:spMkLst>
        </pc:spChg>
        <pc:spChg chg="add del">
          <ac:chgData name="Sai Boddepalli" userId="b409a84afbd2faa9" providerId="LiveId" clId="{76628325-C41D-4408-8910-0D1DDC32E8E8}" dt="2021-07-21T03:18:08.555" v="765" actId="26606"/>
          <ac:spMkLst>
            <pc:docMk/>
            <pc:sldMk cId="2132819226" sldId="295"/>
            <ac:spMk id="12" creationId="{37D54B6C-87D0-4C03-8335-3955179D2B5B}"/>
          </ac:spMkLst>
        </pc:spChg>
        <pc:picChg chg="add mod">
          <ac:chgData name="Sai Boddepalli" userId="b409a84afbd2faa9" providerId="LiveId" clId="{76628325-C41D-4408-8910-0D1DDC32E8E8}" dt="2021-07-21T03:18:40.023" v="769" actId="27614"/>
          <ac:picMkLst>
            <pc:docMk/>
            <pc:sldMk cId="2132819226" sldId="295"/>
            <ac:picMk id="5" creationId="{1F8EED48-B0F2-4B22-8C38-BBC63BCB4CA3}"/>
          </ac:picMkLst>
        </pc:picChg>
        <pc:picChg chg="add">
          <ac:chgData name="Sai Boddepalli" userId="b409a84afbd2faa9" providerId="LiveId" clId="{76628325-C41D-4408-8910-0D1DDC32E8E8}" dt="2021-07-21T03:18:25.629" v="768" actId="26606"/>
          <ac:picMkLst>
            <pc:docMk/>
            <pc:sldMk cId="2132819226" sldId="295"/>
            <ac:picMk id="13" creationId="{7AEE9CAC-347C-43C2-AE87-6BC5566E6068}"/>
          </ac:picMkLst>
        </pc:picChg>
      </pc:sldChg>
      <pc:sldChg chg="addSp delSp modSp new del mod ord">
        <pc:chgData name="Sai Boddepalli" userId="b409a84afbd2faa9" providerId="LiveId" clId="{76628325-C41D-4408-8910-0D1DDC32E8E8}" dt="2021-07-21T03:42:25.860" v="975" actId="2696"/>
        <pc:sldMkLst>
          <pc:docMk/>
          <pc:sldMk cId="2464063659" sldId="296"/>
        </pc:sldMkLst>
        <pc:spChg chg="add del">
          <ac:chgData name="Sai Boddepalli" userId="b409a84afbd2faa9" providerId="LiveId" clId="{76628325-C41D-4408-8910-0D1DDC32E8E8}" dt="2021-07-21T03:39:09.914" v="939" actId="22"/>
          <ac:spMkLst>
            <pc:docMk/>
            <pc:sldMk cId="2464063659" sldId="296"/>
            <ac:spMk id="5" creationId="{B5179699-004D-4F53-9E54-E8DAEFE71391}"/>
          </ac:spMkLst>
        </pc:spChg>
        <pc:picChg chg="add mod">
          <ac:chgData name="Sai Boddepalli" userId="b409a84afbd2faa9" providerId="LiveId" clId="{76628325-C41D-4408-8910-0D1DDC32E8E8}" dt="2021-07-21T03:37:58.074" v="927"/>
          <ac:picMkLst>
            <pc:docMk/>
            <pc:sldMk cId="2464063659" sldId="296"/>
            <ac:picMk id="2" creationId="{397A4A8F-6711-443C-A8F0-86B9275D1544}"/>
          </ac:picMkLst>
        </pc:picChg>
        <pc:picChg chg="add mod">
          <ac:chgData name="Sai Boddepalli" userId="b409a84afbd2faa9" providerId="LiveId" clId="{76628325-C41D-4408-8910-0D1DDC32E8E8}" dt="2021-07-21T03:39:12.486" v="943"/>
          <ac:picMkLst>
            <pc:docMk/>
            <pc:sldMk cId="2464063659" sldId="296"/>
            <ac:picMk id="3" creationId="{0819EFF3-53F2-474D-86C4-0B2BC32D8299}"/>
          </ac:picMkLst>
        </pc:picChg>
      </pc:sldChg>
      <pc:sldChg chg="addSp delSp modSp new mod setBg">
        <pc:chgData name="Sai Boddepalli" userId="b409a84afbd2faa9" providerId="LiveId" clId="{76628325-C41D-4408-8910-0D1DDC32E8E8}" dt="2021-07-21T03:59:55.593" v="1121" actId="108"/>
        <pc:sldMkLst>
          <pc:docMk/>
          <pc:sldMk cId="2121974110" sldId="297"/>
        </pc:sldMkLst>
        <pc:spChg chg="mod">
          <ac:chgData name="Sai Boddepalli" userId="b409a84afbd2faa9" providerId="LiveId" clId="{76628325-C41D-4408-8910-0D1DDC32E8E8}" dt="2021-07-21T03:42:36.880" v="980" actId="27636"/>
          <ac:spMkLst>
            <pc:docMk/>
            <pc:sldMk cId="2121974110" sldId="297"/>
            <ac:spMk id="2" creationId="{5054FC30-70A1-4CE7-BB99-F789473A9823}"/>
          </ac:spMkLst>
        </pc:spChg>
        <pc:spChg chg="add del">
          <ac:chgData name="Sai Boddepalli" userId="b409a84afbd2faa9" providerId="LiveId" clId="{76628325-C41D-4408-8910-0D1DDC32E8E8}" dt="2021-07-21T03:39:43.912" v="948" actId="22"/>
          <ac:spMkLst>
            <pc:docMk/>
            <pc:sldMk cId="2121974110" sldId="297"/>
            <ac:spMk id="4" creationId="{7B099116-0CDC-4CCA-A27D-56E93EE63DD4}"/>
          </ac:spMkLst>
        </pc:spChg>
        <pc:spChg chg="add mod">
          <ac:chgData name="Sai Boddepalli" userId="b409a84afbd2faa9" providerId="LiveId" clId="{76628325-C41D-4408-8910-0D1DDC32E8E8}" dt="2021-07-21T03:59:55.593" v="1121" actId="108"/>
          <ac:spMkLst>
            <pc:docMk/>
            <pc:sldMk cId="2121974110" sldId="297"/>
            <ac:spMk id="6" creationId="{740C4527-564E-4208-B4C5-C9DF78DACAC6}"/>
          </ac:spMkLst>
        </pc:spChg>
        <pc:spChg chg="add del">
          <ac:chgData name="Sai Boddepalli" userId="b409a84afbd2faa9" providerId="LiveId" clId="{76628325-C41D-4408-8910-0D1DDC32E8E8}" dt="2021-07-21T03:40:22.897" v="952" actId="26606"/>
          <ac:spMkLst>
            <pc:docMk/>
            <pc:sldMk cId="2121974110" sldId="297"/>
            <ac:spMk id="10" creationId="{886D4A05-AFD9-4D13-98E7-B23E4C9D785A}"/>
          </ac:spMkLst>
        </pc:spChg>
        <pc:spChg chg="add del">
          <ac:chgData name="Sai Boddepalli" userId="b409a84afbd2faa9" providerId="LiveId" clId="{76628325-C41D-4408-8910-0D1DDC32E8E8}" dt="2021-07-21T03:40:27.460" v="954" actId="26606"/>
          <ac:spMkLst>
            <pc:docMk/>
            <pc:sldMk cId="2121974110" sldId="297"/>
            <ac:spMk id="12" creationId="{A6D87845-294F-40CB-BC48-46455460D292}"/>
          </ac:spMkLst>
        </pc:spChg>
        <pc:spChg chg="add del">
          <ac:chgData name="Sai Boddepalli" userId="b409a84afbd2faa9" providerId="LiveId" clId="{76628325-C41D-4408-8910-0D1DDC32E8E8}" dt="2021-07-21T03:40:27.460" v="954" actId="26606"/>
          <ac:spMkLst>
            <pc:docMk/>
            <pc:sldMk cId="2121974110" sldId="297"/>
            <ac:spMk id="13" creationId="{1E70A317-DCED-4E80-AA2D-467D8702E5CB}"/>
          </ac:spMkLst>
        </pc:spChg>
        <pc:spChg chg="add del">
          <ac:chgData name="Sai Boddepalli" userId="b409a84afbd2faa9" providerId="LiveId" clId="{76628325-C41D-4408-8910-0D1DDC32E8E8}" dt="2021-07-21T03:40:29.178" v="956" actId="26606"/>
          <ac:spMkLst>
            <pc:docMk/>
            <pc:sldMk cId="2121974110" sldId="297"/>
            <ac:spMk id="15" creationId="{60AB9C63-27B3-4275-BF3D-3E4717045524}"/>
          </ac:spMkLst>
        </pc:spChg>
        <pc:spChg chg="add">
          <ac:chgData name="Sai Boddepalli" userId="b409a84afbd2faa9" providerId="LiveId" clId="{76628325-C41D-4408-8910-0D1DDC32E8E8}" dt="2021-07-21T03:40:29.252" v="957" actId="26606"/>
          <ac:spMkLst>
            <pc:docMk/>
            <pc:sldMk cId="2121974110" sldId="297"/>
            <ac:spMk id="18" creationId="{886D4A05-AFD9-4D13-98E7-B23E4C9D785A}"/>
          </ac:spMkLst>
        </pc:spChg>
        <pc:picChg chg="add mod">
          <ac:chgData name="Sai Boddepalli" userId="b409a84afbd2faa9" providerId="LiveId" clId="{76628325-C41D-4408-8910-0D1DDC32E8E8}" dt="2021-07-21T03:42:30.103" v="976" actId="14100"/>
          <ac:picMkLst>
            <pc:docMk/>
            <pc:sldMk cId="2121974110" sldId="297"/>
            <ac:picMk id="5" creationId="{95FEE886-3970-472D-B159-7DE1C696C5C6}"/>
          </ac:picMkLst>
        </pc:picChg>
        <pc:picChg chg="add del">
          <ac:chgData name="Sai Boddepalli" userId="b409a84afbd2faa9" providerId="LiveId" clId="{76628325-C41D-4408-8910-0D1DDC32E8E8}" dt="2021-07-21T03:40:29.178" v="956" actId="26606"/>
          <ac:picMkLst>
            <pc:docMk/>
            <pc:sldMk cId="2121974110" sldId="297"/>
            <ac:picMk id="16" creationId="{76AAFF90-89E1-46D5-B8B5-3BFDBB92D867}"/>
          </ac:picMkLst>
        </pc:picChg>
      </pc:sldChg>
      <pc:sldChg chg="addSp modSp new mod">
        <pc:chgData name="Sai Boddepalli" userId="b409a84afbd2faa9" providerId="LiveId" clId="{76628325-C41D-4408-8910-0D1DDC32E8E8}" dt="2021-07-21T03:54:18.129" v="1033" actId="27636"/>
        <pc:sldMkLst>
          <pc:docMk/>
          <pc:sldMk cId="3194312091" sldId="298"/>
        </pc:sldMkLst>
        <pc:spChg chg="mod">
          <ac:chgData name="Sai Boddepalli" userId="b409a84afbd2faa9" providerId="LiveId" clId="{76628325-C41D-4408-8910-0D1DDC32E8E8}" dt="2021-07-21T03:45:33.684" v="1001" actId="14100"/>
          <ac:spMkLst>
            <pc:docMk/>
            <pc:sldMk cId="3194312091" sldId="298"/>
            <ac:spMk id="2" creationId="{D5596152-A150-48FF-BCEC-F2525771CA71}"/>
          </ac:spMkLst>
        </pc:spChg>
        <pc:spChg chg="mod">
          <ac:chgData name="Sai Boddepalli" userId="b409a84afbd2faa9" providerId="LiveId" clId="{76628325-C41D-4408-8910-0D1DDC32E8E8}" dt="2021-07-21T03:50:52.973" v="1007" actId="14100"/>
          <ac:spMkLst>
            <pc:docMk/>
            <pc:sldMk cId="3194312091" sldId="298"/>
            <ac:spMk id="3" creationId="{9BD45392-0F07-4982-BD55-1C8A90EB4F12}"/>
          </ac:spMkLst>
        </pc:spChg>
        <pc:spChg chg="mod">
          <ac:chgData name="Sai Boddepalli" userId="b409a84afbd2faa9" providerId="LiveId" clId="{76628325-C41D-4408-8910-0D1DDC32E8E8}" dt="2021-07-21T03:54:18.129" v="1033" actId="27636"/>
          <ac:spMkLst>
            <pc:docMk/>
            <pc:sldMk cId="3194312091" sldId="298"/>
            <ac:spMk id="4" creationId="{D2D97BF3-8553-4D58-9C94-97C4FF9953E7}"/>
          </ac:spMkLst>
        </pc:spChg>
        <pc:spChg chg="add mod">
          <ac:chgData name="Sai Boddepalli" userId="b409a84afbd2faa9" providerId="LiveId" clId="{76628325-C41D-4408-8910-0D1DDC32E8E8}" dt="2021-07-21T03:51:41.068" v="1014" actId="208"/>
          <ac:spMkLst>
            <pc:docMk/>
            <pc:sldMk cId="3194312091" sldId="298"/>
            <ac:spMk id="6" creationId="{7B4AF462-2A31-421D-B980-DC8662BA6E41}"/>
          </ac:spMkLst>
        </pc:spChg>
        <pc:picChg chg="add mod">
          <ac:chgData name="Sai Boddepalli" userId="b409a84afbd2faa9" providerId="LiveId" clId="{76628325-C41D-4408-8910-0D1DDC32E8E8}" dt="2021-07-21T03:50:58.847" v="1009" actId="14100"/>
          <ac:picMkLst>
            <pc:docMk/>
            <pc:sldMk cId="3194312091" sldId="298"/>
            <ac:picMk id="5" creationId="{BEEF930A-99BC-452E-AF64-D168C2EB7C6A}"/>
          </ac:picMkLst>
        </pc:picChg>
      </pc:sldChg>
      <pc:sldChg chg="new del">
        <pc:chgData name="Sai Boddepalli" userId="b409a84afbd2faa9" providerId="LiveId" clId="{76628325-C41D-4408-8910-0D1DDC32E8E8}" dt="2021-07-21T03:58:20.852" v="1105" actId="47"/>
        <pc:sldMkLst>
          <pc:docMk/>
          <pc:sldMk cId="839474190" sldId="299"/>
        </pc:sldMkLst>
      </pc:sldChg>
      <pc:sldChg chg="new del ord">
        <pc:chgData name="Sai Boddepalli" userId="b409a84afbd2faa9" providerId="LiveId" clId="{76628325-C41D-4408-8910-0D1DDC32E8E8}" dt="2021-07-21T03:58:01.602" v="1103" actId="47"/>
        <pc:sldMkLst>
          <pc:docMk/>
          <pc:sldMk cId="1074607863" sldId="299"/>
        </pc:sldMkLst>
      </pc:sldChg>
      <pc:sldChg chg="addSp delSp modSp add mod ord">
        <pc:chgData name="Sai Boddepalli" userId="b409a84afbd2faa9" providerId="LiveId" clId="{76628325-C41D-4408-8910-0D1DDC32E8E8}" dt="2021-07-22T02:17:42.510" v="1204" actId="20577"/>
        <pc:sldMkLst>
          <pc:docMk/>
          <pc:sldMk cId="1905715027" sldId="299"/>
        </pc:sldMkLst>
        <pc:spChg chg="mod">
          <ac:chgData name="Sai Boddepalli" userId="b409a84afbd2faa9" providerId="LiveId" clId="{76628325-C41D-4408-8910-0D1DDC32E8E8}" dt="2021-07-22T02:17:42.510" v="1204" actId="20577"/>
          <ac:spMkLst>
            <pc:docMk/>
            <pc:sldMk cId="1905715027" sldId="299"/>
            <ac:spMk id="2" creationId="{5054FC30-70A1-4CE7-BB99-F789473A9823}"/>
          </ac:spMkLst>
        </pc:spChg>
        <pc:spChg chg="add mod">
          <ac:chgData name="Sai Boddepalli" userId="b409a84afbd2faa9" providerId="LiveId" clId="{76628325-C41D-4408-8910-0D1DDC32E8E8}" dt="2021-07-21T04:04:42.707" v="1172" actId="14100"/>
          <ac:spMkLst>
            <pc:docMk/>
            <pc:sldMk cId="1905715027" sldId="299"/>
            <ac:spMk id="7" creationId="{3BC7BC9E-69CC-4CE9-A7FA-F14FF6A33E71}"/>
          </ac:spMkLst>
        </pc:spChg>
        <pc:spChg chg="del">
          <ac:chgData name="Sai Boddepalli" userId="b409a84afbd2faa9" providerId="LiveId" clId="{76628325-C41D-4408-8910-0D1DDC32E8E8}" dt="2021-07-21T03:58:39.508" v="1111" actId="26606"/>
          <ac:spMkLst>
            <pc:docMk/>
            <pc:sldMk cId="1905715027" sldId="299"/>
            <ac:spMk id="18" creationId="{886D4A05-AFD9-4D13-98E7-B23E4C9D785A}"/>
          </ac:spMkLst>
        </pc:spChg>
        <pc:spChg chg="add">
          <ac:chgData name="Sai Boddepalli" userId="b409a84afbd2faa9" providerId="LiveId" clId="{76628325-C41D-4408-8910-0D1DDC32E8E8}" dt="2021-07-21T03:58:39.508" v="1111" actId="26606"/>
          <ac:spMkLst>
            <pc:docMk/>
            <pc:sldMk cId="1905715027" sldId="299"/>
            <ac:spMk id="23" creationId="{886D4A05-AFD9-4D13-98E7-B23E4C9D785A}"/>
          </ac:spMkLst>
        </pc:spChg>
        <pc:picChg chg="del">
          <ac:chgData name="Sai Boddepalli" userId="b409a84afbd2faa9" providerId="LiveId" clId="{76628325-C41D-4408-8910-0D1DDC32E8E8}" dt="2021-07-21T03:58:29.270" v="1109" actId="478"/>
          <ac:picMkLst>
            <pc:docMk/>
            <pc:sldMk cId="1905715027" sldId="299"/>
            <ac:picMk id="5" creationId="{95FEE886-3970-472D-B159-7DE1C696C5C6}"/>
          </ac:picMkLst>
        </pc:picChg>
        <pc:picChg chg="add mod">
          <ac:chgData name="Sai Boddepalli" userId="b409a84afbd2faa9" providerId="LiveId" clId="{76628325-C41D-4408-8910-0D1DDC32E8E8}" dt="2021-07-21T04:00:33.987" v="1125" actId="14100"/>
          <ac:picMkLst>
            <pc:docMk/>
            <pc:sldMk cId="1905715027" sldId="299"/>
            <ac:picMk id="6" creationId="{CDE89EA2-6963-4807-9AEF-4509CF74C2F4}"/>
          </ac:picMkLst>
        </pc:picChg>
      </pc:sldChg>
      <pc:sldChg chg="new del">
        <pc:chgData name="Sai Boddepalli" userId="b409a84afbd2faa9" providerId="LiveId" clId="{76628325-C41D-4408-8910-0D1DDC32E8E8}" dt="2021-07-21T03:58:00.273" v="1102" actId="47"/>
        <pc:sldMkLst>
          <pc:docMk/>
          <pc:sldMk cId="4241998788" sldId="3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7/21/2021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hyperlink" Target="mailto:AnushaPutta@my.unt.edu" TargetMode="External"/><Relationship Id="rId5" Type="http://schemas.openxmlformats.org/officeDocument/2006/relationships/hyperlink" Target="mailto:SriLakshmiTammineni@my.unt.edu" TargetMode="Externa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19.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5"/>
            <a:ext cx="3641561" cy="2059554"/>
          </a:xfrm>
        </p:spPr>
        <p:txBody>
          <a:bodyPr>
            <a:normAutofit/>
          </a:bodyPr>
          <a:lstStyle/>
          <a:p>
            <a:pPr algn="l"/>
            <a:r>
              <a:rPr lang="en-US" sz="3200" dirty="0"/>
              <a:t>Analysis and Prediction of Cost of Attendance using CRISP-DM</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848100"/>
            <a:ext cx="3485072" cy="1336377"/>
          </a:xfrm>
        </p:spPr>
        <p:txBody>
          <a:bodyPr>
            <a:noAutofit/>
          </a:bodyPr>
          <a:lstStyle/>
          <a:p>
            <a:pPr marL="0" marR="0" algn="ctr">
              <a:lnSpc>
                <a:spcPct val="10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Sri Lakshmi Tammineni - 11482201</a:t>
            </a:r>
          </a:p>
          <a:p>
            <a:pPr marL="0" marR="0" algn="ctr">
              <a:lnSpc>
                <a:spcPct val="100000"/>
              </a:lnSpc>
              <a:spcBef>
                <a:spcPts val="0"/>
              </a:spcBef>
              <a:spcAft>
                <a:spcPts val="0"/>
              </a:spcAft>
            </a:pPr>
            <a:r>
              <a:rPr lang="en-US" sz="1100" u="sng" dirty="0">
                <a:solidFill>
                  <a:srgbClr val="806000"/>
                </a:solidFill>
                <a:effectLst/>
                <a:latin typeface="Times New Roman" panose="02020603050405020304" pitchFamily="18" charset="0"/>
                <a:ea typeface="Times New Roman" panose="02020603050405020304" pitchFamily="18" charset="0"/>
                <a:hlinkClick r:id="rId5"/>
              </a:rPr>
              <a:t>SriLakshmiTammineni@my.unt.edu</a:t>
            </a:r>
            <a:endParaRPr lang="en-US" sz="11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a:p>
            <a:pPr marL="0" marR="0" algn="ctr">
              <a:lnSpc>
                <a:spcPct val="10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Anusha Putta - 11500342</a:t>
            </a:r>
          </a:p>
          <a:p>
            <a:pPr marL="0" marR="0" algn="ctr">
              <a:lnSpc>
                <a:spcPct val="100000"/>
              </a:lnSpc>
              <a:spcBef>
                <a:spcPts val="0"/>
              </a:spcBef>
              <a:spcAft>
                <a:spcPts val="0"/>
              </a:spcAft>
            </a:pPr>
            <a:r>
              <a:rPr lang="en-US" sz="1100" u="sng" dirty="0">
                <a:solidFill>
                  <a:srgbClr val="806000"/>
                </a:solidFill>
                <a:effectLst/>
                <a:latin typeface="Times New Roman" panose="02020603050405020304" pitchFamily="18" charset="0"/>
                <a:ea typeface="Times New Roman" panose="02020603050405020304" pitchFamily="18" charset="0"/>
                <a:hlinkClick r:id="rId6"/>
              </a:rPr>
              <a:t>AnushaPutta@my.unt.edu</a:t>
            </a:r>
            <a:endParaRPr lang="en-US" sz="1100" u="sng" dirty="0">
              <a:solidFill>
                <a:srgbClr val="806000"/>
              </a:solidFill>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endParaRPr lang="en-US" sz="1100" u="sng" dirty="0">
              <a:solidFill>
                <a:srgbClr val="806000"/>
              </a:solidFill>
              <a:effectLst/>
              <a:latin typeface="Times New Roman" panose="02020603050405020304" pitchFamily="18" charset="0"/>
              <a:ea typeface="Times New Roman" panose="02020603050405020304" pitchFamily="18" charset="0"/>
            </a:endParaRPr>
          </a:p>
          <a:p>
            <a:pP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University of North Texas-Denton</a:t>
            </a:r>
          </a:p>
          <a:p>
            <a:pPr marL="0" marR="0" algn="ctr">
              <a:lnSpc>
                <a:spcPct val="100000"/>
              </a:lnSpc>
              <a:spcBef>
                <a:spcPts val="0"/>
              </a:spcBef>
              <a:spcAft>
                <a:spcPts val="0"/>
              </a:spcAft>
            </a:pPr>
            <a:endParaRPr lang="en-US" sz="1100" u="sng" dirty="0">
              <a:solidFill>
                <a:srgbClr val="806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4FC30-70A1-4CE7-BB99-F789473A9823}"/>
              </a:ext>
            </a:extLst>
          </p:cNvPr>
          <p:cNvSpPr>
            <a:spLocks noGrp="1"/>
          </p:cNvSpPr>
          <p:nvPr>
            <p:ph type="title"/>
          </p:nvPr>
        </p:nvSpPr>
        <p:spPr>
          <a:xfrm>
            <a:off x="1370693" y="4655819"/>
            <a:ext cx="9440034" cy="1143001"/>
          </a:xfrm>
        </p:spPr>
        <p:txBody>
          <a:bodyPr vert="horz" lIns="91440" tIns="45720" rIns="91440" bIns="45720" rtlCol="0" anchor="b">
            <a:normAutofit/>
          </a:bodyPr>
          <a:lstStyle/>
          <a:p>
            <a:br>
              <a:rPr lang="en-US" sz="1200" dirty="0"/>
            </a:br>
            <a:r>
              <a:rPr lang="en-US" sz="1400" dirty="0"/>
              <a:t>One way ANOVA was performed on all the seven variables and results of the analysis showed that means of in-state and out-of-state tuition have changed over the four-year period and in an upward trend. Results of the analysis are in above screenshot. Note the low P value &lt; 0.05 significance. With a null hypothesis that each of the expenses has been the same across 4 years, the value of P proves or disproves the null hypothesis. </a:t>
            </a:r>
          </a:p>
        </p:txBody>
      </p:sp>
      <p:pic>
        <p:nvPicPr>
          <p:cNvPr id="5" name="Picture 4" descr="Graphical user interface, application, Word&#10;&#10;Description automatically generated">
            <a:extLst>
              <a:ext uri="{FF2B5EF4-FFF2-40B4-BE49-F238E27FC236}">
                <a16:creationId xmlns:a16="http://schemas.microsoft.com/office/drawing/2014/main" id="{95FEE886-3970-472D-B159-7DE1C696C5C6}"/>
              </a:ext>
            </a:extLst>
          </p:cNvPr>
          <p:cNvPicPr/>
          <p:nvPr/>
        </p:nvPicPr>
        <p:blipFill>
          <a:blip r:embed="rId3"/>
          <a:stretch>
            <a:fillRect/>
          </a:stretch>
        </p:blipFill>
        <p:spPr>
          <a:xfrm>
            <a:off x="2179320" y="624840"/>
            <a:ext cx="7642860" cy="3703319"/>
          </a:xfrm>
          <a:prstGeom prst="rect">
            <a:avLst/>
          </a:prstGeom>
        </p:spPr>
      </p:pic>
      <p:sp>
        <p:nvSpPr>
          <p:cNvPr id="6" name="Rectangle 5">
            <a:extLst>
              <a:ext uri="{FF2B5EF4-FFF2-40B4-BE49-F238E27FC236}">
                <a16:creationId xmlns:a16="http://schemas.microsoft.com/office/drawing/2014/main" id="{740C4527-564E-4208-B4C5-C9DF78DACAC6}"/>
              </a:ext>
            </a:extLst>
          </p:cNvPr>
          <p:cNvSpPr/>
          <p:nvPr/>
        </p:nvSpPr>
        <p:spPr>
          <a:xfrm>
            <a:off x="3406140" y="4434840"/>
            <a:ext cx="5120640" cy="2971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latin typeface="Times New Roman" panose="02020603050405020304" pitchFamily="18" charset="0"/>
              </a:rPr>
              <a:t>Result of ANOVA for In-state and out-of-state tuition</a:t>
            </a:r>
          </a:p>
        </p:txBody>
      </p:sp>
    </p:spTree>
    <p:extLst>
      <p:ext uri="{BB962C8B-B14F-4D97-AF65-F5344CB8AC3E}">
        <p14:creationId xmlns:p14="http://schemas.microsoft.com/office/powerpoint/2010/main" val="2121974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96AD-0557-4F2E-9CF0-D3C30DED9F6E}"/>
              </a:ext>
            </a:extLst>
          </p:cNvPr>
          <p:cNvSpPr>
            <a:spLocks noGrp="1"/>
          </p:cNvSpPr>
          <p:nvPr>
            <p:ph type="title"/>
          </p:nvPr>
        </p:nvSpPr>
        <p:spPr>
          <a:xfrm>
            <a:off x="913795" y="609600"/>
            <a:ext cx="10353762" cy="571500"/>
          </a:xfrm>
        </p:spPr>
        <p:txBody>
          <a:bodyPr>
            <a:normAutofit fontScale="90000"/>
          </a:bodyPr>
          <a:lstStyle/>
          <a:p>
            <a:r>
              <a:rPr lang="en-US" dirty="0"/>
              <a:t>Continuation of Modelling…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2FC169-A679-4EC0-B386-56D9F7B84198}"/>
                  </a:ext>
                </a:extLst>
              </p:cNvPr>
              <p:cNvSpPr>
                <a:spLocks noGrp="1"/>
              </p:cNvSpPr>
              <p:nvPr>
                <p:ph idx="1"/>
              </p:nvPr>
            </p:nvSpPr>
            <p:spPr>
              <a:xfrm>
                <a:off x="913795" y="1371600"/>
                <a:ext cx="10353762" cy="4419599"/>
              </a:xfrm>
            </p:spPr>
            <p:txBody>
              <a:bodyPr>
                <a:normAutofit fontScale="92500" lnSpcReduction="20000"/>
              </a:bodyPr>
              <a:lstStyle/>
              <a:p>
                <a:pPr marL="36900" indent="0">
                  <a:buNone/>
                </a:pPr>
                <a:endParaRPr lang="en-US" sz="1800" b="1" dirty="0">
                  <a:effectLst/>
                  <a:latin typeface="Times New Roman" panose="02020603050405020304" pitchFamily="18" charset="0"/>
                  <a:ea typeface="Times New Roman" panose="02020603050405020304" pitchFamily="18" charset="0"/>
                </a:endParaRPr>
              </a:p>
              <a:p>
                <a:pPr marL="36900" indent="0">
                  <a:buNone/>
                </a:pPr>
                <a:r>
                  <a:rPr lang="en-US" sz="1800" b="1" dirty="0">
                    <a:effectLst/>
                    <a:latin typeface="Times New Roman" panose="02020603050405020304" pitchFamily="18" charset="0"/>
                    <a:ea typeface="Times New Roman" panose="02020603050405020304" pitchFamily="18" charset="0"/>
                  </a:rPr>
                  <a:t>2. Multi Linear Regression to predict Cost of Attendance</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We use a multi linear regression to create models that assume a linear relationship between a subset of our variables (X1, X2) and predict a set of variables (Y1, Y2, etc.). Using these predicted values, we can propose a list of predicted annual cost ranges for various components of Cost of Attendance with a significant confidence interval. </a:t>
                </a:r>
              </a:p>
              <a:p>
                <a:pPr marL="36900" indent="0">
                  <a:buNone/>
                </a:pPr>
                <a14:m>
                  <m:oMathPara xmlns:m="http://schemas.openxmlformats.org/officeDocument/2006/math">
                    <m:oMathParaPr>
                      <m:jc m:val="centerGroup"/>
                    </m:oMathParaPr>
                    <m:oMath xmlns:m="http://schemas.openxmlformats.org/officeDocument/2006/math">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b="1" i="1">
                              <a:effectLst/>
                              <a:latin typeface="Cambria Math" panose="020405030504060302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b="1" i="1">
                              <a:effectLst/>
                              <a:latin typeface="Cambria Math" panose="020405030504060302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n-US" b="1"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b="1" i="1">
                              <a:effectLst/>
                              <a:latin typeface="Cambria Math" panose="020405030504060302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n-US" b="1"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 ... + </m:t>
                      </m:r>
                      <m:sSub>
                        <m:sSubPr>
                          <m:ctrlPr>
                            <a:rPr lang="en-US" b="1" i="1">
                              <a:effectLst/>
                              <a:latin typeface="Cambria Math" panose="020405030504060302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sSub>
                        <m:sSubPr>
                          <m:ctrlPr>
                            <a:rPr lang="en-US" b="1"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oMath>
                  </m:oMathPara>
                </a14:m>
                <a:endParaRPr lang="en-US" sz="1800" dirty="0">
                  <a:effectLst/>
                  <a:latin typeface="Times New Roman" panose="02020603050405020304" pitchFamily="18" charset="0"/>
                  <a:ea typeface="Times New Roman" panose="02020603050405020304" pitchFamily="18" charset="0"/>
                </a:endParaRPr>
              </a:p>
              <a:p>
                <a:pPr marL="36900" indent="0">
                  <a:buNone/>
                </a:pPr>
                <a:r>
                  <a:rPr lang="en-US" sz="1800" dirty="0">
                    <a:effectLst/>
                    <a:latin typeface="Times New Roman" panose="02020603050405020304" pitchFamily="18" charset="0"/>
                    <a:ea typeface="Times New Roman" panose="02020603050405020304" pitchFamily="18" charset="0"/>
                  </a:rPr>
                  <a:t>	where:</a:t>
                </a:r>
              </a:p>
              <a:p>
                <a:pPr marL="548640" marR="0" indent="365760" algn="just">
                  <a:lnSpc>
                    <a:spcPct val="200000"/>
                  </a:lnSpc>
                  <a:spcBef>
                    <a:spcPts val="0"/>
                  </a:spcBef>
                  <a:spcAft>
                    <a:spcPts val="0"/>
                  </a:spcAft>
                </a:pPr>
                <a14:m>
                  <m:oMath xmlns:m="http://schemas.openxmlformats.org/officeDocument/2006/math">
                    <m:r>
                      <a:rPr lang="en-US" sz="1800" i="1">
                        <a:effectLst/>
                        <a:latin typeface="Cambria Math" panose="02040503050406030204" pitchFamily="18" charset="0"/>
                        <a:ea typeface="Times New Roman" panose="02020603050405020304" pitchFamily="18" charset="0"/>
                      </a:rPr>
                      <m:t>𝑦</m:t>
                    </m:r>
                  </m:oMath>
                </a14:m>
                <a:r>
                  <a:rPr lang="en-US" sz="1800" dirty="0">
                    <a:effectLst/>
                    <a:latin typeface="Times New Roman" panose="02020603050405020304" pitchFamily="18" charset="0"/>
                    <a:ea typeface="Times New Roman" panose="02020603050405020304" pitchFamily="18" charset="0"/>
                  </a:rPr>
                  <a:t> is the predicted variable</a:t>
                </a:r>
              </a:p>
              <a:p>
                <a:pPr marL="548640" marR="0" indent="365760" algn="just">
                  <a:lnSpc>
                    <a:spcPct val="200000"/>
                  </a:lnSpc>
                  <a:spcBef>
                    <a:spcPts val="0"/>
                  </a:spcBef>
                  <a:spcAft>
                    <a:spcPts val="0"/>
                  </a:spcAft>
                </a:pPr>
                <a14:m>
                  <m:oMath xmlns:m="http://schemas.openxmlformats.org/officeDocument/2006/math">
                    <m:r>
                      <a:rPr lang="en-US" sz="1800" i="1">
                        <a:effectLst/>
                        <a:latin typeface="Cambria Math" panose="02040503050406030204" pitchFamily="18" charset="0"/>
                        <a:ea typeface="Times New Roman" panose="02020603050405020304" pitchFamily="18" charset="0"/>
                      </a:rPr>
                      <m:t>𝑥</m:t>
                    </m:r>
                  </m:oMath>
                </a14:m>
                <a:r>
                  <a:rPr lang="en-US" sz="1800" dirty="0">
                    <a:effectLst/>
                    <a:latin typeface="Times New Roman" panose="02020603050405020304" pitchFamily="18" charset="0"/>
                    <a:ea typeface="Times New Roman" panose="02020603050405020304" pitchFamily="18" charset="0"/>
                  </a:rPr>
                  <a:t> is the input variable(s)</a:t>
                </a:r>
              </a:p>
              <a:p>
                <a:pPr marL="548640" marR="0" indent="365760" algn="just">
                  <a:lnSpc>
                    <a:spcPct val="200000"/>
                  </a:lnSpc>
                  <a:spcBef>
                    <a:spcPts val="0"/>
                  </a:spcBef>
                  <a:spcAft>
                    <a:spcPts val="0"/>
                  </a:spcAft>
                </a:pP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𝛽</m:t>
                        </m:r>
                      </m:e>
                      <m:sub>
                        <m:r>
                          <a:rPr lang="en-US" sz="1800" i="1">
                            <a:effectLst/>
                            <a:latin typeface="Cambria Math" panose="02040503050406030204" pitchFamily="18" charset="0"/>
                            <a:ea typeface="Times New Roman" panose="02020603050405020304" pitchFamily="18" charset="0"/>
                          </a:rPr>
                          <m:t>0</m:t>
                        </m:r>
                      </m:sub>
                    </m:sSub>
                  </m:oMath>
                </a14:m>
                <a:r>
                  <a:rPr lang="en-US" sz="1800" dirty="0">
                    <a:effectLst/>
                    <a:latin typeface="Times New Roman" panose="02020603050405020304" pitchFamily="18" charset="0"/>
                    <a:ea typeface="Times New Roman" panose="02020603050405020304" pitchFamily="18" charset="0"/>
                  </a:rPr>
                  <a:t> is the intercept</a:t>
                </a:r>
              </a:p>
              <a:p>
                <a:pPr marL="548640" marR="0" indent="365760" algn="just">
                  <a:lnSpc>
                    <a:spcPct val="200000"/>
                  </a:lnSpc>
                  <a:spcBef>
                    <a:spcPts val="0"/>
                  </a:spcBef>
                  <a:spcAft>
                    <a:spcPts val="0"/>
                  </a:spcAft>
                </a:pP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𝛽</m:t>
                        </m:r>
                      </m:e>
                      <m:sub>
                        <m:r>
                          <a:rPr lang="en-US" sz="1800" i="1">
                            <a:effectLst/>
                            <a:latin typeface="Cambria Math" panose="02040503050406030204" pitchFamily="18" charset="0"/>
                            <a:ea typeface="Times New Roman" panose="02020603050405020304" pitchFamily="18" charset="0"/>
                          </a:rPr>
                          <m:t>𝑛</m:t>
                        </m:r>
                      </m:sub>
                    </m:sSub>
                  </m:oMath>
                </a14:m>
                <a:r>
                  <a:rPr lang="en-US" sz="1800" dirty="0">
                    <a:effectLst/>
                    <a:latin typeface="Times New Roman" panose="02020603050405020304" pitchFamily="18" charset="0"/>
                    <a:ea typeface="Times New Roman" panose="02020603050405020304" pitchFamily="18" charset="0"/>
                  </a:rPr>
                  <a:t>is the coefficient for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𝑛</m:t>
                        </m:r>
                      </m:sub>
                    </m:sSub>
                  </m:oMath>
                </a14:m>
                <a:endParaRPr lang="en-US" sz="1800" dirty="0">
                  <a:effectLst/>
                  <a:latin typeface="Times New Roman" panose="02020603050405020304" pitchFamily="18" charset="0"/>
                  <a:ea typeface="Times New Roman" panose="02020603050405020304" pitchFamily="18" charset="0"/>
                </a:endParaRPr>
              </a:p>
              <a:p>
                <a:pPr marL="36900" indent="0">
                  <a:buNone/>
                </a:pPr>
                <a:endParaRPr lang="en-US" dirty="0"/>
              </a:p>
            </p:txBody>
          </p:sp>
        </mc:Choice>
        <mc:Fallback xmlns="">
          <p:sp>
            <p:nvSpPr>
              <p:cNvPr id="3" name="Content Placeholder 2">
                <a:extLst>
                  <a:ext uri="{FF2B5EF4-FFF2-40B4-BE49-F238E27FC236}">
                    <a16:creationId xmlns:a16="http://schemas.microsoft.com/office/drawing/2014/main" id="{E72FC169-A679-4EC0-B386-56D9F7B84198}"/>
                  </a:ext>
                </a:extLst>
              </p:cNvPr>
              <p:cNvSpPr>
                <a:spLocks noGrp="1" noRot="1" noChangeAspect="1" noMove="1" noResize="1" noEditPoints="1" noAdjustHandles="1" noChangeArrowheads="1" noChangeShapeType="1" noTextEdit="1"/>
              </p:cNvSpPr>
              <p:nvPr>
                <p:ph idx="1"/>
              </p:nvPr>
            </p:nvSpPr>
            <p:spPr>
              <a:xfrm>
                <a:off x="913795" y="1371600"/>
                <a:ext cx="10353762" cy="4419599"/>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17388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4FC30-70A1-4CE7-BB99-F789473A9823}"/>
              </a:ext>
            </a:extLst>
          </p:cNvPr>
          <p:cNvSpPr>
            <a:spLocks noGrp="1"/>
          </p:cNvSpPr>
          <p:nvPr>
            <p:ph type="title"/>
          </p:nvPr>
        </p:nvSpPr>
        <p:spPr>
          <a:xfrm>
            <a:off x="1370693" y="4594861"/>
            <a:ext cx="9440034" cy="1196340"/>
          </a:xfrm>
        </p:spPr>
        <p:txBody>
          <a:bodyPr vert="horz" lIns="91440" tIns="45720" rIns="91440" bIns="45720" rtlCol="0" anchor="b">
            <a:normAutofit fontScale="90000"/>
          </a:bodyPr>
          <a:lstStyle/>
          <a:p>
            <a:br>
              <a:rPr lang="en-US" sz="1200" dirty="0"/>
            </a:br>
            <a:r>
              <a:rPr lang="en-US" sz="1300" dirty="0">
                <a:effectLst/>
                <a:latin typeface="Times New Roman" panose="02020603050405020304" pitchFamily="18" charset="0"/>
                <a:ea typeface="Times New Roman" panose="02020603050405020304" pitchFamily="18" charset="0"/>
              </a:rPr>
              <a:t>For this linear regression model creation, we use Linear regression model defined in the sklearn module of Python. We create two subsets of the data for model creation and validation purposes. We consider the in-state tuition and out of state tuitions as the input variables and we predict the remaining components of the cost i.e., output variables. Above screenshot shows a similar regression results performed in SAS Studio. As the only variables that are correlated to two tuition components are the housing costs (on-campus and off-campus) we have these variables predicted using the regression model. Both books and supplies and other expenses costs can be estimated within 95% confidence using the range trend of these variables.</a:t>
            </a:r>
            <a:br>
              <a:rPr lang="en-US" sz="1800" dirty="0">
                <a:effectLst/>
                <a:latin typeface="Times New Roman" panose="02020603050405020304" pitchFamily="18" charset="0"/>
                <a:ea typeface="Times New Roman" panose="02020603050405020304" pitchFamily="18" charset="0"/>
              </a:rPr>
            </a:br>
            <a:endParaRPr lang="en-US" sz="1200" dirty="0"/>
          </a:p>
        </p:txBody>
      </p:sp>
      <p:pic>
        <p:nvPicPr>
          <p:cNvPr id="6" name="Picture 5">
            <a:extLst>
              <a:ext uri="{FF2B5EF4-FFF2-40B4-BE49-F238E27FC236}">
                <a16:creationId xmlns:a16="http://schemas.microsoft.com/office/drawing/2014/main" id="{CDE89EA2-6963-4807-9AEF-4509CF74C2F4}"/>
              </a:ext>
            </a:extLst>
          </p:cNvPr>
          <p:cNvPicPr/>
          <p:nvPr/>
        </p:nvPicPr>
        <p:blipFill>
          <a:blip r:embed="rId3"/>
          <a:stretch>
            <a:fillRect/>
          </a:stretch>
        </p:blipFill>
        <p:spPr>
          <a:xfrm>
            <a:off x="2004060" y="754379"/>
            <a:ext cx="8244840" cy="3581401"/>
          </a:xfrm>
          <a:prstGeom prst="rect">
            <a:avLst/>
          </a:prstGeom>
        </p:spPr>
      </p:pic>
      <p:sp>
        <p:nvSpPr>
          <p:cNvPr id="7" name="Rectangle 6">
            <a:extLst>
              <a:ext uri="{FF2B5EF4-FFF2-40B4-BE49-F238E27FC236}">
                <a16:creationId xmlns:a16="http://schemas.microsoft.com/office/drawing/2014/main" id="{3BC7BC9E-69CC-4CE9-A7FA-F14FF6A33E71}"/>
              </a:ext>
            </a:extLst>
          </p:cNvPr>
          <p:cNvSpPr/>
          <p:nvPr/>
        </p:nvSpPr>
        <p:spPr>
          <a:xfrm>
            <a:off x="3406140" y="411480"/>
            <a:ext cx="5120640" cy="2819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latin typeface="Times New Roman" panose="02020603050405020304" pitchFamily="18" charset="0"/>
              </a:rPr>
              <a:t>Results of Multi-linear regression</a:t>
            </a:r>
          </a:p>
        </p:txBody>
      </p:sp>
    </p:spTree>
    <p:extLst>
      <p:ext uri="{BB962C8B-B14F-4D97-AF65-F5344CB8AC3E}">
        <p14:creationId xmlns:p14="http://schemas.microsoft.com/office/powerpoint/2010/main" val="1905715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6152-A150-48FF-BCEC-F2525771CA71}"/>
              </a:ext>
            </a:extLst>
          </p:cNvPr>
          <p:cNvSpPr>
            <a:spLocks noGrp="1"/>
          </p:cNvSpPr>
          <p:nvPr>
            <p:ph type="title"/>
          </p:nvPr>
        </p:nvSpPr>
        <p:spPr>
          <a:xfrm>
            <a:off x="913795" y="609600"/>
            <a:ext cx="3706889" cy="647700"/>
          </a:xfrm>
        </p:spPr>
        <p:txBody>
          <a:bodyPr>
            <a:normAutofit/>
          </a:bodyPr>
          <a:lstStyle/>
          <a:p>
            <a:r>
              <a:rPr lang="en-US" sz="3200" dirty="0"/>
              <a:t>Evaluation</a:t>
            </a:r>
          </a:p>
        </p:txBody>
      </p:sp>
      <p:sp>
        <p:nvSpPr>
          <p:cNvPr id="3" name="Content Placeholder 2">
            <a:extLst>
              <a:ext uri="{FF2B5EF4-FFF2-40B4-BE49-F238E27FC236}">
                <a16:creationId xmlns:a16="http://schemas.microsoft.com/office/drawing/2014/main" id="{9BD45392-0F07-4982-BD55-1C8A90EB4F12}"/>
              </a:ext>
            </a:extLst>
          </p:cNvPr>
          <p:cNvSpPr>
            <a:spLocks noGrp="1"/>
          </p:cNvSpPr>
          <p:nvPr>
            <p:ph idx="1"/>
          </p:nvPr>
        </p:nvSpPr>
        <p:spPr>
          <a:xfrm>
            <a:off x="4686300" y="609600"/>
            <a:ext cx="6581257" cy="5448300"/>
          </a:xfrm>
        </p:spPr>
        <p:txBody>
          <a:bodyPr/>
          <a:lstStyle/>
          <a:p>
            <a:endParaRPr lang="en-US" dirty="0"/>
          </a:p>
        </p:txBody>
      </p:sp>
      <p:sp>
        <p:nvSpPr>
          <p:cNvPr id="4" name="Text Placeholder 3">
            <a:extLst>
              <a:ext uri="{FF2B5EF4-FFF2-40B4-BE49-F238E27FC236}">
                <a16:creationId xmlns:a16="http://schemas.microsoft.com/office/drawing/2014/main" id="{D2D97BF3-8553-4D58-9C94-97C4FF9953E7}"/>
              </a:ext>
            </a:extLst>
          </p:cNvPr>
          <p:cNvSpPr>
            <a:spLocks noGrp="1"/>
          </p:cNvSpPr>
          <p:nvPr>
            <p:ph type="body" sz="half" idx="2"/>
          </p:nvPr>
        </p:nvSpPr>
        <p:spPr>
          <a:xfrm>
            <a:off x="708661" y="1363980"/>
            <a:ext cx="3912024" cy="4325621"/>
          </a:xfrm>
        </p:spPr>
        <p:txBody>
          <a:bodyPr>
            <a:normAutofit/>
          </a:bodyPr>
          <a:lstStyle/>
          <a:p>
            <a:pPr marL="285750" indent="-285750">
              <a:buFont typeface="Wingdings" panose="05000000000000000000" pitchFamily="2" charset="2"/>
              <a:buChar char="v"/>
            </a:pPr>
            <a:r>
              <a:rPr lang="en-US" sz="1400" dirty="0">
                <a:effectLst/>
                <a:latin typeface="Times New Roman" panose="02020603050405020304" pitchFamily="18" charset="0"/>
                <a:ea typeface="Times New Roman" panose="02020603050405020304" pitchFamily="18" charset="0"/>
              </a:rPr>
              <a:t>To evaluate the overall fit and accuracy of our Linear model we use the train/test split method by splitting data into two subsections.</a:t>
            </a:r>
          </a:p>
          <a:p>
            <a:pPr marL="285750" indent="-285750">
              <a:buFont typeface="Wingdings" panose="05000000000000000000" pitchFamily="2" charset="2"/>
              <a:buChar char="v"/>
            </a:pPr>
            <a:r>
              <a:rPr lang="en-US" sz="1400" dirty="0">
                <a:effectLst/>
                <a:latin typeface="Times New Roman" panose="02020603050405020304" pitchFamily="18" charset="0"/>
              </a:rPr>
              <a:t>When interpreted in the context of our source data Root SME value are ~2100.Also, the R-squared value is between 0 and 0.6 showing our model ability to predict values with reasonable confidence. </a:t>
            </a:r>
          </a:p>
          <a:p>
            <a:pPr marL="285750" indent="-285750">
              <a:buFont typeface="Wingdings" panose="05000000000000000000" pitchFamily="2" charset="2"/>
              <a:buChar char="v"/>
            </a:pPr>
            <a:r>
              <a:rPr lang="en-US" sz="1400" dirty="0">
                <a:effectLst/>
                <a:latin typeface="Times New Roman" panose="02020603050405020304" pitchFamily="18" charset="0"/>
              </a:rPr>
              <a:t>The summation of the resulting primary and secondary variables should give us an estimate of total cost of attendance for college into the future. Based on our extrapolations we have an estimated in-state tuition range of [$23654, $25726]   and estimated out-of-state tuition range of [$29410, $31630] with an approximate confidence range of 95%.</a:t>
            </a:r>
          </a:p>
          <a:p>
            <a:pPr marL="285750" indent="-285750">
              <a:buFont typeface="Wingdings" panose="05000000000000000000" pitchFamily="2" charset="2"/>
              <a:buChar char="v"/>
            </a:pPr>
            <a:endParaRPr lang="en-US" sz="1400" dirty="0">
              <a:effectLst/>
              <a:latin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EEF930A-99BC-452E-AF64-D168C2EB7C6A}"/>
              </a:ext>
            </a:extLst>
          </p:cNvPr>
          <p:cNvPicPr/>
          <p:nvPr/>
        </p:nvPicPr>
        <p:blipFill>
          <a:blip r:embed="rId2"/>
          <a:stretch>
            <a:fillRect/>
          </a:stretch>
        </p:blipFill>
        <p:spPr>
          <a:xfrm>
            <a:off x="4815840" y="716280"/>
            <a:ext cx="6385560" cy="4404360"/>
          </a:xfrm>
          <a:prstGeom prst="rect">
            <a:avLst/>
          </a:prstGeom>
        </p:spPr>
      </p:pic>
      <p:sp>
        <p:nvSpPr>
          <p:cNvPr id="6" name="Rectangle 5">
            <a:extLst>
              <a:ext uri="{FF2B5EF4-FFF2-40B4-BE49-F238E27FC236}">
                <a16:creationId xmlns:a16="http://schemas.microsoft.com/office/drawing/2014/main" id="{7B4AF462-2A31-421D-B980-DC8662BA6E41}"/>
              </a:ext>
            </a:extLst>
          </p:cNvPr>
          <p:cNvSpPr/>
          <p:nvPr/>
        </p:nvSpPr>
        <p:spPr>
          <a:xfrm>
            <a:off x="5532120" y="5410200"/>
            <a:ext cx="4991100"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effectLst/>
                <a:latin typeface="Times New Roman" panose="02020603050405020304" pitchFamily="18" charset="0"/>
                <a:ea typeface="Times New Roman" panose="02020603050405020304" pitchFamily="18" charset="0"/>
              </a:rPr>
              <a:t>Cost patterns for tuition fees and 95% confidence interval for each</a:t>
            </a:r>
            <a:endParaRPr lang="en-US" sz="1400" dirty="0"/>
          </a:p>
        </p:txBody>
      </p:sp>
    </p:spTree>
    <p:extLst>
      <p:ext uri="{BB962C8B-B14F-4D97-AF65-F5344CB8AC3E}">
        <p14:creationId xmlns:p14="http://schemas.microsoft.com/office/powerpoint/2010/main" val="319431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D01C-DDDC-452C-92C5-BE93E1D9F4BB}"/>
              </a:ext>
            </a:extLst>
          </p:cNvPr>
          <p:cNvSpPr>
            <a:spLocks noGrp="1"/>
          </p:cNvSpPr>
          <p:nvPr>
            <p:ph type="title"/>
          </p:nvPr>
        </p:nvSpPr>
        <p:spPr>
          <a:xfrm>
            <a:off x="919119" y="348343"/>
            <a:ext cx="10353762" cy="1257300"/>
          </a:xfrm>
        </p:spPr>
        <p:txBody>
          <a:bodyPr/>
          <a:lstStyle/>
          <a:p>
            <a:r>
              <a:rPr lang="en-US" dirty="0"/>
              <a:t>Deployment</a:t>
            </a:r>
          </a:p>
        </p:txBody>
      </p:sp>
      <p:sp>
        <p:nvSpPr>
          <p:cNvPr id="4" name="Content Placeholder 3">
            <a:extLst>
              <a:ext uri="{FF2B5EF4-FFF2-40B4-BE49-F238E27FC236}">
                <a16:creationId xmlns:a16="http://schemas.microsoft.com/office/drawing/2014/main" id="{7399B256-6B88-4AA6-BF65-C85C344478A9}"/>
              </a:ext>
            </a:extLst>
          </p:cNvPr>
          <p:cNvSpPr>
            <a:spLocks noGrp="1"/>
          </p:cNvSpPr>
          <p:nvPr>
            <p:ph idx="1"/>
          </p:nvPr>
        </p:nvSpPr>
        <p:spPr/>
        <p:txBody>
          <a:bodyPr/>
          <a:lstStyle/>
          <a:p>
            <a:pPr marL="45720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Deployment is the process of using your new insights to make improvements within your organization. In general, the deployment phase of CRISP-DM includes two types of activities: </a:t>
            </a:r>
          </a:p>
          <a:p>
            <a:pPr marL="834300" lvl="1">
              <a:lnSpc>
                <a:spcPct val="20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Planning and monitoring the deployment of results</a:t>
            </a:r>
          </a:p>
          <a:p>
            <a:pPr marL="834300" lvl="1">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Completing wrap-up tasks such as producing a final report and conducting a project review</a:t>
            </a:r>
          </a:p>
          <a:p>
            <a:pPr marL="45720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our case, as this is just a study of data and summarizing our observation and results, we do not have this component in our project scope.</a:t>
            </a:r>
          </a:p>
          <a:p>
            <a:endParaRPr lang="en-US" dirty="0"/>
          </a:p>
        </p:txBody>
      </p:sp>
    </p:spTree>
    <p:extLst>
      <p:ext uri="{BB962C8B-B14F-4D97-AF65-F5344CB8AC3E}">
        <p14:creationId xmlns:p14="http://schemas.microsoft.com/office/powerpoint/2010/main" val="1473988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8FDF-41D2-4687-A94B-9E845B1B377E}"/>
              </a:ext>
            </a:extLst>
          </p:cNvPr>
          <p:cNvSpPr>
            <a:spLocks noGrp="1"/>
          </p:cNvSpPr>
          <p:nvPr>
            <p:ph type="title"/>
          </p:nvPr>
        </p:nvSpPr>
        <p:spPr/>
        <p:txBody>
          <a:bodyPr/>
          <a:lstStyle/>
          <a:p>
            <a:r>
              <a:rPr lang="en-US" dirty="0"/>
              <a:t>Discussion of Findings</a:t>
            </a:r>
          </a:p>
        </p:txBody>
      </p:sp>
      <p:sp>
        <p:nvSpPr>
          <p:cNvPr id="3" name="Content Placeholder 2">
            <a:extLst>
              <a:ext uri="{FF2B5EF4-FFF2-40B4-BE49-F238E27FC236}">
                <a16:creationId xmlns:a16="http://schemas.microsoft.com/office/drawing/2014/main" id="{D75B457D-CA76-42C5-8BD9-E21E9258159C}"/>
              </a:ext>
            </a:extLst>
          </p:cNvPr>
          <p:cNvSpPr>
            <a:spLocks noGrp="1"/>
          </p:cNvSpPr>
          <p:nvPr>
            <p:ph idx="1"/>
          </p:nvPr>
        </p:nvSpPr>
        <p:spPr>
          <a:xfrm>
            <a:off x="913795" y="1866900"/>
            <a:ext cx="10353762" cy="4145280"/>
          </a:xfrm>
        </p:spPr>
        <p:txBody>
          <a:bodyPr>
            <a:normAutofit/>
          </a:bodyPr>
          <a:lstStyle/>
          <a:p>
            <a:pPr marL="36900" indent="0">
              <a:buNone/>
            </a:pPr>
            <a:r>
              <a:rPr lang="en-US" sz="1800" dirty="0">
                <a:effectLst/>
                <a:latin typeface="Times New Roman" panose="02020603050405020304" pitchFamily="18" charset="0"/>
                <a:ea typeface="Times New Roman" panose="02020603050405020304" pitchFamily="18" charset="0"/>
              </a:rPr>
              <a:t>1. </a:t>
            </a:r>
            <a:r>
              <a:rPr lang="en-US" sz="1600" dirty="0">
                <a:effectLst/>
                <a:latin typeface="Times New Roman" panose="02020603050405020304" pitchFamily="18" charset="0"/>
                <a:ea typeface="Times New Roman" panose="02020603050405020304" pitchFamily="18" charset="0"/>
              </a:rPr>
              <a:t>Can we predict the future cost of education?</a:t>
            </a:r>
          </a:p>
          <a:p>
            <a:pPr marL="36900" indent="0">
              <a:buNone/>
            </a:pPr>
            <a:r>
              <a:rPr lang="en-US" sz="1400" dirty="0">
                <a:effectLst/>
                <a:latin typeface="Times New Roman" panose="02020603050405020304" pitchFamily="18" charset="0"/>
                <a:ea typeface="Times New Roman" panose="02020603050405020304" pitchFamily="18" charset="0"/>
              </a:rPr>
              <a:t>	Based on our analysis and findings we see that the features in-state and out-of-state tuition have the highest significance among all considered features. Hence it is related to the cost of attendance calculation. The scatter plots in the above slides indicate the presence of absence of relationship between the various features considered. </a:t>
            </a:r>
          </a:p>
          <a:p>
            <a:pPr marL="36900" indent="0">
              <a:buNone/>
            </a:pPr>
            <a:r>
              <a:rPr lang="en-US" sz="1800" dirty="0">
                <a:effectLst/>
                <a:latin typeface="Times New Roman" panose="02020603050405020304" pitchFamily="18" charset="0"/>
              </a:rPr>
              <a:t>2. Which components of college cost should students concentrate on to reduce expenses?</a:t>
            </a:r>
          </a:p>
          <a:p>
            <a:pPr marL="36900" indent="0">
              <a:buNone/>
            </a:pPr>
            <a:r>
              <a:rPr lang="en-US" sz="1400" dirty="0">
                <a:effectLst/>
                <a:latin typeface="Times New Roman" panose="02020603050405020304" pitchFamily="18" charset="0"/>
              </a:rPr>
              <a:t>Based on our analysis of data, the significant components of cost of education are tuition cost and housing costs. Students should try to concentrate on ways to decrease tuition component either by available scholarship or assistantships to decrease the tuition costs. </a:t>
            </a:r>
          </a:p>
          <a:p>
            <a:pPr marL="36900" indent="0">
              <a:buNone/>
            </a:pPr>
            <a:r>
              <a:rPr lang="en-US" sz="1800" dirty="0">
                <a:effectLst/>
                <a:latin typeface="Times New Roman" panose="02020603050405020304" pitchFamily="18" charset="0"/>
              </a:rPr>
              <a:t>3. Can our prediction help future students in choosing a college experience with reasonable costs?  </a:t>
            </a:r>
          </a:p>
          <a:p>
            <a:pPr lvl="1">
              <a:buFont typeface="Arial" panose="020B0604020202020204" pitchFamily="34" charset="0"/>
              <a:buChar char="•"/>
            </a:pPr>
            <a:r>
              <a:rPr lang="en-US" sz="1200" dirty="0">
                <a:effectLst/>
                <a:latin typeface="Times New Roman" panose="02020603050405020304" pitchFamily="18" charset="0"/>
              </a:rPr>
              <a:t>	Choosing In-state college</a:t>
            </a:r>
          </a:p>
          <a:p>
            <a:pPr lvl="1">
              <a:buFont typeface="Arial" panose="020B0604020202020204" pitchFamily="34" charset="0"/>
              <a:buChar char="•"/>
            </a:pPr>
            <a:r>
              <a:rPr lang="en-US" sz="1200" dirty="0">
                <a:effectLst/>
                <a:latin typeface="Times New Roman" panose="02020603050405020304" pitchFamily="18" charset="0"/>
              </a:rPr>
              <a:t>	Choosing off-campus housing</a:t>
            </a:r>
          </a:p>
          <a:p>
            <a:pPr marL="36900" indent="0">
              <a:buNone/>
            </a:pPr>
            <a:endParaRPr lang="en-US" sz="1400" dirty="0">
              <a:effectLst/>
              <a:latin typeface="Times New Roman" panose="02020603050405020304" pitchFamily="18" charset="0"/>
            </a:endParaRPr>
          </a:p>
        </p:txBody>
      </p:sp>
    </p:spTree>
    <p:extLst>
      <p:ext uri="{BB962C8B-B14F-4D97-AF65-F5344CB8AC3E}">
        <p14:creationId xmlns:p14="http://schemas.microsoft.com/office/powerpoint/2010/main" val="387255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42A3-401A-40F0-8D75-DEBAB968232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BBF1DF6-666B-43D4-AD9F-862353764D59}"/>
              </a:ext>
            </a:extLst>
          </p:cNvPr>
          <p:cNvSpPr>
            <a:spLocks noGrp="1"/>
          </p:cNvSpPr>
          <p:nvPr>
            <p:ph idx="1"/>
          </p:nvPr>
        </p:nvSpPr>
        <p:spPr/>
        <p:txBody>
          <a:bodyPr/>
          <a:lstStyle/>
          <a:p>
            <a:r>
              <a:rPr lang="en-US" sz="1400" dirty="0">
                <a:effectLst/>
                <a:latin typeface="Times New Roman" panose="02020603050405020304" pitchFamily="18" charset="0"/>
                <a:ea typeface="Times New Roman" panose="02020603050405020304" pitchFamily="18" charset="0"/>
              </a:rPr>
              <a:t>IBM SPSS Modeler CRISP-DM Guide, IBM Corporation 2011.</a:t>
            </a:r>
          </a:p>
          <a:p>
            <a:pPr marL="450000" lvl="1" indent="0">
              <a:buNone/>
            </a:pPr>
            <a:r>
              <a:rPr lang="en-US" sz="1400" i="1" dirty="0">
                <a:effectLst/>
                <a:latin typeface="Times New Roman" panose="02020603050405020304" pitchFamily="18" charset="0"/>
                <a:ea typeface="Times New Roman" panose="02020603050405020304" pitchFamily="18" charset="0"/>
              </a:rPr>
              <a:t>URL: https://inseaddataanalytics.github.io/INSEADAnalytics/CRISP_DM.pdf</a:t>
            </a:r>
          </a:p>
          <a:p>
            <a:pPr marL="342900" lvl="1" indent="-306000">
              <a:lnSpc>
                <a:spcPct val="110000"/>
              </a:lnSpc>
              <a:buFont typeface="Wingdings 2" charset="2"/>
              <a:buChar char=""/>
            </a:pPr>
            <a:r>
              <a:rPr lang="en-US" sz="1400" dirty="0">
                <a:effectLst/>
                <a:latin typeface="Times New Roman" panose="02020603050405020304" pitchFamily="18" charset="0"/>
              </a:rPr>
              <a:t>Gregory Piatetsky, CRISP-DM, still the top methodology for analytics, data mining, or data science projects (2014).</a:t>
            </a:r>
          </a:p>
          <a:p>
            <a:pPr marL="450000" lvl="1" indent="0">
              <a:buNone/>
            </a:pPr>
            <a:r>
              <a:rPr lang="en-US" sz="1400" i="1" dirty="0">
                <a:effectLst/>
                <a:latin typeface="Times New Roman" panose="02020603050405020304" pitchFamily="18" charset="0"/>
                <a:ea typeface="Times New Roman" panose="02020603050405020304" pitchFamily="18" charset="0"/>
              </a:rPr>
              <a:t>URL: https://www.kdnuggets.com/2014/10/crisp-dm-top-methodology-analytics-data-mining-data-science-projects.html</a:t>
            </a:r>
          </a:p>
          <a:p>
            <a:pPr marL="342900" lvl="1" indent="-306000">
              <a:lnSpc>
                <a:spcPct val="110000"/>
              </a:lnSpc>
              <a:buFont typeface="Wingdings 2" charset="2"/>
              <a:buChar char=""/>
            </a:pPr>
            <a:r>
              <a:rPr lang="en-US" sz="1400" dirty="0">
                <a:effectLst/>
                <a:latin typeface="Times New Roman" panose="02020603050405020304" pitchFamily="18" charset="0"/>
              </a:rPr>
              <a:t>CRISP-DM - Data Science Process Alliance</a:t>
            </a:r>
          </a:p>
          <a:p>
            <a:pPr marL="450000" lvl="1" indent="0">
              <a:buNone/>
            </a:pPr>
            <a:r>
              <a:rPr lang="en-US" sz="1400" i="1" dirty="0">
                <a:effectLst/>
                <a:latin typeface="Times New Roman" panose="02020603050405020304" pitchFamily="18" charset="0"/>
                <a:ea typeface="Times New Roman" panose="02020603050405020304" pitchFamily="18" charset="0"/>
              </a:rPr>
              <a:t>URL:</a:t>
            </a:r>
            <a:r>
              <a:rPr lang="en-US" sz="1400" dirty="0">
                <a:effectLst/>
                <a:latin typeface="Times New Roman" panose="02020603050405020304" pitchFamily="18" charset="0"/>
                <a:ea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rPr>
              <a:t>https://www.datascience-pm.com/crisp-dm-2/</a:t>
            </a:r>
            <a:endParaRPr lang="en-US" sz="1400" dirty="0">
              <a:effectLst/>
              <a:latin typeface="Times New Roman" panose="02020603050405020304" pitchFamily="18" charset="0"/>
              <a:ea typeface="Times New Roman" panose="02020603050405020304" pitchFamily="18" charset="0"/>
            </a:endParaRPr>
          </a:p>
          <a:p>
            <a:pPr marL="342900" lvl="1" indent="-306000">
              <a:lnSpc>
                <a:spcPct val="110000"/>
              </a:lnSpc>
              <a:buFont typeface="Wingdings 2" charset="2"/>
              <a:buChar char=""/>
            </a:pPr>
            <a:r>
              <a:rPr lang="en-US" sz="1400" dirty="0">
                <a:effectLst/>
                <a:latin typeface="Times New Roman" panose="02020603050405020304" pitchFamily="18" charset="0"/>
              </a:rPr>
              <a:t>Data Mining using CRISP-DM methodology</a:t>
            </a:r>
          </a:p>
          <a:p>
            <a:pPr marL="450000" lvl="1" indent="0">
              <a:buNone/>
            </a:pPr>
            <a:r>
              <a:rPr lang="en-US" sz="1400" i="1" dirty="0">
                <a:effectLst/>
                <a:latin typeface="Times New Roman" panose="02020603050405020304" pitchFamily="18" charset="0"/>
                <a:ea typeface="Times New Roman" panose="02020603050405020304" pitchFamily="18" charset="0"/>
              </a:rPr>
              <a:t>URL: </a:t>
            </a:r>
            <a:r>
              <a:rPr lang="en-US" sz="1400" i="1" dirty="0">
                <a:effectLst/>
                <a:latin typeface="Times New Roman" panose="02020603050405020304" pitchFamily="18" charset="0"/>
              </a:rPr>
              <a:t>https://www.section.io/engineering-education/data-mining-using-crisp-dm-methodology/</a:t>
            </a:r>
          </a:p>
          <a:p>
            <a:pPr marL="342900" lvl="1" indent="-306000">
              <a:lnSpc>
                <a:spcPct val="110000"/>
              </a:lnSpc>
              <a:buFont typeface="Wingdings 2" charset="2"/>
              <a:buChar char=""/>
            </a:pPr>
            <a:r>
              <a:rPr lang="en-US" sz="1400" dirty="0">
                <a:effectLst/>
                <a:latin typeface="Times New Roman" panose="02020603050405020304" pitchFamily="18" charset="0"/>
              </a:rPr>
              <a:t>Using CRISP-DM to Predict Car Prices</a:t>
            </a:r>
          </a:p>
          <a:p>
            <a:pPr marL="450000" lvl="1" indent="0">
              <a:buNone/>
            </a:pPr>
            <a:r>
              <a:rPr lang="en-US" sz="1400" i="1" dirty="0">
                <a:effectLst/>
                <a:latin typeface="Times New Roman" panose="02020603050405020304" pitchFamily="18" charset="0"/>
              </a:rPr>
              <a:t>URL: https://medium.com/@christophberns/using-crisp-dm-to-predict-car-prices-f15eb5b14025</a:t>
            </a:r>
          </a:p>
          <a:p>
            <a:pPr marL="450000" lvl="1" indent="0">
              <a:buNone/>
            </a:pPr>
            <a:endParaRPr lang="en-US" sz="1400" i="1" dirty="0">
              <a:effectLst/>
              <a:latin typeface="Times New Roman" panose="02020603050405020304" pitchFamily="18" charset="0"/>
            </a:endParaRPr>
          </a:p>
          <a:p>
            <a:pPr marL="450000" lvl="1" indent="0">
              <a:buNone/>
            </a:pPr>
            <a:endParaRPr lang="en-US" sz="1400" i="1" dirty="0">
              <a:effectLst/>
              <a:latin typeface="Times New Roman" panose="02020603050405020304" pitchFamily="18" charset="0"/>
            </a:endParaRPr>
          </a:p>
          <a:p>
            <a:pPr marL="450000" lvl="1" indent="0">
              <a:buNone/>
            </a:pPr>
            <a:endParaRPr lang="en-US" sz="1800" dirty="0">
              <a:effectLst/>
              <a:latin typeface="Times New Roman" panose="02020603050405020304" pitchFamily="18" charset="0"/>
              <a:ea typeface="Times New Roman" panose="02020603050405020304" pitchFamily="18" charset="0"/>
            </a:endParaRPr>
          </a:p>
          <a:p>
            <a:pPr marL="450000" lvl="1" indent="0">
              <a:buNone/>
            </a:pPr>
            <a:endParaRPr lang="en-US" sz="1800"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7938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6" name="Rectangle 61">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861791" y="835383"/>
            <a:ext cx="3382832" cy="3499549"/>
          </a:xfrm>
        </p:spPr>
        <p:txBody>
          <a:bodyPr vert="horz" lIns="91440" tIns="45720" rIns="91440" bIns="45720" rtlCol="0" anchor="b">
            <a:normAutofit/>
          </a:bodyPr>
          <a:lstStyle/>
          <a:p>
            <a:r>
              <a:rPr lang="en-US" sz="4200" dirty="0"/>
              <a:t>Thank you</a:t>
            </a:r>
          </a:p>
        </p:txBody>
      </p:sp>
      <p:sp>
        <p:nvSpPr>
          <p:cNvPr id="67" name="Rectangle 63">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b="-1"/>
          <a:stretch/>
        </p:blipFill>
        <p:spPr>
          <a:xfrm>
            <a:off x="5913908" y="609600"/>
            <a:ext cx="5018482" cy="5638800"/>
          </a:xfrm>
          <a:prstGeom prst="rect">
            <a:avLst/>
          </a:prstGeom>
        </p:spPr>
      </p:pic>
      <p:sp>
        <p:nvSpPr>
          <p:cNvPr id="7" name="Content Placeholder 2">
            <a:extLst>
              <a:ext uri="{FF2B5EF4-FFF2-40B4-BE49-F238E27FC236}">
                <a16:creationId xmlns:a16="http://schemas.microsoft.com/office/drawing/2014/main" id="{0528D854-0E08-4408-86DC-9E841558BA45}"/>
              </a:ext>
            </a:extLst>
          </p:cNvPr>
          <p:cNvSpPr txBox="1">
            <a:spLocks/>
          </p:cNvSpPr>
          <p:nvPr/>
        </p:nvSpPr>
        <p:spPr>
          <a:xfrm>
            <a:off x="6900492" y="822783"/>
            <a:ext cx="4403596" cy="78370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385B-0B86-47E5-90C4-7E838625DE7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DEB142D-AF42-4E3D-92F6-7E41E4DE8025}"/>
              </a:ext>
            </a:extLst>
          </p:cNvPr>
          <p:cNvSpPr>
            <a:spLocks noGrp="1"/>
          </p:cNvSpPr>
          <p:nvPr>
            <p:ph idx="1"/>
          </p:nvPr>
        </p:nvSpPr>
        <p:spPr/>
        <p:txBody>
          <a:bodyPr>
            <a:normAutofit fontScale="47500" lnSpcReduction="20000"/>
          </a:bodyPr>
          <a:lstStyle/>
          <a:p>
            <a:pPr marL="36900" indent="0">
              <a:buNone/>
            </a:pPr>
            <a:r>
              <a:rPr lang="en-US" sz="4600" dirty="0">
                <a:latin typeface="+mj-lt"/>
                <a:ea typeface="+mj-ea"/>
              </a:rPr>
              <a:t>The aim of the project is to apply our design and understanding of various data extraction,</a:t>
            </a:r>
            <a:br>
              <a:rPr lang="en-US" sz="4600" dirty="0">
                <a:latin typeface="+mj-lt"/>
                <a:ea typeface="+mj-ea"/>
              </a:rPr>
            </a:br>
            <a:r>
              <a:rPr lang="en-US" sz="4600" dirty="0">
                <a:latin typeface="+mj-lt"/>
                <a:ea typeface="+mj-ea"/>
              </a:rPr>
              <a:t>cleaning, analysis and modeling techniques learnt during the length of our course and</a:t>
            </a:r>
            <a:br>
              <a:rPr lang="en-US" sz="4600" dirty="0">
                <a:latin typeface="+mj-lt"/>
                <a:ea typeface="+mj-ea"/>
              </a:rPr>
            </a:br>
            <a:r>
              <a:rPr lang="en-US" sz="4600" dirty="0">
                <a:latin typeface="+mj-lt"/>
                <a:ea typeface="+mj-ea"/>
              </a:rPr>
              <a:t>evaluate the dataset provided. </a:t>
            </a:r>
          </a:p>
          <a:p>
            <a:pPr marL="36900" indent="0">
              <a:buNone/>
            </a:pPr>
            <a:r>
              <a:rPr lang="en-US" sz="4600" dirty="0">
                <a:latin typeface="+mj-lt"/>
                <a:ea typeface="+mj-ea"/>
              </a:rPr>
              <a:t>For the purposes of our project, we are analyzing the Cost of</a:t>
            </a:r>
            <a:br>
              <a:rPr lang="en-US" sz="4600" dirty="0">
                <a:latin typeface="+mj-lt"/>
                <a:ea typeface="+mj-ea"/>
              </a:rPr>
            </a:br>
            <a:r>
              <a:rPr lang="en-US" sz="4600" dirty="0">
                <a:latin typeface="+mj-lt"/>
                <a:ea typeface="+mj-ea"/>
              </a:rPr>
              <a:t>Attendance data set provided in our Data Sources section of the course project. </a:t>
            </a:r>
          </a:p>
          <a:p>
            <a:pPr marL="36900" indent="0">
              <a:buNone/>
            </a:pPr>
            <a:r>
              <a:rPr lang="en-US" sz="4600" dirty="0">
                <a:latin typeface="+mj-lt"/>
                <a:ea typeface="+mj-ea"/>
              </a:rPr>
              <a:t>The dataset consists of 1368 observations with 65 variables describing each observation.</a:t>
            </a:r>
          </a:p>
          <a:p>
            <a:pPr marL="36900" indent="0">
              <a:buNone/>
            </a:pPr>
            <a:r>
              <a:rPr lang="en-US" sz="4600" dirty="0">
                <a:latin typeface="+mj-lt"/>
                <a:ea typeface="+mj-ea"/>
              </a:rPr>
              <a:t>The data consists of observations both from undergraduate and graduate levels of education. </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18781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15D5B-FD32-4F64-AD51-BB92B4EE471E}"/>
              </a:ext>
            </a:extLst>
          </p:cNvPr>
          <p:cNvSpPr>
            <a:spLocks noGrp="1"/>
          </p:cNvSpPr>
          <p:nvPr>
            <p:ph type="title"/>
          </p:nvPr>
        </p:nvSpPr>
        <p:spPr>
          <a:xfrm>
            <a:off x="913795" y="609600"/>
            <a:ext cx="10353762" cy="1257300"/>
          </a:xfrm>
        </p:spPr>
        <p:txBody>
          <a:bodyPr vert="horz" lIns="91440" tIns="45720" rIns="91440" bIns="45720" rtlCol="0" anchor="ctr">
            <a:normAutofit/>
          </a:bodyPr>
          <a:lstStyle/>
          <a:p>
            <a:r>
              <a:rPr lang="en-US" sz="3200" b="1" dirty="0">
                <a:effectLst/>
                <a:latin typeface="Times New Roman" panose="02020603050405020304" pitchFamily="18" charset="0"/>
                <a:ea typeface="Times New Roman" panose="02020603050405020304" pitchFamily="18" charset="0"/>
              </a:rPr>
              <a:t>Method and Brief Review</a:t>
            </a:r>
            <a:br>
              <a:rPr lang="en-US" sz="3200" dirty="0">
                <a:effectLst/>
                <a:latin typeface="Times New Roman" panose="02020603050405020304" pitchFamily="18" charset="0"/>
                <a:ea typeface="Times New Roman" panose="02020603050405020304" pitchFamily="18" charset="0"/>
              </a:rPr>
            </a:br>
            <a:r>
              <a:rPr lang="en-US" sz="3200" dirty="0">
                <a:effectLst/>
                <a:latin typeface="Times New Roman" panose="02020603050405020304" pitchFamily="18" charset="0"/>
                <a:ea typeface="Times New Roman" panose="02020603050405020304" pitchFamily="18" charset="0"/>
              </a:rPr>
              <a:t>of CRISP-DM</a:t>
            </a:r>
            <a:endParaRPr lang="en-US" sz="32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4" name="Text Placeholder 3">
            <a:extLst>
              <a:ext uri="{FF2B5EF4-FFF2-40B4-BE49-F238E27FC236}">
                <a16:creationId xmlns:a16="http://schemas.microsoft.com/office/drawing/2014/main" id="{4894B24E-081B-4981-B95E-749D326E354E}"/>
              </a:ext>
            </a:extLst>
          </p:cNvPr>
          <p:cNvSpPr>
            <a:spLocks noGrp="1"/>
          </p:cNvSpPr>
          <p:nvPr>
            <p:ph type="body" sz="half" idx="2"/>
          </p:nvPr>
        </p:nvSpPr>
        <p:spPr>
          <a:xfrm>
            <a:off x="913794" y="2132822"/>
            <a:ext cx="5875625" cy="3658378"/>
          </a:xfrm>
        </p:spPr>
        <p:txBody>
          <a:bodyPr vert="horz" lIns="91440" tIns="45720" rIns="91440" bIns="45720" rtlCol="0" anchor="ctr">
            <a:normAutofit/>
          </a:bodyPr>
          <a:lstStyle/>
          <a:p>
            <a:pPr marL="285750" indent="-285750" algn="l">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Cross-industry standard process for data mining, known as CRISP-DM, is an open standard process model that describes common approaches used by data mining experts. </a:t>
            </a:r>
          </a:p>
          <a:p>
            <a:pPr marL="285750" indent="-285750" algn="l">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A CRISP-DM project has 6 major phases</a:t>
            </a:r>
          </a:p>
          <a:p>
            <a:pPr marL="742950" lvl="1" indent="-285750">
              <a:buFont typeface="Wingdings" panose="05000000000000000000" pitchFamily="2" charset="2"/>
              <a:buChar char="v"/>
            </a:pPr>
            <a:r>
              <a:rPr lang="en-US" dirty="0">
                <a:effectLst/>
                <a:latin typeface="Times New Roman" panose="02020603050405020304" pitchFamily="18" charset="0"/>
              </a:rPr>
              <a:t>Business Understanding</a:t>
            </a:r>
          </a:p>
          <a:p>
            <a:pPr marL="742950" lvl="1" indent="-285750">
              <a:buFont typeface="Wingdings" panose="05000000000000000000" pitchFamily="2" charset="2"/>
              <a:buChar char="v"/>
            </a:pPr>
            <a:r>
              <a:rPr lang="en-US" dirty="0">
                <a:effectLst/>
                <a:latin typeface="Times New Roman" panose="02020603050405020304" pitchFamily="18" charset="0"/>
              </a:rPr>
              <a:t>Data Understanding</a:t>
            </a:r>
          </a:p>
          <a:p>
            <a:pPr marL="742950" lvl="1" indent="-285750">
              <a:buFont typeface="Wingdings" panose="05000000000000000000" pitchFamily="2" charset="2"/>
              <a:buChar char="v"/>
            </a:pPr>
            <a:r>
              <a:rPr lang="en-US" dirty="0">
                <a:effectLst/>
                <a:latin typeface="Times New Roman" panose="02020603050405020304" pitchFamily="18" charset="0"/>
              </a:rPr>
              <a:t>Data Cleansing and Preparation</a:t>
            </a:r>
          </a:p>
          <a:p>
            <a:pPr marL="742950" lvl="1" indent="-285750">
              <a:buFont typeface="Wingdings" panose="05000000000000000000" pitchFamily="2" charset="2"/>
              <a:buChar char="v"/>
            </a:pPr>
            <a:r>
              <a:rPr lang="en-US" dirty="0">
                <a:effectLst/>
                <a:latin typeface="Times New Roman" panose="02020603050405020304" pitchFamily="18" charset="0"/>
              </a:rPr>
              <a:t>Modelling</a:t>
            </a:r>
          </a:p>
          <a:p>
            <a:pPr marL="742950" lvl="1" indent="-285750">
              <a:buFont typeface="Wingdings" panose="05000000000000000000" pitchFamily="2" charset="2"/>
              <a:buChar char="v"/>
            </a:pPr>
            <a:r>
              <a:rPr lang="en-US" dirty="0">
                <a:effectLst/>
                <a:latin typeface="Times New Roman" panose="02020603050405020304" pitchFamily="18" charset="0"/>
              </a:rPr>
              <a:t>Evaluation</a:t>
            </a:r>
          </a:p>
          <a:p>
            <a:pPr marL="742950" lvl="1" indent="-285750">
              <a:buFont typeface="Wingdings" panose="05000000000000000000" pitchFamily="2" charset="2"/>
              <a:buChar char="v"/>
            </a:pPr>
            <a:r>
              <a:rPr lang="en-US" dirty="0">
                <a:effectLst/>
                <a:latin typeface="Times New Roman" panose="02020603050405020304" pitchFamily="18" charset="0"/>
              </a:rPr>
              <a:t>Deployment</a:t>
            </a:r>
          </a:p>
          <a:p>
            <a:pPr marL="742950" lvl="1" indent="-285750">
              <a:buFont typeface="Wingdings" panose="05000000000000000000" pitchFamily="2" charset="2"/>
              <a:buChar char="v"/>
            </a:pPr>
            <a:endParaRPr lang="en-US" dirty="0"/>
          </a:p>
        </p:txBody>
      </p:sp>
      <p:pic>
        <p:nvPicPr>
          <p:cNvPr id="5" name="image4.png">
            <a:extLst>
              <a:ext uri="{FF2B5EF4-FFF2-40B4-BE49-F238E27FC236}">
                <a16:creationId xmlns:a16="http://schemas.microsoft.com/office/drawing/2014/main" id="{2691CC82-6FCA-4543-8089-63FF0F0F7211}"/>
              </a:ext>
            </a:extLst>
          </p:cNvPr>
          <p:cNvPicPr>
            <a:picLocks noGrp="1"/>
          </p:cNvPicPr>
          <p:nvPr>
            <p:ph idx="1"/>
          </p:nvPr>
        </p:nvPicPr>
        <p:blipFill>
          <a:blip r:embed="rId3"/>
          <a:stretch>
            <a:fillRect/>
          </a:stretch>
        </p:blipFill>
        <p:spPr>
          <a:xfrm>
            <a:off x="7170420" y="2132822"/>
            <a:ext cx="4097136" cy="3658378"/>
          </a:xfrm>
          <a:prstGeom prst="rect">
            <a:avLst/>
          </a:prstGeom>
        </p:spPr>
      </p:pic>
    </p:spTree>
    <p:extLst>
      <p:ext uri="{BB962C8B-B14F-4D97-AF65-F5344CB8AC3E}">
        <p14:creationId xmlns:p14="http://schemas.microsoft.com/office/powerpoint/2010/main" val="6772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1928-8DEB-4033-994A-D1DB0511668F}"/>
              </a:ext>
            </a:extLst>
          </p:cNvPr>
          <p:cNvSpPr>
            <a:spLocks noGrp="1"/>
          </p:cNvSpPr>
          <p:nvPr>
            <p:ph type="title"/>
          </p:nvPr>
        </p:nvSpPr>
        <p:spPr>
          <a:xfrm>
            <a:off x="913795" y="609600"/>
            <a:ext cx="10353762" cy="911290"/>
          </a:xfrm>
        </p:spPr>
        <p:txBody>
          <a:bodyPr>
            <a:normAutofit/>
          </a:bodyPr>
          <a:lstStyle/>
          <a:p>
            <a:r>
              <a:rPr lang="en-US" dirty="0"/>
              <a:t>Business Understanding</a:t>
            </a:r>
          </a:p>
        </p:txBody>
      </p:sp>
      <p:sp>
        <p:nvSpPr>
          <p:cNvPr id="4" name="Content Placeholder 3">
            <a:extLst>
              <a:ext uri="{FF2B5EF4-FFF2-40B4-BE49-F238E27FC236}">
                <a16:creationId xmlns:a16="http://schemas.microsoft.com/office/drawing/2014/main" id="{FFAC8203-66F3-4112-B261-2B496DD193B8}"/>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In this initial phase of the project, we would like to understand the determinant variables or factors that influence the overall cost of attendance. Once these variables are identified, we were able to put forward the following question and try to answer them based on the results of our analysis:</a:t>
            </a:r>
          </a:p>
          <a:p>
            <a:pPr lvl="1"/>
            <a:r>
              <a:rPr lang="en-US" sz="1800" dirty="0">
                <a:effectLst/>
                <a:latin typeface="Times New Roman" panose="02020603050405020304" pitchFamily="18" charset="0"/>
                <a:ea typeface="Times New Roman" panose="02020603050405020304" pitchFamily="18" charset="0"/>
              </a:rPr>
              <a:t>Can we predict the future cost of education?</a:t>
            </a:r>
          </a:p>
          <a:p>
            <a:pPr lvl="1"/>
            <a:r>
              <a:rPr lang="en-US" sz="1800" dirty="0">
                <a:effectLst/>
                <a:latin typeface="Times New Roman" panose="02020603050405020304" pitchFamily="18" charset="0"/>
                <a:ea typeface="Times New Roman" panose="02020603050405020304" pitchFamily="18" charset="0"/>
              </a:rPr>
              <a:t>Which components of college cost should students concentrate on to reduce expenses?</a:t>
            </a:r>
          </a:p>
          <a:p>
            <a:pPr lvl="1"/>
            <a:r>
              <a:rPr lang="en-US" sz="1800" dirty="0">
                <a:effectLst/>
                <a:latin typeface="Times New Roman" panose="02020603050405020304" pitchFamily="18" charset="0"/>
                <a:ea typeface="Times New Roman" panose="02020603050405020304" pitchFamily="18" charset="0"/>
              </a:rPr>
              <a:t>Can our prediction help future students in choosing a college experience with reasonable costs?  </a:t>
            </a:r>
          </a:p>
          <a:p>
            <a:pPr marL="450000" lvl="1" indent="0">
              <a:buNone/>
            </a:pPr>
            <a:endParaRPr lang="en-US" dirty="0"/>
          </a:p>
        </p:txBody>
      </p:sp>
    </p:spTree>
    <p:extLst>
      <p:ext uri="{BB962C8B-B14F-4D97-AF65-F5344CB8AC3E}">
        <p14:creationId xmlns:p14="http://schemas.microsoft.com/office/powerpoint/2010/main" val="202593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AD2D-7DC2-4272-B971-6E10E9A0AB7C}"/>
              </a:ext>
            </a:extLst>
          </p:cNvPr>
          <p:cNvSpPr>
            <a:spLocks noGrp="1"/>
          </p:cNvSpPr>
          <p:nvPr>
            <p:ph type="title"/>
          </p:nvPr>
        </p:nvSpPr>
        <p:spPr/>
        <p:txBody>
          <a:bodyPr/>
          <a:lstStyle/>
          <a:p>
            <a:r>
              <a:rPr lang="en-US" dirty="0"/>
              <a:t>Data Understanding</a:t>
            </a:r>
          </a:p>
        </p:txBody>
      </p:sp>
      <p:sp>
        <p:nvSpPr>
          <p:cNvPr id="13" name="TextBox 12">
            <a:extLst>
              <a:ext uri="{FF2B5EF4-FFF2-40B4-BE49-F238E27FC236}">
                <a16:creationId xmlns:a16="http://schemas.microsoft.com/office/drawing/2014/main" id="{C1001D31-5443-4F8F-8DDF-0B087681EE53}"/>
              </a:ext>
            </a:extLst>
          </p:cNvPr>
          <p:cNvSpPr txBox="1"/>
          <p:nvPr/>
        </p:nvSpPr>
        <p:spPr>
          <a:xfrm>
            <a:off x="10465122" y="5372519"/>
            <a:ext cx="1175657" cy="400110"/>
          </a:xfrm>
          <a:prstGeom prst="rect">
            <a:avLst/>
          </a:prstGeom>
          <a:noFill/>
        </p:spPr>
        <p:txBody>
          <a:bodyPr wrap="square" rtlCol="0">
            <a:spAutoFit/>
          </a:bodyPr>
          <a:lstStyle/>
          <a:p>
            <a:r>
              <a:rPr lang="en-US" sz="2000" b="1" dirty="0">
                <a:solidFill>
                  <a:schemeClr val="bg1"/>
                </a:solidFill>
              </a:rPr>
              <a:t>471 %</a:t>
            </a:r>
          </a:p>
        </p:txBody>
      </p:sp>
      <p:sp>
        <p:nvSpPr>
          <p:cNvPr id="4" name="Content Placeholder 3">
            <a:extLst>
              <a:ext uri="{FF2B5EF4-FFF2-40B4-BE49-F238E27FC236}">
                <a16:creationId xmlns:a16="http://schemas.microsoft.com/office/drawing/2014/main" id="{8D09E4DC-DE8C-4974-86AA-47FB6B2414EF}"/>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During the data understanding phase of the project, we acquire the dataset and try to identify the variables that are significant. In this process, we shortlist a set of 28 variables which we believe are significant for the purposes of analysis. Also, we choose to analyze only data about full-time students. Hence, any variables representing part-time students have been omitted. Below is the list of variables that we have shortlisted for exploratory data analysis (Years 2016-2019):	</a:t>
            </a:r>
          </a:p>
          <a:p>
            <a:pPr lvl="1"/>
            <a:r>
              <a:rPr lang="en-US" sz="1000" dirty="0">
                <a:effectLst/>
                <a:latin typeface="Times New Roman" panose="02020603050405020304" pitchFamily="18" charset="0"/>
                <a:ea typeface="Times New Roman" panose="02020603050405020304" pitchFamily="18" charset="0"/>
              </a:rPr>
              <a:t>University ID</a:t>
            </a:r>
          </a:p>
          <a:p>
            <a:pPr lvl="1"/>
            <a:r>
              <a:rPr lang="en-US" sz="1200" dirty="0">
                <a:effectLst/>
                <a:latin typeface="Times New Roman" panose="02020603050405020304" pitchFamily="18" charset="0"/>
                <a:ea typeface="Times New Roman" panose="02020603050405020304" pitchFamily="18" charset="0"/>
              </a:rPr>
              <a:t>Published In-state and out-of-station Tuition and Fees </a:t>
            </a:r>
          </a:p>
          <a:p>
            <a:pPr lvl="1"/>
            <a:r>
              <a:rPr lang="en-US" sz="1200" dirty="0">
                <a:effectLst/>
                <a:latin typeface="Times New Roman" panose="02020603050405020304" pitchFamily="18" charset="0"/>
                <a:ea typeface="Times New Roman" panose="02020603050405020304" pitchFamily="18" charset="0"/>
              </a:rPr>
              <a:t>Books and Supplies </a:t>
            </a:r>
          </a:p>
          <a:p>
            <a:pPr lvl="1"/>
            <a:r>
              <a:rPr lang="en-US" sz="1200" dirty="0">
                <a:effectLst/>
                <a:latin typeface="Times New Roman" panose="02020603050405020304" pitchFamily="18" charset="0"/>
                <a:ea typeface="Times New Roman" panose="02020603050405020304" pitchFamily="18" charset="0"/>
              </a:rPr>
              <a:t>On and Off campus, room, and boarding</a:t>
            </a:r>
          </a:p>
          <a:p>
            <a:pPr lvl="1"/>
            <a:r>
              <a:rPr lang="en-US" sz="1000" dirty="0">
                <a:effectLst/>
                <a:latin typeface="Times New Roman" panose="02020603050405020304" pitchFamily="18" charset="0"/>
                <a:ea typeface="Times New Roman" panose="02020603050405020304" pitchFamily="18" charset="0"/>
              </a:rPr>
              <a:t>On and Off campus other expenses</a:t>
            </a:r>
            <a:endParaRPr lang="en-US" dirty="0"/>
          </a:p>
        </p:txBody>
      </p:sp>
    </p:spTree>
    <p:extLst>
      <p:ext uri="{BB962C8B-B14F-4D97-AF65-F5344CB8AC3E}">
        <p14:creationId xmlns:p14="http://schemas.microsoft.com/office/powerpoint/2010/main" val="376178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A593-2065-432B-AFC5-259C6446A756}"/>
              </a:ext>
            </a:extLst>
          </p:cNvPr>
          <p:cNvSpPr>
            <a:spLocks noGrp="1"/>
          </p:cNvSpPr>
          <p:nvPr>
            <p:ph type="title"/>
          </p:nvPr>
        </p:nvSpPr>
        <p:spPr>
          <a:xfrm>
            <a:off x="913795" y="609600"/>
            <a:ext cx="10353762" cy="892629"/>
          </a:xfrm>
        </p:spPr>
        <p:txBody>
          <a:bodyPr/>
          <a:lstStyle/>
          <a:p>
            <a:r>
              <a:rPr lang="en-US" dirty="0"/>
              <a:t>Data Cleansing and Preparation</a:t>
            </a:r>
          </a:p>
        </p:txBody>
      </p:sp>
      <p:sp>
        <p:nvSpPr>
          <p:cNvPr id="4" name="Content Placeholder 3">
            <a:extLst>
              <a:ext uri="{FF2B5EF4-FFF2-40B4-BE49-F238E27FC236}">
                <a16:creationId xmlns:a16="http://schemas.microsoft.com/office/drawing/2014/main" id="{FB07F713-BA00-4D8B-9603-40A3CD09662F}"/>
              </a:ext>
            </a:extLst>
          </p:cNvPr>
          <p:cNvSpPr>
            <a:spLocks noGrp="1"/>
          </p:cNvSpPr>
          <p:nvPr>
            <p:ph idx="1"/>
          </p:nvPr>
        </p:nvSpPr>
        <p:spPr>
          <a:xfrm>
            <a:off x="913795" y="1821180"/>
            <a:ext cx="10353762" cy="3970019"/>
          </a:xfrm>
        </p:spPr>
        <p:txBody>
          <a:bodyPr>
            <a:normAutofit fontScale="77500" lnSpcReduction="20000"/>
          </a:bodyPr>
          <a:lstStyle/>
          <a:p>
            <a:r>
              <a:rPr lang="en-US" sz="1800" dirty="0">
                <a:effectLst/>
                <a:latin typeface="Times New Roman" panose="02020603050405020304" pitchFamily="18" charset="0"/>
                <a:ea typeface="Times New Roman" panose="02020603050405020304" pitchFamily="18" charset="0"/>
              </a:rPr>
              <a:t>We need to construct the final dataset from the raw dataset by formatting the data as below:</a:t>
            </a:r>
          </a:p>
          <a:p>
            <a:pPr marL="742950" marR="0" lvl="1" indent="-285750" algn="just">
              <a:lnSpc>
                <a:spcPct val="200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We choose to consider only full-time students for the purposes of this study.</a:t>
            </a:r>
          </a:p>
          <a:p>
            <a:pPr marL="742950" marR="0" lvl="1" indent="-285750" algn="just">
              <a:lnSpc>
                <a:spcPct val="200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We choose to consider both in-state and out of state tuition students.</a:t>
            </a:r>
          </a:p>
          <a:p>
            <a:pPr marL="742950" marR="0" lvl="1" indent="-285750" algn="just">
              <a:lnSpc>
                <a:spcPct val="200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We choose to consider only on-campus students and off campus students not living with family. These use cases we believe cover a significant number of students and these choices would narrow our problem to be analyzed effectively.</a:t>
            </a:r>
          </a:p>
          <a:p>
            <a:pPr marL="742950" marR="0" lvl="1" indent="-285750" algn="just">
              <a:lnSpc>
                <a:spcPct val="200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We created a new categorical variable named ‘Year’ to highlight the academic year and re-ordered the data to combine columns of the same data into a single column with the year as identifier.	</a:t>
            </a:r>
          </a:p>
          <a:p>
            <a:pPr marL="742950" marR="0" lvl="1" indent="-285750" algn="just">
              <a:lnSpc>
                <a:spcPct val="200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Missing data values for single cells in the data are populated with linear estimates. Also, for institutes with only one type of housing we duplicated the housing cost data for housing types that are unavailable.</a:t>
            </a:r>
          </a:p>
          <a:p>
            <a:pPr marL="742950" marR="0" lvl="1" indent="-285750" algn="just">
              <a:lnSpc>
                <a:spcPct val="200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Finally, for ‘Books and Supplies’ empty cells are populated with the mean of all other institutes’ data for that academic year.</a:t>
            </a: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7820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2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DCD51DF-47F0-4E43-9A0F-6B18888E0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0"/>
            <a:ext cx="4901184" cy="4032504"/>
          </a:xfrm>
          <a:custGeom>
            <a:avLst/>
            <a:gdLst>
              <a:gd name="connsiteX0" fmla="*/ 0 w 4901184"/>
              <a:gd name="connsiteY0" fmla="*/ 0 h 4032504"/>
              <a:gd name="connsiteX1" fmla="*/ 4901184 w 4901184"/>
              <a:gd name="connsiteY1" fmla="*/ 0 h 4032504"/>
              <a:gd name="connsiteX2" fmla="*/ 4901184 w 4901184"/>
              <a:gd name="connsiteY2" fmla="*/ 3813911 h 4032504"/>
              <a:gd name="connsiteX3" fmla="*/ 4682591 w 4901184"/>
              <a:gd name="connsiteY3" fmla="*/ 4032504 h 4032504"/>
              <a:gd name="connsiteX4" fmla="*/ 218593 w 4901184"/>
              <a:gd name="connsiteY4" fmla="*/ 4032504 h 4032504"/>
              <a:gd name="connsiteX5" fmla="*/ 0 w 4901184"/>
              <a:gd name="connsiteY5" fmla="*/ 3813911 h 403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4032504">
                <a:moveTo>
                  <a:pt x="0" y="0"/>
                </a:moveTo>
                <a:lnTo>
                  <a:pt x="4901184" y="0"/>
                </a:lnTo>
                <a:lnTo>
                  <a:pt x="4901184" y="3813911"/>
                </a:lnTo>
                <a:cubicBezTo>
                  <a:pt x="4901184" y="3934637"/>
                  <a:pt x="4803317" y="4032504"/>
                  <a:pt x="4682591" y="4032504"/>
                </a:cubicBezTo>
                <a:lnTo>
                  <a:pt x="218593" y="4032504"/>
                </a:lnTo>
                <a:cubicBezTo>
                  <a:pt x="97867" y="4032504"/>
                  <a:pt x="0" y="3934637"/>
                  <a:pt x="0" y="381391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D2A823F-3501-42FE-AA79-81397A58E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3"/>
            <a:ext cx="4572000" cy="3867912"/>
          </a:xfrm>
          <a:custGeom>
            <a:avLst/>
            <a:gdLst>
              <a:gd name="connsiteX0" fmla="*/ 0 w 4572000"/>
              <a:gd name="connsiteY0" fmla="*/ 0 h 3867912"/>
              <a:gd name="connsiteX1" fmla="*/ 4572000 w 4572000"/>
              <a:gd name="connsiteY1" fmla="*/ 0 h 3867912"/>
              <a:gd name="connsiteX2" fmla="*/ 4572000 w 4572000"/>
              <a:gd name="connsiteY2" fmla="*/ 3704966 h 3867912"/>
              <a:gd name="connsiteX3" fmla="*/ 4409054 w 4572000"/>
              <a:gd name="connsiteY3" fmla="*/ 3867912 h 3867912"/>
              <a:gd name="connsiteX4" fmla="*/ 162946 w 4572000"/>
              <a:gd name="connsiteY4" fmla="*/ 3867912 h 3867912"/>
              <a:gd name="connsiteX5" fmla="*/ 0 w 4572000"/>
              <a:gd name="connsiteY5" fmla="*/ 3704966 h 386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3867912">
                <a:moveTo>
                  <a:pt x="0" y="0"/>
                </a:moveTo>
                <a:lnTo>
                  <a:pt x="4572000" y="0"/>
                </a:lnTo>
                <a:lnTo>
                  <a:pt x="4572000" y="3704966"/>
                </a:lnTo>
                <a:cubicBezTo>
                  <a:pt x="4572000" y="3794959"/>
                  <a:pt x="4499047" y="3867912"/>
                  <a:pt x="4409054" y="3867912"/>
                </a:cubicBezTo>
                <a:lnTo>
                  <a:pt x="162946" y="3867912"/>
                </a:lnTo>
                <a:cubicBezTo>
                  <a:pt x="72953" y="3867912"/>
                  <a:pt x="0" y="3794959"/>
                  <a:pt x="0" y="370496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image2.png">
            <a:extLst>
              <a:ext uri="{FF2B5EF4-FFF2-40B4-BE49-F238E27FC236}">
                <a16:creationId xmlns:a16="http://schemas.microsoft.com/office/drawing/2014/main" id="{1A9FC070-B562-4D11-BE36-33D081A48A78}"/>
              </a:ext>
            </a:extLst>
          </p:cNvPr>
          <p:cNvPicPr/>
          <p:nvPr/>
        </p:nvPicPr>
        <p:blipFill>
          <a:blip r:embed="rId3"/>
          <a:srcRect l="961"/>
          <a:stretch>
            <a:fillRect/>
          </a:stretch>
        </p:blipFill>
        <p:spPr>
          <a:xfrm>
            <a:off x="1270000" y="479645"/>
            <a:ext cx="3835400" cy="2991595"/>
          </a:xfrm>
          <a:prstGeom prst="rect">
            <a:avLst/>
          </a:prstGeom>
        </p:spPr>
      </p:pic>
      <p:sp>
        <p:nvSpPr>
          <p:cNvPr id="20" name="Freeform: Shape 19">
            <a:extLst>
              <a:ext uri="{FF2B5EF4-FFF2-40B4-BE49-F238E27FC236}">
                <a16:creationId xmlns:a16="http://schemas.microsoft.com/office/drawing/2014/main" id="{767CF198-49C5-4D2A-93C6-A7A4D04B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4241249"/>
            <a:ext cx="4901184" cy="2616751"/>
          </a:xfrm>
          <a:custGeom>
            <a:avLst/>
            <a:gdLst>
              <a:gd name="connsiteX0" fmla="*/ 218593 w 4901184"/>
              <a:gd name="connsiteY0" fmla="*/ 0 h 2616751"/>
              <a:gd name="connsiteX1" fmla="*/ 4682591 w 4901184"/>
              <a:gd name="connsiteY1" fmla="*/ 0 h 2616751"/>
              <a:gd name="connsiteX2" fmla="*/ 4901184 w 4901184"/>
              <a:gd name="connsiteY2" fmla="*/ 218593 h 2616751"/>
              <a:gd name="connsiteX3" fmla="*/ 4901184 w 4901184"/>
              <a:gd name="connsiteY3" fmla="*/ 2616751 h 2616751"/>
              <a:gd name="connsiteX4" fmla="*/ 0 w 4901184"/>
              <a:gd name="connsiteY4" fmla="*/ 2616751 h 2616751"/>
              <a:gd name="connsiteX5" fmla="*/ 0 w 4901184"/>
              <a:gd name="connsiteY5" fmla="*/ 218593 h 2616751"/>
              <a:gd name="connsiteX6" fmla="*/ 218593 w 4901184"/>
              <a:gd name="connsiteY6" fmla="*/ 0 h 261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184" h="2616751">
                <a:moveTo>
                  <a:pt x="218593" y="0"/>
                </a:moveTo>
                <a:lnTo>
                  <a:pt x="4682591" y="0"/>
                </a:lnTo>
                <a:cubicBezTo>
                  <a:pt x="4803317" y="0"/>
                  <a:pt x="4901184" y="97867"/>
                  <a:pt x="4901184" y="218593"/>
                </a:cubicBezTo>
                <a:lnTo>
                  <a:pt x="4901184" y="2616751"/>
                </a:lnTo>
                <a:lnTo>
                  <a:pt x="0" y="2616751"/>
                </a:lnTo>
                <a:lnTo>
                  <a:pt x="0" y="218593"/>
                </a:lnTo>
                <a:cubicBezTo>
                  <a:pt x="0" y="97867"/>
                  <a:pt x="97867" y="0"/>
                  <a:pt x="218593"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4D1EC289-2791-41B5-B240-03653B703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4405843"/>
            <a:ext cx="4572000" cy="2452159"/>
          </a:xfrm>
          <a:custGeom>
            <a:avLst/>
            <a:gdLst>
              <a:gd name="connsiteX0" fmla="*/ 162946 w 4572000"/>
              <a:gd name="connsiteY0" fmla="*/ 0 h 2452159"/>
              <a:gd name="connsiteX1" fmla="*/ 4409054 w 4572000"/>
              <a:gd name="connsiteY1" fmla="*/ 0 h 2452159"/>
              <a:gd name="connsiteX2" fmla="*/ 4572000 w 4572000"/>
              <a:gd name="connsiteY2" fmla="*/ 162946 h 2452159"/>
              <a:gd name="connsiteX3" fmla="*/ 4572000 w 4572000"/>
              <a:gd name="connsiteY3" fmla="*/ 2452159 h 2452159"/>
              <a:gd name="connsiteX4" fmla="*/ 0 w 4572000"/>
              <a:gd name="connsiteY4" fmla="*/ 2452159 h 2452159"/>
              <a:gd name="connsiteX5" fmla="*/ 0 w 4572000"/>
              <a:gd name="connsiteY5" fmla="*/ 162946 h 2452159"/>
              <a:gd name="connsiteX6" fmla="*/ 162946 w 4572000"/>
              <a:gd name="connsiteY6" fmla="*/ 0 h 245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2452159">
                <a:moveTo>
                  <a:pt x="162946" y="0"/>
                </a:moveTo>
                <a:lnTo>
                  <a:pt x="4409054" y="0"/>
                </a:lnTo>
                <a:cubicBezTo>
                  <a:pt x="4499047" y="0"/>
                  <a:pt x="4572000" y="72953"/>
                  <a:pt x="4572000" y="162946"/>
                </a:cubicBezTo>
                <a:lnTo>
                  <a:pt x="4572000" y="2452159"/>
                </a:lnTo>
                <a:lnTo>
                  <a:pt x="0" y="2452159"/>
                </a:lnTo>
                <a:lnTo>
                  <a:pt x="0" y="162946"/>
                </a:lnTo>
                <a:cubicBezTo>
                  <a:pt x="0" y="72953"/>
                  <a:pt x="72953" y="0"/>
                  <a:pt x="16294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image3.png">
            <a:extLst>
              <a:ext uri="{FF2B5EF4-FFF2-40B4-BE49-F238E27FC236}">
                <a16:creationId xmlns:a16="http://schemas.microsoft.com/office/drawing/2014/main" id="{FAD5FF32-F552-4EB9-8603-9C57F62F7447}"/>
              </a:ext>
            </a:extLst>
          </p:cNvPr>
          <p:cNvPicPr/>
          <p:nvPr/>
        </p:nvPicPr>
        <p:blipFill>
          <a:blip r:embed="rId4"/>
          <a:stretch>
            <a:fillRect/>
          </a:stretch>
        </p:blipFill>
        <p:spPr>
          <a:xfrm>
            <a:off x="1270000" y="4865338"/>
            <a:ext cx="3835400" cy="1447863"/>
          </a:xfrm>
          <a:prstGeom prst="rect">
            <a:avLst/>
          </a:prstGeom>
        </p:spPr>
      </p:pic>
      <p:sp>
        <p:nvSpPr>
          <p:cNvPr id="7" name="Rectangle 6">
            <a:extLst>
              <a:ext uri="{FF2B5EF4-FFF2-40B4-BE49-F238E27FC236}">
                <a16:creationId xmlns:a16="http://schemas.microsoft.com/office/drawing/2014/main" id="{595D297E-0575-4E23-8071-CB459ED3C36C}"/>
              </a:ext>
            </a:extLst>
          </p:cNvPr>
          <p:cNvSpPr/>
          <p:nvPr/>
        </p:nvSpPr>
        <p:spPr>
          <a:xfrm>
            <a:off x="1028699" y="91440"/>
            <a:ext cx="4413389" cy="296765"/>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t">
            <a:normAutofit fontScale="85000" lnSpcReduction="20000"/>
          </a:bodyPr>
          <a:lstStyle/>
          <a:p>
            <a:pPr marL="0" marR="0" defTabSz="457200">
              <a:spcBef>
                <a:spcPct val="20000"/>
              </a:spcBef>
              <a:spcAft>
                <a:spcPts val="600"/>
              </a:spcAft>
              <a:buClr>
                <a:schemeClr val="tx2"/>
              </a:buClr>
              <a:buSzPct val="70000"/>
              <a:buFont typeface="Wingdings 2" charset="2"/>
            </a:pPr>
            <a:r>
              <a:rPr lang="en-US" i="1">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rPr>
              <a:t>Bar charts and Histogram for In-state and out of state tuition</a:t>
            </a:r>
            <a:endParaRPr lang="en-US" i="1"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endParaRPr>
          </a:p>
        </p:txBody>
      </p:sp>
      <p:sp>
        <p:nvSpPr>
          <p:cNvPr id="9" name="Rectangle 8">
            <a:extLst>
              <a:ext uri="{FF2B5EF4-FFF2-40B4-BE49-F238E27FC236}">
                <a16:creationId xmlns:a16="http://schemas.microsoft.com/office/drawing/2014/main" id="{9AF7A99A-92CD-4725-9164-04A76A90DC30}"/>
              </a:ext>
            </a:extLst>
          </p:cNvPr>
          <p:cNvSpPr/>
          <p:nvPr/>
        </p:nvSpPr>
        <p:spPr>
          <a:xfrm>
            <a:off x="1028699" y="4491999"/>
            <a:ext cx="4305301" cy="2628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500" i="1"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rPr>
              <a:t>Box plots for On and Off campus Housing</a:t>
            </a:r>
          </a:p>
        </p:txBody>
      </p:sp>
      <p:sp>
        <p:nvSpPr>
          <p:cNvPr id="10" name="Rectangle 9">
            <a:extLst>
              <a:ext uri="{FF2B5EF4-FFF2-40B4-BE49-F238E27FC236}">
                <a16:creationId xmlns:a16="http://schemas.microsoft.com/office/drawing/2014/main" id="{5761836C-4A1E-4392-9708-99F80E21AEC3}"/>
              </a:ext>
            </a:extLst>
          </p:cNvPr>
          <p:cNvSpPr/>
          <p:nvPr/>
        </p:nvSpPr>
        <p:spPr>
          <a:xfrm>
            <a:off x="5842000" y="982980"/>
            <a:ext cx="5763260" cy="4922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8640" marR="0">
              <a:lnSpc>
                <a:spcPct val="20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The above box plots are of in-state and out-of-state tuition fees. They are two of the most significant variables in the Cost of Attendance metric; both are on an upward trend. </a:t>
            </a:r>
          </a:p>
          <a:p>
            <a:pPr marL="548640" marR="0">
              <a:lnSpc>
                <a:spcPct val="20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This upward trend is mimicked by the trend of rising housing costs of both on-campus and off-campus housing options available to students. However, it should be noted that the rate of increase is higher in on-campus housing compared to off-campus options. </a:t>
            </a:r>
          </a:p>
          <a:p>
            <a:pPr marL="548640" marR="0">
              <a:lnSpc>
                <a:spcPct val="20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The other variables like Books and Supplies and Other Expenses do not follow this pattern.</a:t>
            </a:r>
          </a:p>
        </p:txBody>
      </p:sp>
    </p:spTree>
    <p:extLst>
      <p:ext uri="{BB962C8B-B14F-4D97-AF65-F5344CB8AC3E}">
        <p14:creationId xmlns:p14="http://schemas.microsoft.com/office/powerpoint/2010/main" val="212899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01E68-78E4-41C0-9BD8-DBC084A2A937}"/>
              </a:ext>
            </a:extLst>
          </p:cNvPr>
          <p:cNvSpPr>
            <a:spLocks noGrp="1"/>
          </p:cNvSpPr>
          <p:nvPr>
            <p:ph type="title"/>
          </p:nvPr>
        </p:nvSpPr>
        <p:spPr>
          <a:xfrm>
            <a:off x="913795" y="609600"/>
            <a:ext cx="5978072" cy="1556702"/>
          </a:xfrm>
        </p:spPr>
        <p:txBody>
          <a:bodyPr vert="horz" lIns="91440" tIns="45720" rIns="91440" bIns="45720" rtlCol="0" anchor="ctr">
            <a:normAutofit/>
          </a:bodyPr>
          <a:lstStyle/>
          <a:p>
            <a:r>
              <a: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Modelling</a:t>
            </a:r>
          </a:p>
        </p:txBody>
      </p:sp>
      <p:sp>
        <p:nvSpPr>
          <p:cNvPr id="4" name="Text Placeholder 3">
            <a:extLst>
              <a:ext uri="{FF2B5EF4-FFF2-40B4-BE49-F238E27FC236}">
                <a16:creationId xmlns:a16="http://schemas.microsoft.com/office/drawing/2014/main" id="{3D723779-F99C-40AC-A0DB-278687C2D7B4}"/>
              </a:ext>
            </a:extLst>
          </p:cNvPr>
          <p:cNvSpPr>
            <a:spLocks noGrp="1"/>
          </p:cNvSpPr>
          <p:nvPr>
            <p:ph type="body" sz="half" idx="2"/>
          </p:nvPr>
        </p:nvSpPr>
        <p:spPr>
          <a:xfrm>
            <a:off x="913795" y="2354729"/>
            <a:ext cx="5978072" cy="3340119"/>
          </a:xfrm>
        </p:spPr>
        <p:txBody>
          <a:bodyPr vert="horz" lIns="91440" tIns="45720" rIns="91440" bIns="45720" rtlCol="0" anchor="t">
            <a:normAutofit/>
          </a:bodyPr>
          <a:lstStyle/>
          <a:p>
            <a:pPr algn="l"/>
            <a:r>
              <a:rPr lang="en-US" b="1" dirty="0"/>
              <a:t>1. ANOVA to identify the determinants for Cost of Attendance.</a:t>
            </a:r>
            <a:endParaRPr lang="en-US" dirty="0"/>
          </a:p>
          <a:p>
            <a:pPr algn="l"/>
            <a:r>
              <a:rPr lang="en-US" dirty="0"/>
              <a:t>We perform correlation analysis and One-way ANOVA to identify the relation between the 7 variables deemed as significant and analyze our findings. Below are the charts and observations from Correlation analysis and ANOVA performed in SAS Studio</a:t>
            </a:r>
          </a:p>
          <a:p>
            <a:pPr algn="l"/>
            <a:r>
              <a:rPr lang="en-US" dirty="0"/>
              <a:t>This Fig shows the relation between In-state and out-of-state tuition fees. They have an almost linear relationship with out-of-state tuition having outliers with a great rise in costs compared to that of in-state tuition.</a:t>
            </a:r>
          </a:p>
        </p:txBody>
      </p:sp>
      <p:pic>
        <p:nvPicPr>
          <p:cNvPr id="13"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image1.png" descr="Chart, scatter chart&#10;&#10;Description automatically generated">
            <a:extLst>
              <a:ext uri="{FF2B5EF4-FFF2-40B4-BE49-F238E27FC236}">
                <a16:creationId xmlns:a16="http://schemas.microsoft.com/office/drawing/2014/main" id="{1F8EED48-B0F2-4B22-8C38-BBC63BCB4CA3}"/>
              </a:ext>
            </a:extLst>
          </p:cNvPr>
          <p:cNvPicPr>
            <a:picLocks noGrp="1"/>
          </p:cNvPicPr>
          <p:nvPr>
            <p:ph idx="1"/>
          </p:nvPr>
        </p:nvPicPr>
        <p:blipFill>
          <a:blip r:embed="rId4"/>
          <a:stretch>
            <a:fillRect/>
          </a:stretch>
        </p:blipFill>
        <p:spPr>
          <a:xfrm>
            <a:off x="7552945" y="1187316"/>
            <a:ext cx="3995592" cy="4015670"/>
          </a:xfrm>
          <a:prstGeom prst="rect">
            <a:avLst/>
          </a:prstGeom>
        </p:spPr>
      </p:pic>
      <p:sp>
        <p:nvSpPr>
          <p:cNvPr id="6" name="Rectangle 5">
            <a:extLst>
              <a:ext uri="{FF2B5EF4-FFF2-40B4-BE49-F238E27FC236}">
                <a16:creationId xmlns:a16="http://schemas.microsoft.com/office/drawing/2014/main" id="{56E4A704-BBB6-42D3-8721-3FAB54FEE874}"/>
              </a:ext>
            </a:extLst>
          </p:cNvPr>
          <p:cNvSpPr/>
          <p:nvPr/>
        </p:nvSpPr>
        <p:spPr>
          <a:xfrm>
            <a:off x="7490460" y="5494020"/>
            <a:ext cx="4058077" cy="4495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i="1"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rPr>
              <a:t>Correlation Analysis between In-State vs Out-of-State Tuition</a:t>
            </a:r>
          </a:p>
        </p:txBody>
      </p:sp>
    </p:spTree>
    <p:extLst>
      <p:ext uri="{BB962C8B-B14F-4D97-AF65-F5344CB8AC3E}">
        <p14:creationId xmlns:p14="http://schemas.microsoft.com/office/powerpoint/2010/main" val="213281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2A212721-5109-461E-8147-FB819E614D52}"/>
              </a:ext>
            </a:extLst>
          </p:cNvPr>
          <p:cNvPicPr/>
          <p:nvPr/>
        </p:nvPicPr>
        <p:blipFill>
          <a:blip r:embed="rId2"/>
          <a:stretch>
            <a:fillRect/>
          </a:stretch>
        </p:blipFill>
        <p:spPr>
          <a:xfrm>
            <a:off x="6728460" y="1021079"/>
            <a:ext cx="4632960" cy="2278382"/>
          </a:xfrm>
          <a:prstGeom prst="rect">
            <a:avLst/>
          </a:prstGeom>
        </p:spPr>
      </p:pic>
      <p:sp>
        <p:nvSpPr>
          <p:cNvPr id="12" name="Rectangle 16">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A43E516D-EEB0-4E14-81ED-9C8EE3F91B6C}"/>
              </a:ext>
            </a:extLst>
          </p:cNvPr>
          <p:cNvPicPr/>
          <p:nvPr/>
        </p:nvPicPr>
        <p:blipFill>
          <a:blip r:embed="rId3"/>
          <a:stretch>
            <a:fillRect/>
          </a:stretch>
        </p:blipFill>
        <p:spPr>
          <a:xfrm>
            <a:off x="830580" y="4080106"/>
            <a:ext cx="4770120" cy="2153001"/>
          </a:xfrm>
          <a:prstGeom prst="rect">
            <a:avLst/>
          </a:prstGeom>
        </p:spPr>
      </p:pic>
      <p:sp>
        <p:nvSpPr>
          <p:cNvPr id="14" name="Rectangle 18">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131A9091-72EE-436C-A43B-ACED38C3C8C2}"/>
              </a:ext>
            </a:extLst>
          </p:cNvPr>
          <p:cNvPicPr/>
          <p:nvPr/>
        </p:nvPicPr>
        <p:blipFill>
          <a:blip r:embed="rId4"/>
          <a:stretch>
            <a:fillRect/>
          </a:stretch>
        </p:blipFill>
        <p:spPr>
          <a:xfrm>
            <a:off x="6728460" y="4080106"/>
            <a:ext cx="4632960" cy="2153002"/>
          </a:xfrm>
          <a:prstGeom prst="rect">
            <a:avLst/>
          </a:prstGeom>
        </p:spPr>
      </p:pic>
      <p:sp>
        <p:nvSpPr>
          <p:cNvPr id="16" name="Rectangle 15">
            <a:extLst>
              <a:ext uri="{FF2B5EF4-FFF2-40B4-BE49-F238E27FC236}">
                <a16:creationId xmlns:a16="http://schemas.microsoft.com/office/drawing/2014/main" id="{A3C79E86-E63F-40DB-89AE-DA5E446A2572}"/>
              </a:ext>
            </a:extLst>
          </p:cNvPr>
          <p:cNvSpPr/>
          <p:nvPr/>
        </p:nvSpPr>
        <p:spPr>
          <a:xfrm>
            <a:off x="731520" y="644229"/>
            <a:ext cx="4869180" cy="212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Times New Roman" panose="02020603050405020304" pitchFamily="18" charset="0"/>
              </a:rPr>
              <a:t>Correlation Analysis between Off-Campus Expenses vs In-State &amp; Out-of-State Tuition</a:t>
            </a:r>
          </a:p>
        </p:txBody>
      </p:sp>
      <p:sp>
        <p:nvSpPr>
          <p:cNvPr id="20" name="Rectangle 19">
            <a:extLst>
              <a:ext uri="{FF2B5EF4-FFF2-40B4-BE49-F238E27FC236}">
                <a16:creationId xmlns:a16="http://schemas.microsoft.com/office/drawing/2014/main" id="{854FBE4F-36EF-4589-A40A-2836F7B316BC}"/>
              </a:ext>
            </a:extLst>
          </p:cNvPr>
          <p:cNvSpPr/>
          <p:nvPr/>
        </p:nvSpPr>
        <p:spPr>
          <a:xfrm>
            <a:off x="6560820" y="3683659"/>
            <a:ext cx="4884420" cy="2516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effectLst/>
                <a:latin typeface="Times New Roman" panose="02020603050405020304" pitchFamily="18" charset="0"/>
                <a:ea typeface="Times New Roman" panose="02020603050405020304" pitchFamily="18" charset="0"/>
              </a:rPr>
              <a:t>Correlation Analysis between On-Campus room vs In-State &amp; Out-of-State Tuition</a:t>
            </a:r>
            <a:endParaRPr lang="en-US" sz="1050" dirty="0"/>
          </a:p>
        </p:txBody>
      </p:sp>
      <p:sp>
        <p:nvSpPr>
          <p:cNvPr id="21" name="Rectangle 20">
            <a:extLst>
              <a:ext uri="{FF2B5EF4-FFF2-40B4-BE49-F238E27FC236}">
                <a16:creationId xmlns:a16="http://schemas.microsoft.com/office/drawing/2014/main" id="{DF0AA97D-C97D-4E3A-A886-D0861CD22A71}"/>
              </a:ext>
            </a:extLst>
          </p:cNvPr>
          <p:cNvSpPr/>
          <p:nvPr/>
        </p:nvSpPr>
        <p:spPr>
          <a:xfrm>
            <a:off x="6614160" y="644229"/>
            <a:ext cx="4831080" cy="212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Times New Roman" panose="02020603050405020304" pitchFamily="18" charset="0"/>
              </a:rPr>
              <a:t>Correlation Analysis between Off-Campus room vs In-State &amp; Out-of-State Tuition</a:t>
            </a:r>
          </a:p>
        </p:txBody>
      </p:sp>
      <p:sp>
        <p:nvSpPr>
          <p:cNvPr id="22" name="Rectangle 21">
            <a:extLst>
              <a:ext uri="{FF2B5EF4-FFF2-40B4-BE49-F238E27FC236}">
                <a16:creationId xmlns:a16="http://schemas.microsoft.com/office/drawing/2014/main" id="{9E5BFF1E-8C20-4A4D-A580-E83337E6AC8A}"/>
              </a:ext>
            </a:extLst>
          </p:cNvPr>
          <p:cNvSpPr/>
          <p:nvPr/>
        </p:nvSpPr>
        <p:spPr>
          <a:xfrm>
            <a:off x="811699" y="3683659"/>
            <a:ext cx="4869180" cy="2407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effectLst/>
                <a:latin typeface="Times New Roman" panose="02020603050405020304" pitchFamily="18" charset="0"/>
                <a:ea typeface="Times New Roman" panose="02020603050405020304" pitchFamily="18" charset="0"/>
              </a:rPr>
              <a:t>Correlation Analysis between On-Campus Expenses vs In-State &amp; Out-of-State Tuition</a:t>
            </a:r>
            <a:endParaRPr lang="en-US" sz="1050" dirty="0"/>
          </a:p>
        </p:txBody>
      </p:sp>
      <p:pic>
        <p:nvPicPr>
          <p:cNvPr id="23" name="Picture 22">
            <a:extLst>
              <a:ext uri="{FF2B5EF4-FFF2-40B4-BE49-F238E27FC236}">
                <a16:creationId xmlns:a16="http://schemas.microsoft.com/office/drawing/2014/main" id="{0BCDD1DA-B588-4FCF-9029-9996EC0CA7C4}"/>
              </a:ext>
            </a:extLst>
          </p:cNvPr>
          <p:cNvPicPr/>
          <p:nvPr/>
        </p:nvPicPr>
        <p:blipFill>
          <a:blip r:embed="rId5"/>
          <a:stretch>
            <a:fillRect/>
          </a:stretch>
        </p:blipFill>
        <p:spPr>
          <a:xfrm>
            <a:off x="830581" y="1021080"/>
            <a:ext cx="4770119" cy="2278381"/>
          </a:xfrm>
          <a:prstGeom prst="rect">
            <a:avLst/>
          </a:prstGeom>
        </p:spPr>
      </p:pic>
    </p:spTree>
    <p:extLst>
      <p:ext uri="{BB962C8B-B14F-4D97-AF65-F5344CB8AC3E}">
        <p14:creationId xmlns:p14="http://schemas.microsoft.com/office/powerpoint/2010/main" val="654721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{38CC3DD4-18CA-4BBA-A16C-F9EC6D0974E0}tf55705232_win32</Template>
  <TotalTime>1819</TotalTime>
  <Words>1673</Words>
  <Application>Microsoft Office PowerPoint</Application>
  <PresentationFormat>Widescreen</PresentationFormat>
  <Paragraphs>105</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Cambria Math</vt:lpstr>
      <vt:lpstr>Courier New</vt:lpstr>
      <vt:lpstr>Goudy Old Style</vt:lpstr>
      <vt:lpstr>Times New Roman</vt:lpstr>
      <vt:lpstr>Wingdings</vt:lpstr>
      <vt:lpstr>Wingdings 2</vt:lpstr>
      <vt:lpstr>SlateVTI</vt:lpstr>
      <vt:lpstr>Analysis and Prediction of Cost of Attendance using CRISP-DM</vt:lpstr>
      <vt:lpstr>Abstract</vt:lpstr>
      <vt:lpstr>Method and Brief Review of CRISP-DM</vt:lpstr>
      <vt:lpstr>Business Understanding</vt:lpstr>
      <vt:lpstr>Data Understanding</vt:lpstr>
      <vt:lpstr>Data Cleansing and Preparation</vt:lpstr>
      <vt:lpstr>PowerPoint Presentation</vt:lpstr>
      <vt:lpstr>Modelling</vt:lpstr>
      <vt:lpstr>PowerPoint Presentation</vt:lpstr>
      <vt:lpstr> One way ANOVA was performed on all the seven variables and results of the analysis showed that means of in-state and out-of-state tuition have changed over the four-year period and in an upward trend. Results of the analysis are in above screenshot. Note the low P value &lt; 0.05 significance. With a null hypothesis that each of the expenses has been the same across 4 years, the value of P proves or disproves the null hypothesis. </vt:lpstr>
      <vt:lpstr>Continuation of Modelling… </vt:lpstr>
      <vt:lpstr> For this linear regression model creation, we use Linear regression model defined in the sklearn module of Python. We create two subsets of the data for model creation and validation purposes. We consider the in-state tuition and out of state tuitions as the input variables and we predict the remaining components of the cost i.e., output variables. Above screenshot shows a similar regression results performed in SAS Studio. As the only variables that are correlated to two tuition components are the housing costs (on-campus and off-campus) we have these variables predicted using the regression model. Both books and supplies and other expenses costs can be estimated within 95% confidence using the range trend of these variables. </vt:lpstr>
      <vt:lpstr>Evaluation</vt:lpstr>
      <vt:lpstr>Deployment</vt:lpstr>
      <vt:lpstr>Discussion of Findings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Tammineni, Sri Lakshmi</dc:creator>
  <cp:lastModifiedBy>Sai Boddepalli</cp:lastModifiedBy>
  <cp:revision>23</cp:revision>
  <dcterms:created xsi:type="dcterms:W3CDTF">2021-06-20T01:55:49Z</dcterms:created>
  <dcterms:modified xsi:type="dcterms:W3CDTF">2021-07-22T03:16:59Z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