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28" r:id="rId4"/>
    <p:sldId id="329" r:id="rId5"/>
    <p:sldId id="282" r:id="rId6"/>
    <p:sldId id="283" r:id="rId7"/>
    <p:sldId id="281" r:id="rId8"/>
    <p:sldId id="284" r:id="rId9"/>
    <p:sldId id="285" r:id="rId10"/>
    <p:sldId id="292" r:id="rId11"/>
    <p:sldId id="288" r:id="rId12"/>
    <p:sldId id="289" r:id="rId13"/>
    <p:sldId id="287" r:id="rId14"/>
    <p:sldId id="290" r:id="rId15"/>
    <p:sldId id="293" r:id="rId16"/>
    <p:sldId id="294" r:id="rId17"/>
    <p:sldId id="274" r:id="rId18"/>
    <p:sldId id="272" r:id="rId19"/>
    <p:sldId id="273" r:id="rId20"/>
    <p:sldId id="325" r:id="rId21"/>
    <p:sldId id="297" r:id="rId22"/>
    <p:sldId id="278" r:id="rId23"/>
    <p:sldId id="304" r:id="rId24"/>
    <p:sldId id="305" r:id="rId25"/>
    <p:sldId id="309" r:id="rId26"/>
    <p:sldId id="279" r:id="rId27"/>
    <p:sldId id="280" r:id="rId28"/>
    <p:sldId id="306" r:id="rId29"/>
    <p:sldId id="307" r:id="rId30"/>
    <p:sldId id="302" r:id="rId31"/>
    <p:sldId id="310" r:id="rId32"/>
    <p:sldId id="298" r:id="rId33"/>
    <p:sldId id="308" r:id="rId34"/>
    <p:sldId id="300" r:id="rId35"/>
    <p:sldId id="311" r:id="rId36"/>
    <p:sldId id="312" r:id="rId37"/>
    <p:sldId id="313" r:id="rId38"/>
    <p:sldId id="314" r:id="rId39"/>
    <p:sldId id="301" r:id="rId40"/>
    <p:sldId id="299" r:id="rId41"/>
    <p:sldId id="315" r:id="rId42"/>
    <p:sldId id="316" r:id="rId43"/>
    <p:sldId id="317" r:id="rId44"/>
    <p:sldId id="318" r:id="rId45"/>
    <p:sldId id="319" r:id="rId46"/>
    <p:sldId id="320" r:id="rId47"/>
    <p:sldId id="322" r:id="rId48"/>
    <p:sldId id="323" r:id="rId49"/>
    <p:sldId id="321" r:id="rId50"/>
    <p:sldId id="324" r:id="rId51"/>
    <p:sldId id="326" r:id="rId52"/>
    <p:sldId id="327" r:id="rId53"/>
    <p:sldId id="330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0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1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4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0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7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1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9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B9D0-224D-470D-8F41-9484F689CB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219D-A6B5-403A-A1B8-8602FFB90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5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Login with LAMP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JJY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08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AutoShape 4" descr="로그인, 무료 아이콘 의 Multimedi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로그인, 무료 아이콘 의 Multimedia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로그인, 무료 아이콘 의 Multimedia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로그인, 무료 아이콘 의 Multimedia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9948" name="Picture 12" descr="로그인, 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 in HTTP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ID, Password</a:t>
            </a:r>
            <a:r>
              <a:rPr lang="ko-KR" altLang="en-US" dirty="0"/>
              <a:t> </a:t>
            </a:r>
            <a:r>
              <a:rPr lang="ko-KR" altLang="en-US" dirty="0" smtClean="0"/>
              <a:t>입력 후 </a:t>
            </a:r>
            <a:r>
              <a:rPr lang="ko-KR" altLang="en-US" b="1" dirty="0" smtClean="0"/>
              <a:t>로그</a:t>
            </a:r>
            <a:r>
              <a:rPr lang="ko-KR" altLang="en-US" b="1" dirty="0"/>
              <a:t>인</a:t>
            </a:r>
            <a:r>
              <a:rPr lang="ko-KR" altLang="en-US" dirty="0" smtClean="0"/>
              <a:t> 버튼 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83889"/>
            <a:ext cx="4486300" cy="355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9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 in HTTP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유저 정보가 </a:t>
            </a:r>
            <a:r>
              <a:rPr lang="en-US" altLang="ko-KR" dirty="0" smtClean="0"/>
              <a:t>app server(PHP)</a:t>
            </a:r>
            <a:r>
              <a:rPr lang="ko-KR" altLang="en-US" dirty="0" smtClean="0"/>
              <a:t>로 전달됨</a:t>
            </a:r>
            <a:endParaRPr lang="ko-KR" altLang="en-US" dirty="0"/>
          </a:p>
        </p:txBody>
      </p:sp>
      <p:pic>
        <p:nvPicPr>
          <p:cNvPr id="3076" name="Picture 4" descr="C:\Users\wiwiw\Downloads\Untitled Diagram (6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8594720" cy="141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User Data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en-US" altLang="ko-KR" dirty="0" smtClean="0"/>
              <a:t>App 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 Server</a:t>
            </a:r>
            <a:r>
              <a:rPr lang="ko-KR" altLang="en-US" dirty="0" smtClean="0"/>
              <a:t>에서 유저정보 조회</a:t>
            </a:r>
            <a:endParaRPr lang="ko-KR" altLang="en-US" dirty="0"/>
          </a:p>
        </p:txBody>
      </p:sp>
      <p:pic>
        <p:nvPicPr>
          <p:cNvPr id="5123" name="Picture 3" descr="C:\Users\wiwiw\Downloads\Untitled Diagram (7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8675886" cy="21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en-US" altLang="ko-KR" dirty="0" smtClean="0"/>
              <a:t>App 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Browser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발급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146" name="Picture 2" descr="C:\Users\wiwiw\Downloads\Untitled Diagram (8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03110"/>
            <a:ext cx="8737030" cy="174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AutoShape 2" descr="로그 아웃 무료 아이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로그 아웃 무료 아이콘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7109" name="Picture 5" descr="C:\Users\wiwiw\Downloads\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PHP</a:t>
            </a:r>
            <a:r>
              <a:rPr lang="ko-KR" altLang="en-US" dirty="0"/>
              <a:t>에서 쿠키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7170" name="Picture 2" descr="C:\Users\wiwiw\Downloads\Untitled Diagram (9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8645972" cy="142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38138"/>
          </a:xfrm>
        </p:spPr>
        <p:txBody>
          <a:bodyPr/>
          <a:lstStyle/>
          <a:p>
            <a:r>
              <a:rPr lang="en-US" altLang="ko-KR" dirty="0" smtClean="0"/>
              <a:t>Front end</a:t>
            </a:r>
            <a:endParaRPr lang="ko-KR" altLang="en-US" dirty="0"/>
          </a:p>
        </p:txBody>
      </p:sp>
      <p:pic>
        <p:nvPicPr>
          <p:cNvPr id="4098" name="Picture 2" descr="MySQL - LabAnyWhere(실험마당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65104"/>
            <a:ext cx="2724364" cy="140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HP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3282993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한눈에 보는 HTML 요소(Elements &amp; Attributes) 총정리 | HER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2116671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ode.js, Javascript] Todo App 개발 - (1) SPA - 개발자 황준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5604"/>
            <a:ext cx="3124820" cy="11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uble Bracket 5"/>
          <p:cNvSpPr/>
          <p:nvPr/>
        </p:nvSpPr>
        <p:spPr>
          <a:xfrm>
            <a:off x="251520" y="1916832"/>
            <a:ext cx="3888432" cy="4464496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ouble Bracket 10"/>
          <p:cNvSpPr/>
          <p:nvPr/>
        </p:nvSpPr>
        <p:spPr>
          <a:xfrm>
            <a:off x="4829756" y="1916832"/>
            <a:ext cx="3888432" cy="4464496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956902" y="548680"/>
            <a:ext cx="339472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Back 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7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 End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7435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 End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380562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2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로그인에 대한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HTTP</a:t>
            </a:r>
            <a:r>
              <a:rPr lang="ko-KR" altLang="en-US" dirty="0" smtClean="0"/>
              <a:t>에서 파라미터를 전달하는 방법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smtClean="0"/>
              <a:t>쿠키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LAMP</a:t>
            </a:r>
            <a:r>
              <a:rPr lang="ko-KR" altLang="en-US" dirty="0" smtClean="0"/>
              <a:t>로 로그인 서비스 구현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</a:p>
        </p:txBody>
      </p:sp>
    </p:spTree>
    <p:extLst>
      <p:ext uri="{BB962C8B-B14F-4D97-AF65-F5344CB8AC3E}">
        <p14:creationId xmlns:p14="http://schemas.microsoft.com/office/powerpoint/2010/main" val="384001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8208912" cy="34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34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주)광명데이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44258"/>
            <a:ext cx="40957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9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&lt;title&gt;</a:t>
            </a:r>
            <a:r>
              <a:rPr lang="en-US" altLang="ko-KR" dirty="0" err="1" smtClean="0"/>
              <a:t>SignUp</a:t>
            </a:r>
            <a:r>
              <a:rPr lang="en-US" altLang="ko-KR" dirty="0" smtClean="0"/>
              <a:t>&lt;/title&gt;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613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835696" y="4365104"/>
            <a:ext cx="18722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0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양식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&lt;form action=“</a:t>
            </a:r>
            <a:r>
              <a:rPr lang="en-US" altLang="ko-KR" dirty="0" err="1" smtClean="0"/>
              <a:t>signup.php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en-US" altLang="ko-KR" dirty="0" smtClean="0"/>
              <a:t>&lt;/form&gt;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613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835696" y="4869160"/>
            <a:ext cx="39604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57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파라미터 지정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&lt;input type=“text” name =“ID”&gt;</a:t>
            </a:r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613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267744" y="5184119"/>
            <a:ext cx="39604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67744" y="5001961"/>
            <a:ext cx="39604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8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파라미터 전송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&lt;input type=“submit”&gt;</a:t>
            </a:r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613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411760" y="5373216"/>
            <a:ext cx="39604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02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8208912" cy="32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20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 확인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2358628"/>
            <a:ext cx="68453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187624" y="2852936"/>
            <a:ext cx="18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996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server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파라미터 파싱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유저 정보 저장</a:t>
            </a:r>
            <a:endParaRPr lang="ko-KR" altLang="en-US" dirty="0"/>
          </a:p>
        </p:txBody>
      </p:sp>
      <p:pic>
        <p:nvPicPr>
          <p:cNvPr id="4" name="Picture 4" descr="PHP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03" y="3356992"/>
            <a:ext cx="546727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697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파라미터 파싱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GET</a:t>
            </a:r>
            <a:r>
              <a:rPr lang="ko-KR" altLang="en-US" dirty="0" smtClean="0"/>
              <a:t>방식으로 전달된 파라미터 파싱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$_GET[‘key’]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429000"/>
            <a:ext cx="6298007" cy="206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87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로그인에 대한 이해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25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정보 저장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56388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43651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Save data to database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81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Server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유저정보 저장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유저정보 열람</a:t>
            </a:r>
            <a:endParaRPr lang="ko-KR" altLang="en-US" dirty="0"/>
          </a:p>
        </p:txBody>
      </p:sp>
      <p:pic>
        <p:nvPicPr>
          <p:cNvPr id="4" name="Picture 2" descr="MySQL - LabAnyWhere(실험마당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654380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25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Database, Table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CREATE </a:t>
            </a:r>
            <a:r>
              <a:rPr lang="en-US" altLang="ko-KR" dirty="0" smtClean="0"/>
              <a:t>DATABASE Login;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USE Login;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CREATE </a:t>
            </a:r>
            <a:r>
              <a:rPr lang="en-US" altLang="ko-KR" dirty="0"/>
              <a:t>TABLE Login(</a:t>
            </a:r>
          </a:p>
          <a:p>
            <a:pPr marL="0" indent="0">
              <a:buNone/>
            </a:pPr>
            <a:r>
              <a:rPr lang="en-US" altLang="ko-KR" dirty="0"/>
              <a:t>  Id VARCHAR(32) NOT NULL,</a:t>
            </a:r>
          </a:p>
          <a:p>
            <a:pPr marL="0" indent="0">
              <a:buNone/>
            </a:pPr>
            <a:r>
              <a:rPr lang="en-US" altLang="ko-KR" dirty="0"/>
              <a:t>  pw VARCHAR(32) NOT NULL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221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Database, Table </a:t>
            </a:r>
            <a:r>
              <a:rPr lang="ko-KR" altLang="en-US" dirty="0"/>
              <a:t>생성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7538"/>
            <a:ext cx="8208912" cy="46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226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" y="3284984"/>
            <a:ext cx="90963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475656" y="4725144"/>
            <a:ext cx="52565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60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유저정보 저장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My SQL</a:t>
            </a:r>
          </a:p>
          <a:p>
            <a:pPr marL="0" indent="0">
              <a:buNone/>
            </a:pPr>
            <a:r>
              <a:rPr lang="en-US" altLang="ko-KR" dirty="0" smtClean="0"/>
              <a:t>INSERT -&gt; </a:t>
            </a:r>
            <a:r>
              <a:rPr lang="ko-KR" altLang="en-US" dirty="0" smtClean="0"/>
              <a:t>정보를 저장하는 명령어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" y="3284984"/>
            <a:ext cx="90963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475656" y="4880421"/>
            <a:ext cx="676875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71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DB, TABLE, COLUMN </a:t>
            </a:r>
            <a:r>
              <a:rPr lang="ko-KR" altLang="en-US" dirty="0" smtClean="0"/>
              <a:t>고르기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" y="3284984"/>
            <a:ext cx="90963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932040" y="4880421"/>
            <a:ext cx="6120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2160" y="4725144"/>
            <a:ext cx="4596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29926" y="4880421"/>
            <a:ext cx="6120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76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유저정보 저장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" y="3284984"/>
            <a:ext cx="90963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7092280" y="4880421"/>
            <a:ext cx="86409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27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04864"/>
            <a:ext cx="775607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630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405063"/>
            <a:ext cx="76104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6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6082" name="Picture 2" descr="주)광명데이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44258"/>
            <a:ext cx="40957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61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확인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69532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2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ko-KR" altLang="en-US" dirty="0"/>
              <a:t>회원가입 서비스 만들기 성공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8434" name="Picture 2" descr="제발 열두시 넘어서 잡혀갔으면... - DVDP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제발 열두시 넘어서 잡혀갔으면... - DVDP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제발 열두시 넘어서 잡혀갔으면... - DVDP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제발 열두시 넘어서 잡혀갔으면... - DVDP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00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제발 열두시 넘어서 잡혀갔으면... - DVDP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2210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2" descr="로그인, 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96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ogin.html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217443" cy="335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03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Server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2380"/>
            <a:ext cx="8136904" cy="348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218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유저정보 열람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My SQL</a:t>
            </a:r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정보 열람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136904" cy="348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923928" y="4005064"/>
            <a:ext cx="6120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유저정보 열람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My SQL</a:t>
            </a:r>
          </a:p>
          <a:p>
            <a:pPr marL="0" indent="0">
              <a:buNone/>
            </a:pPr>
            <a:r>
              <a:rPr lang="en-US" altLang="ko-KR" dirty="0" smtClean="0"/>
              <a:t>WHERE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조건에 맞는 데이터를 가져와라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136904" cy="348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436096" y="4005064"/>
            <a:ext cx="6120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33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유저정보 열람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유저가 있는지 확인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136904" cy="348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63688" y="4293096"/>
            <a:ext cx="12961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76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발행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유저를 식별할 쿠키 발행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Key : “ID”  , value : $ID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136904" cy="348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339752" y="4739366"/>
            <a:ext cx="273630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81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490788"/>
            <a:ext cx="65055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7210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25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 in HTTP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ID, Password</a:t>
            </a:r>
            <a:r>
              <a:rPr lang="ko-KR" altLang="en-US" dirty="0"/>
              <a:t> </a:t>
            </a:r>
            <a:r>
              <a:rPr lang="ko-KR" altLang="en-US" dirty="0" smtClean="0"/>
              <a:t>입력 후 </a:t>
            </a:r>
            <a:r>
              <a:rPr lang="ko-KR" altLang="en-US" b="1" dirty="0" smtClean="0"/>
              <a:t>회원가입</a:t>
            </a:r>
            <a:r>
              <a:rPr lang="ko-KR" altLang="en-US" dirty="0" smtClean="0"/>
              <a:t> 버튼 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83889"/>
            <a:ext cx="4486300" cy="355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2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1"/>
            <a:ext cx="8208912" cy="29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490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r>
              <a:rPr lang="ko-KR" altLang="en-US" dirty="0" smtClean="0"/>
              <a:t> </a:t>
            </a:r>
            <a:r>
              <a:rPr lang="ko-KR" altLang="en-US" dirty="0"/>
              <a:t>서비스 만들기 성공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8434" name="Picture 2" descr="제발 열두시 넘어서 잡혀갔으면... - DVDP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제발 열두시 넘어서 잡혀갔으면... - DVDP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제발 열두시 넘어서 잡혀갔으면... - DVDP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제발 열두시 넘어서 잡혀갔으면... - DVDP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00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제발 열두시 넘어서 잡혀갔으면... - DVDP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2210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5" descr="C:\Users\wiwiw\Downloads\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198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8331625" cy="297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73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 in HTTP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유저 정보가 </a:t>
            </a:r>
            <a:r>
              <a:rPr lang="en-US" altLang="ko-KR" dirty="0" smtClean="0"/>
              <a:t>app server(PHP)</a:t>
            </a:r>
            <a:r>
              <a:rPr lang="ko-KR" altLang="en-US" dirty="0" smtClean="0"/>
              <a:t>로 전달됨</a:t>
            </a:r>
            <a:endParaRPr lang="ko-KR" altLang="en-US" dirty="0"/>
          </a:p>
        </p:txBody>
      </p:sp>
      <p:pic>
        <p:nvPicPr>
          <p:cNvPr id="3076" name="Picture 4" descr="C:\Users\wiwiw\Downloads\Untitled Diagram (6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8594720" cy="141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POST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GET : </a:t>
            </a:r>
            <a:r>
              <a:rPr lang="ko-KR" altLang="en-US" dirty="0" smtClean="0"/>
              <a:t>쪽지로 전달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POST : </a:t>
            </a:r>
            <a:r>
              <a:rPr lang="ko-KR" altLang="en-US" dirty="0" smtClean="0"/>
              <a:t>편지봉투에 넣어서 전달</a:t>
            </a:r>
            <a:endParaRPr lang="ko-KR" altLang="en-US" dirty="0"/>
          </a:p>
        </p:txBody>
      </p:sp>
      <p:pic>
        <p:nvPicPr>
          <p:cNvPr id="1026" name="Picture 2" descr="Flask로 GET, POST 요청 보내기 (1) - Min Woo Kang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62" y="2924944"/>
            <a:ext cx="5565072" cy="313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POST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GET : </a:t>
            </a:r>
            <a:r>
              <a:rPr lang="ko-KR" altLang="en-US" dirty="0" smtClean="0"/>
              <a:t>쪽지로 전달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POST : </a:t>
            </a:r>
            <a:r>
              <a:rPr lang="ko-KR" altLang="en-US" dirty="0" smtClean="0"/>
              <a:t>편지봉투에 넣어서 전달</a:t>
            </a:r>
            <a:endParaRPr lang="ko-KR" altLang="en-US" dirty="0"/>
          </a:p>
        </p:txBody>
      </p:sp>
      <p:pic>
        <p:nvPicPr>
          <p:cNvPr id="1026" name="Picture 2" descr="Flask로 GET, POST 요청 보내기 (1) - Min Woo Kang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62" y="2924944"/>
            <a:ext cx="5565072" cy="313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724128" y="4365104"/>
            <a:ext cx="64807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Save User Data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App server</a:t>
            </a:r>
            <a:r>
              <a:rPr lang="ko-KR" altLang="en-US" dirty="0" smtClean="0"/>
              <a:t>는 전달받은 정보를 </a:t>
            </a:r>
            <a:r>
              <a:rPr lang="en-US" altLang="ko-KR" dirty="0" smtClean="0"/>
              <a:t>database server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pic>
        <p:nvPicPr>
          <p:cNvPr id="4098" name="Picture 2" descr="C:\Users\wiwiw\Downloads\Untitled Diagram (4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8" y="4437112"/>
            <a:ext cx="8879696" cy="14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333</Words>
  <Application>Microsoft Office PowerPoint</Application>
  <PresentationFormat>On-screen Show (4:3)</PresentationFormat>
  <Paragraphs>102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Login with LAMP</vt:lpstr>
      <vt:lpstr>Content</vt:lpstr>
      <vt:lpstr>로그인에 대한 이해</vt:lpstr>
      <vt:lpstr>회원가입</vt:lpstr>
      <vt:lpstr>Parameter in HTTP</vt:lpstr>
      <vt:lpstr>Parameter in HTTP</vt:lpstr>
      <vt:lpstr>GET vs POST</vt:lpstr>
      <vt:lpstr>GET vs POST</vt:lpstr>
      <vt:lpstr>Save User Data</vt:lpstr>
      <vt:lpstr>로그인</vt:lpstr>
      <vt:lpstr>Parameter in HTTP</vt:lpstr>
      <vt:lpstr>Parameter in HTTP</vt:lpstr>
      <vt:lpstr>Delete User Data</vt:lpstr>
      <vt:lpstr>Cookie</vt:lpstr>
      <vt:lpstr>로그아웃</vt:lpstr>
      <vt:lpstr>로그아웃</vt:lpstr>
      <vt:lpstr>Front end</vt:lpstr>
      <vt:lpstr>Front End</vt:lpstr>
      <vt:lpstr>Front End</vt:lpstr>
      <vt:lpstr>메인 페이지</vt:lpstr>
      <vt:lpstr>회원가입</vt:lpstr>
      <vt:lpstr>페이지 제목</vt:lpstr>
      <vt:lpstr>입력 양식 생성</vt:lpstr>
      <vt:lpstr>파라미터 지정</vt:lpstr>
      <vt:lpstr>파라미터 전송</vt:lpstr>
      <vt:lpstr>회원가입</vt:lpstr>
      <vt:lpstr>HTTP 요청 확인</vt:lpstr>
      <vt:lpstr>App server</vt:lpstr>
      <vt:lpstr>파라미터 파싱</vt:lpstr>
      <vt:lpstr>유저 정보 저장</vt:lpstr>
      <vt:lpstr>Database Server</vt:lpstr>
      <vt:lpstr>Database, Table 생성</vt:lpstr>
      <vt:lpstr>Database, Table 생성</vt:lpstr>
      <vt:lpstr>PHP와 SQL 연동</vt:lpstr>
      <vt:lpstr>유저정보 저장</vt:lpstr>
      <vt:lpstr>DB, TABLE, COLUMN 고르기</vt:lpstr>
      <vt:lpstr>유저정보 저장</vt:lpstr>
      <vt:lpstr>Testing</vt:lpstr>
      <vt:lpstr>Testing</vt:lpstr>
      <vt:lpstr>데이터베이스 확인</vt:lpstr>
      <vt:lpstr>회원가입 서비스 만들기 성공!</vt:lpstr>
      <vt:lpstr>로그인</vt:lpstr>
      <vt:lpstr>login.html</vt:lpstr>
      <vt:lpstr>App Server</vt:lpstr>
      <vt:lpstr>유저정보 열람</vt:lpstr>
      <vt:lpstr>유저정보 열람</vt:lpstr>
      <vt:lpstr>유저정보 열람</vt:lpstr>
      <vt:lpstr>쿠키 발행</vt:lpstr>
      <vt:lpstr>testing</vt:lpstr>
      <vt:lpstr>PowerPoint Presentation</vt:lpstr>
      <vt:lpstr>로그인 서비스 만들기 성공!</vt:lpstr>
      <vt:lpstr>로그아웃</vt:lpstr>
      <vt:lpstr>로그아웃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with LAMP</dc:title>
  <dc:creator>정재</dc:creator>
  <cp:lastModifiedBy>정재</cp:lastModifiedBy>
  <cp:revision>24</cp:revision>
  <dcterms:created xsi:type="dcterms:W3CDTF">2020-05-17T16:17:49Z</dcterms:created>
  <dcterms:modified xsi:type="dcterms:W3CDTF">2020-05-18T18:39:08Z</dcterms:modified>
</cp:coreProperties>
</file>