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62" r:id="rId4"/>
    <p:sldId id="363" r:id="rId5"/>
    <p:sldId id="365" r:id="rId6"/>
    <p:sldId id="360" r:id="rId7"/>
    <p:sldId id="361" r:id="rId8"/>
    <p:sldId id="366" r:id="rId9"/>
    <p:sldId id="3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6925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3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91CF-DDD8-ED49-9275-FD9E4C2DFD84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9B6F-4B7A-1541-A8AA-20355F2309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66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003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8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658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84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26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98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SELECT</a:t>
            </a:r>
          </a:p>
          <a:p>
            <a:r>
              <a:rPr kumimoji="1" lang="en-US" altLang="ko-KR" dirty="0"/>
              <a:t>WHERE</a:t>
            </a:r>
          </a:p>
          <a:p>
            <a:r>
              <a:rPr kumimoji="1" lang="en-US" altLang="ko-KR" dirty="0"/>
              <a:t>ORDER BY</a:t>
            </a:r>
          </a:p>
          <a:p>
            <a:r>
              <a:rPr kumimoji="1" lang="en-US" altLang="ko-KR" dirty="0"/>
              <a:t>LIMIT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4B7D-1D46-0B41-A4B3-7B6B0E494ED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20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60D73-B6CA-064C-B4CB-CD6E30F63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19722-76D8-3545-80DA-5AE1E4899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3D9DF-FDDF-E842-806C-6F139B8D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7AFC5-D248-744B-A216-E93D247E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61212-8ED6-6748-9C6D-C17E0B2C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31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D8CE-8A87-E04E-9827-C083AEC4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16E8A-84AF-A641-9379-0D6D0272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B364C-E8EF-5049-93BD-16585E5B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272C5-8376-5941-B0B3-8D58F106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EDA15-0A39-4544-9F63-0E8B960D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91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CAAC69-5372-8644-9DD1-96352225D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4B8CF-6242-C64D-999B-481C8282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5D0A9-920F-A149-B55A-33756E78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3097C-F8E1-BA48-9CAA-9F3060B3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53302-7649-2846-97E7-6376F18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81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67EC0-B15D-9846-803D-6E937CE3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3923E-993E-5045-9C11-06CE923C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0200-E561-8044-9DC5-3D53A457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107D7-BE39-C740-A7D3-40004223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07797-6109-F74B-97F6-1658570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19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1E508-0A5E-6146-9862-6E301BFE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7F7AB-DC57-9E41-B3D2-72374E71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11920-26AA-8840-9012-8C053BE9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21A01-7236-A549-9EA3-B79C9B35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E41E7-B11D-8F40-BC01-6B1F7160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12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7936-8F67-AC41-AC1E-A62EDFD8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8EBB6-0714-EC42-9328-163CCA7F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94061-7E1B-B046-AEDA-A11E0ACC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92765-757C-7845-BA6D-79C7F052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87610-CACD-8741-87E5-8AB27BD2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8F8EE-2605-4047-9976-9FD3419F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7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4329-13C6-AB4F-8944-77546AB1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1A994-B066-9C45-88A7-FA03BC36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096D8-CC2E-D441-9EAB-5AE7BDDB5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904E2-5F1C-D243-B026-C1B08D350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FFA5DF-A4CA-204D-B539-75056C9A1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62E619-A4DF-BC48-90F9-ABFB7FAB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1889E7-DF2D-5D43-9CA3-38C72253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82354B-8E92-6249-87AC-658A5EBB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65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93C2-18D7-4841-8576-672F56B6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41E4F8-77F7-6547-A489-4BB4B55F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FB5F3-0C7D-BD40-A636-E1FE445C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163CD4-E378-D94C-80A2-35739B2A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9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E40DD-8DB2-474A-A7B4-DCE660DE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1E3B0-A061-A944-823D-5559A05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5E6EE-072D-D443-BB5E-D7D443E7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8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1DE31-C2B0-E741-AAC9-C3915624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5C9B2-F2D0-4349-B7D1-8493839CF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D01F8-B7FD-4B4F-90E6-F8AF9050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7B529-58BA-1041-A320-F7F1E9D2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0ABF3-8B8B-3342-97F0-4B00726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FAA60-4A1D-4F47-A6F8-04ACF33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5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AF602-9BB9-8345-9BC1-C30BCDE5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8B5D9E-94AD-D84A-B2A0-A77E39CC6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1A7D2-64FE-E247-90E4-EEBBEA33B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9BC46-6390-0B40-875E-6887BB35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AA73-21EA-9C43-96CF-2F70948278E8}" type="datetimeFigureOut">
              <a:rPr kumimoji="1" lang="ko-KR" altLang="en-US" smtClean="0"/>
              <a:t>2020. 5. 25.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7AA7C-CD1F-C644-9290-938D787B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09E70-C79D-5747-936B-F4EBF3EC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E87-4F10-6B43-8F2F-C74B31690D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985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3BF641-1507-954D-90BC-25FBD9E3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B5395-A512-8F48-B6EC-66B868C3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0046-E25B-744B-B53F-3EE5BA0EC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fld id="{5EF8AA73-21EA-9C43-96CF-2F70948278E8}" type="datetimeFigureOut">
              <a:rPr kumimoji="1" lang="ko-KR" altLang="en-US" smtClean="0"/>
              <a:pPr/>
              <a:t>2020. 5. 25.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9E608-2DFD-A945-B5E2-24CDFC25C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60F3-350B-9C49-9A8A-0501ADCE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fld id="{C2DF2E87-4F10-6B43-8F2F-C74B31690D6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4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0520/login/login_test_get.php?ID=aaaaaa&amp;PW=bbb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0520/login/signu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qUoxXQ9i_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IUyqDwvzX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s.eagle-jump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ss-game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41310-BE9C-7242-B0A1-8934225A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XSS &amp; </a:t>
            </a:r>
            <a:r>
              <a:rPr kumimoji="1" lang="en-US" altLang="ko-KR" dirty="0" err="1"/>
              <a:t>SQLi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1875C-13F4-AB48-867A-A04AE97B5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for ICEWALL Mentoring</a:t>
            </a:r>
          </a:p>
          <a:p>
            <a:r>
              <a:rPr kumimoji="1" lang="ko-KR" altLang="en-US" sz="1800" dirty="0"/>
              <a:t>조성준</a:t>
            </a:r>
          </a:p>
        </p:txBody>
      </p:sp>
    </p:spTree>
    <p:extLst>
      <p:ext uri="{BB962C8B-B14F-4D97-AF65-F5344CB8AC3E}">
        <p14:creationId xmlns:p14="http://schemas.microsoft.com/office/powerpoint/2010/main" val="2350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E911-474A-9F4C-9A47-468CD49D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D4CAC-4101-8F4F-810E-7AD6FD8684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C</a:t>
            </a:r>
            <a:r>
              <a:rPr kumimoji="1" lang="en-US" altLang="ko-KR" dirty="0"/>
              <a:t>ode Injection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51731-FA00-7C40-BD38-EE3FB251A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ko-KR" dirty="0"/>
              <a:t>XSS</a:t>
            </a:r>
          </a:p>
          <a:p>
            <a:r>
              <a:rPr kumimoji="1" lang="en-US" altLang="ko-KR" dirty="0"/>
              <a:t>SQL injection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7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Code Injection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523D7-12FD-814E-82E3-2C8980A7F060}"/>
              </a:ext>
            </a:extLst>
          </p:cNvPr>
          <p:cNvSpPr txBox="1"/>
          <p:nvPr/>
        </p:nvSpPr>
        <p:spPr>
          <a:xfrm>
            <a:off x="2257168" y="1837039"/>
            <a:ext cx="5195653" cy="129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나의 이름은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_______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이다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나의 이름은 </a:t>
            </a:r>
            <a:r>
              <a:rPr kumimoji="1" lang="ko-KR" altLang="en-US" u="sng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조성준</a:t>
            </a:r>
            <a:r>
              <a:rPr kumimoji="1" lang="ko-KR" altLang="en-US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이다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 나의 이름은 </a:t>
            </a:r>
            <a:r>
              <a:rPr kumimoji="1" lang="ko-KR" altLang="en-US" u="sng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뭔지 모르겠고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,</a:t>
            </a:r>
            <a:r>
              <a:rPr kumimoji="1" lang="ko-KR" altLang="en-US" u="sng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PPT</a:t>
            </a:r>
            <a:r>
              <a:rPr kumimoji="1" lang="ko-KR" altLang="en-US" u="sng" dirty="0" err="1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를</a:t>
            </a:r>
            <a:r>
              <a:rPr kumimoji="1" lang="ko-KR" altLang="en-US" u="sng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 만드는 중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이다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.</a:t>
            </a: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8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Code Injection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9F288-312D-244A-92E2-F4642C7EDD2A}"/>
              </a:ext>
            </a:extLst>
          </p:cNvPr>
          <p:cNvSpPr txBox="1"/>
          <p:nvPr/>
        </p:nvSpPr>
        <p:spPr>
          <a:xfrm>
            <a:off x="2257169" y="1750597"/>
            <a:ext cx="7559955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alert("______");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alert("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Hello World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alert("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Hello World"); </a:t>
            </a:r>
            <a:r>
              <a:rPr kumimoji="1" lang="en-US" altLang="ko-KR" u="sng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location.href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="https://</a:t>
            </a:r>
            <a:r>
              <a:rPr kumimoji="1" lang="en-US" altLang="ko-KR" u="sng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www.naver.com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/"; //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");</a:t>
            </a: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9414B-262B-C243-8048-A2ADA2ACD555}"/>
              </a:ext>
            </a:extLst>
          </p:cNvPr>
          <p:cNvSpPr txBox="1"/>
          <p:nvPr/>
        </p:nvSpPr>
        <p:spPr>
          <a:xfrm>
            <a:off x="2152650" y="3682314"/>
            <a:ext cx="7951792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USER_TABLE WHERE id="____" and pw="____";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USER_TABLE WHERE id="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user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" and pw="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password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USER_TABLE WHERE id="</a:t>
            </a:r>
            <a:r>
              <a:rPr kumimoji="1" lang="en-US" altLang="ko-KR" u="sng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admin"; --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" and pw="____";</a:t>
            </a:r>
          </a:p>
          <a:p>
            <a:pPr>
              <a:lnSpc>
                <a:spcPct val="150000"/>
              </a:lnSpc>
            </a:pP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9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ctr"/>
            <a:r>
              <a:rPr kumimoji="1" lang="en-US" altLang="ko-KR" dirty="0"/>
              <a:t>XSS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3F057-8D52-6447-96D8-222C51496C6A}"/>
              </a:ext>
            </a:extLst>
          </p:cNvPr>
          <p:cNvSpPr txBox="1"/>
          <p:nvPr/>
        </p:nvSpPr>
        <p:spPr>
          <a:xfrm>
            <a:off x="2262610" y="2554894"/>
            <a:ext cx="76667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hlinkClick r:id="rId3"/>
              </a:rPr>
              <a:t>http://127.0.0.1/0520/login/login_test_get.php?ID=aaaaaa&amp;PW=bbbb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hlinkClick r:id="rId4"/>
              </a:rPr>
              <a:t>http://127.0.0.1/0520/login/signup.html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8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ctr"/>
            <a:r>
              <a:rPr kumimoji="1" lang="en-US" altLang="ko-KR" dirty="0"/>
              <a:t>XSS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3F057-8D52-6447-96D8-222C51496C6A}"/>
              </a:ext>
            </a:extLst>
          </p:cNvPr>
          <p:cNvSpPr txBox="1"/>
          <p:nvPr/>
        </p:nvSpPr>
        <p:spPr>
          <a:xfrm>
            <a:off x="4355812" y="2312847"/>
            <a:ext cx="348037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hlinkClick r:id="rId3"/>
              </a:rPr>
              <a:t>https://youtu.be/XqUoxXQ9i_c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hlinkClick r:id="rId4"/>
              </a:rPr>
              <a:t>https://youtu.be/bIUyqDwvzXc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NAVER XSS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취약점 예시 보여주기</a:t>
            </a:r>
          </a:p>
        </p:txBody>
      </p:sp>
    </p:spTree>
    <p:extLst>
      <p:ext uri="{BB962C8B-B14F-4D97-AF65-F5344CB8AC3E}">
        <p14:creationId xmlns:p14="http://schemas.microsoft.com/office/powerpoint/2010/main" val="7395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SQL Injection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15B52-11D8-7340-907E-20D21528F4FD}"/>
              </a:ext>
            </a:extLst>
          </p:cNvPr>
          <p:cNvSpPr txBox="1"/>
          <p:nvPr/>
        </p:nvSpPr>
        <p:spPr>
          <a:xfrm>
            <a:off x="2120104" y="1886466"/>
            <a:ext cx="7951792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USER_TABLE WHERE id="____" and pw="____";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USER_TABLE WHERE id="user" and pw="password";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  <a:sym typeface="Wingdings" pitchFamily="2" charset="2"/>
              </a:rPr>
              <a:t>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USER_TABLE WHERE id="admin"; /* " and pw="____";</a:t>
            </a:r>
          </a:p>
          <a:p>
            <a:pPr>
              <a:lnSpc>
                <a:spcPct val="150000"/>
              </a:lnSpc>
            </a:pP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00B03-36CD-BC49-9D4D-A528B797FFC1}"/>
              </a:ext>
            </a:extLst>
          </p:cNvPr>
          <p:cNvSpPr txBox="1"/>
          <p:nvPr/>
        </p:nvSpPr>
        <p:spPr>
          <a:xfrm>
            <a:off x="2120104" y="3600846"/>
            <a:ext cx="4799712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데이터베이스 조작 가능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–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ID/PW, </a:t>
            </a:r>
            <a:r>
              <a:rPr kumimoji="1" lang="ko-KR" altLang="en-US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카드정보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등 개인정보 유출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–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타인 계정으로 로그인</a:t>
            </a:r>
            <a:endParaRPr kumimoji="1" lang="en-US" altLang="ko-KR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-</a:t>
            </a:r>
            <a:r>
              <a:rPr kumimoji="1" lang="ko-KR" altLang="en-US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실시간 쿼리 정보 노출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(MITM SQL INJECTION)</a:t>
            </a:r>
          </a:p>
        </p:txBody>
      </p:sp>
    </p:spTree>
    <p:extLst>
      <p:ext uri="{BB962C8B-B14F-4D97-AF65-F5344CB8AC3E}">
        <p14:creationId xmlns:p14="http://schemas.microsoft.com/office/powerpoint/2010/main" val="225574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SQL Injection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15B52-11D8-7340-907E-20D21528F4FD}"/>
              </a:ext>
            </a:extLst>
          </p:cNvPr>
          <p:cNvSpPr txBox="1"/>
          <p:nvPr/>
        </p:nvSpPr>
        <p:spPr>
          <a:xfrm>
            <a:off x="2152650" y="2451242"/>
            <a:ext cx="7458132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Login WHERE id='$ID' and pw='$PW’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Login WHERE id='</a:t>
            </a:r>
            <a:r>
              <a:rPr kumimoji="1" lang="en-US" altLang="ko-KR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aaaa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' and pw='' or 1=1 #’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SELECT * FROM Login WHERE id='</a:t>
            </a:r>
            <a:r>
              <a:rPr kumimoji="1" lang="en-US" altLang="ko-KR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aaaa</a:t>
            </a:r>
            <a:r>
              <a:rPr kumimoji="1" lang="en-US" altLang="ko-KR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' and pw='' OR pw LIKE 'b%' #</a:t>
            </a:r>
            <a:endParaRPr kumimoji="1" lang="ko-KR" altLang="en-US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87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0BD1-336D-D141-BC7D-79E792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 algn="ctr"/>
            <a:r>
              <a:rPr kumimoji="1" lang="ko-KR" altLang="en-US" dirty="0"/>
              <a:t>추천 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15B52-11D8-7340-907E-20D21528F4FD}"/>
              </a:ext>
            </a:extLst>
          </p:cNvPr>
          <p:cNvSpPr txBox="1"/>
          <p:nvPr/>
        </p:nvSpPr>
        <p:spPr>
          <a:xfrm>
            <a:off x="3523052" y="2580863"/>
            <a:ext cx="514589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SQLi</a:t>
            </a:r>
            <a:r>
              <a:rPr lang="en-US" altLang="ko-KR" dirty="0"/>
              <a:t> : </a:t>
            </a:r>
            <a:r>
              <a:rPr lang="en" altLang="ko-KR" dirty="0">
                <a:hlinkClick r:id="rId3"/>
              </a:rPr>
              <a:t>https://los.eagle-jump.org/</a:t>
            </a:r>
            <a:r>
              <a:rPr lang="en" altLang="ko-KR" dirty="0"/>
              <a:t> </a:t>
            </a:r>
            <a:r>
              <a:rPr lang="ko-KR" altLang="en-US" dirty="0"/>
              <a:t>문제 풀기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XSS</a:t>
            </a:r>
            <a:r>
              <a:rPr lang="ko-KR" altLang="en-US" dirty="0"/>
              <a:t> </a:t>
            </a:r>
            <a:r>
              <a:rPr lang="en-US" altLang="ko-KR" dirty="0"/>
              <a:t> : </a:t>
            </a:r>
            <a:r>
              <a:rPr lang="en" altLang="ko-KR" dirty="0">
                <a:hlinkClick r:id="rId4"/>
              </a:rPr>
              <a:t>http://xss-game.appspot.com/</a:t>
            </a:r>
            <a:r>
              <a:rPr lang="en" altLang="ko-KR" dirty="0"/>
              <a:t> </a:t>
            </a:r>
            <a:r>
              <a:rPr lang="ko-KR" altLang="en-US" dirty="0"/>
              <a:t>문제 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418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356</Words>
  <Application>Microsoft Macintosh PowerPoint</Application>
  <PresentationFormat>와이드스크린</PresentationFormat>
  <Paragraphs>75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NanumSquare</vt:lpstr>
      <vt:lpstr>NanumSquareRound</vt:lpstr>
      <vt:lpstr>Arial</vt:lpstr>
      <vt:lpstr>Wingdings</vt:lpstr>
      <vt:lpstr>Office 테마</vt:lpstr>
      <vt:lpstr>XSS &amp; SQLi</vt:lpstr>
      <vt:lpstr>Contents</vt:lpstr>
      <vt:lpstr>Code Injection</vt:lpstr>
      <vt:lpstr>Code Injection</vt:lpstr>
      <vt:lpstr>XSS</vt:lpstr>
      <vt:lpstr>XSS</vt:lpstr>
      <vt:lpstr>SQL Injection</vt:lpstr>
      <vt:lpstr>SQL Injection</vt:lpstr>
      <vt:lpstr>추천 과제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조성준</dc:creator>
  <cp:keywords/>
  <dc:description/>
  <cp:lastModifiedBy>조성준</cp:lastModifiedBy>
  <cp:revision>105</cp:revision>
  <dcterms:created xsi:type="dcterms:W3CDTF">2020-05-09T09:24:18Z</dcterms:created>
  <dcterms:modified xsi:type="dcterms:W3CDTF">2020-05-25T13:23:36Z</dcterms:modified>
  <cp:category/>
</cp:coreProperties>
</file>