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4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9"/>
    <p:restoredTop sz="96925"/>
  </p:normalViewPr>
  <p:slideViewPr>
    <p:cSldViewPr snapToGrid="0" snapToObjects="1">
      <p:cViewPr>
        <p:scale>
          <a:sx n="70" d="100"/>
          <a:sy n="70" d="100"/>
        </p:scale>
        <p:origin x="5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B2-6D11-F243-87EE-64087B096FF5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4B7D-1D46-0B41-A4B3-7B6B0E494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6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6C3A-9AEE-6045-B0BC-83F2D5F1E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2F031-A2D1-F148-A3B0-E0A933C5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DAB36-5CD6-9140-86E9-59D8E1F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7FAE6-DBBD-034B-B1BF-0EBA3346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F7F91-32A3-C347-9D01-2D7F54AA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3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26DF-616A-8F4A-A5EB-E9E2E678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5AFB4-22EB-A748-964F-97878973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33A5-232E-0347-9124-DA5413E1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C402E-3405-EB46-B298-20485EA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362C-3162-7C49-9C7B-5B08B93A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39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185B87-F24C-2A4E-B474-D7D2FC80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D21BD-B5C8-8843-8F0B-73353A8CA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7C6BC-BD86-3749-AB8C-DDF78F7B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FACE0-08A4-064C-9AB5-7762F90F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64E06-B9FA-6F41-BC58-54ECBD72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3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D33C-89B8-8649-A789-7C48B20F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1F2C-5F7D-D847-96E1-175CA909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3E53B-4F38-3B42-B32E-95221DB5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FADE9-5870-E04A-A739-0F7174CA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E9F44-9562-7345-8F1A-C6E82E3A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3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9323-E694-5349-B166-D45A20AE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2B33-76E3-7D47-9DA9-BCF535BF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FF2BE-F8C8-6E45-A532-1EFC79CC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DA1F4-6E9F-3C4A-8CF5-983537F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FF15C-5214-934F-A0F0-7A36CD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0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9AE4D-2061-DE4C-8844-498EA12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65E1A-0E6E-7546-A207-E370C0D0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1BBCD-3365-6742-B532-5AE36D31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3DA90-E6AA-8E4C-B20D-9AF09CA6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23E2B-9BC5-7D47-AF86-04C75A01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E1BE5-B1BC-E148-A2CF-D83FB54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28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ED10-2562-8C4B-9EAC-6EEBF725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90CF4-B99D-CC48-8C26-2BD901FC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F225F-B46B-074B-B296-D41A1A63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759BD-8A4B-9B4A-8462-1B86B2A41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4B4DB-9B85-8D4A-9AF9-ED78080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94B87-63CA-BC49-8CEE-7FADCDFA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620F9-92C8-7D45-8592-05300AE2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8BFB2-A368-124D-9495-88313FFA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37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5D534-A5DD-A04E-A199-2734A95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144985-5C27-5B46-9A79-9471B83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7DFB3-7B78-9D4D-AC1E-53072531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72189-A2DA-3D4B-AE1F-A4DF5BB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7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FF8B6-771A-994C-8345-45550289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978A6D-9EF4-154E-83A8-51D6B913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895F6-DA3E-984E-B4F6-459037D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592F-2AE6-4E4C-9E2F-ABDA792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1E8D-AD7C-B34E-B74D-E4DC5FC7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6F733-5E85-E249-84BB-928969C2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014D2-6E0B-FC4C-A250-AC4F63D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4ECC8-A6AB-F345-80A9-8664F67C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52F1-F325-7640-B1EF-F2C822CD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80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C319-C44E-674F-9FC8-1791FFED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4BD32-8ECA-2741-9AFE-63866909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3421A-9C05-D343-B58E-D1E5D48F1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DB757-BA27-5E4B-9C98-A8CBF4A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F3737-F59A-A74E-B97F-91DA5455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F6E22-5E26-5745-A9BD-6B723B56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8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710B1-4B1C-3640-9427-3DF174BA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EBA47-2538-3F4D-818F-F5959EDC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C77F-0B3A-354E-A693-2736BD53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fld id="{CC686C8E-25C8-7D4E-AF1A-07AAEA86332F}" type="datetimeFigureOut">
              <a:rPr kumimoji="1" lang="ko-KR" altLang="en-US" smtClean="0"/>
              <a:pPr/>
              <a:t>2019. 7. 14.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FAFC4-F4D8-8B4F-AC17-5173C66DB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7B992-DFBF-F347-822E-0C02211C6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fld id="{3D5D7352-2FBE-1949-8DBE-BBF12BC2D99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6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q0bvke3yWB-LiK-0a7_4V4Iyl-Vi-DvZBLoHkhiAww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EFA24-D6A6-4E4B-9021-32EB2394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1605"/>
            <a:ext cx="6858000" cy="2387600"/>
          </a:xfrm>
        </p:spPr>
        <p:txBody>
          <a:bodyPr anchor="ctr"/>
          <a:lstStyle/>
          <a:p>
            <a:r>
              <a:rPr kumimoji="1" lang="en-US" altLang="ko-KR" sz="4800" dirty="0"/>
              <a:t>IST CTF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일정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49A96-7C25-BA4A-AE3F-39957F7FFC28}"/>
              </a:ext>
            </a:extLst>
          </p:cNvPr>
          <p:cNvSpPr txBox="1"/>
          <p:nvPr/>
        </p:nvSpPr>
        <p:spPr>
          <a:xfrm>
            <a:off x="628650" y="1690689"/>
            <a:ext cx="3749744" cy="149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10:00 ~ 10:30 : CTF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안내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10:30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~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17:00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CTF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진행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17:00 ~ 19:00 : CTF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문제 풀이</a:t>
            </a:r>
          </a:p>
        </p:txBody>
      </p:sp>
    </p:spTree>
    <p:extLst>
      <p:ext uri="{BB962C8B-B14F-4D97-AF65-F5344CB8AC3E}">
        <p14:creationId xmlns:p14="http://schemas.microsoft.com/office/powerpoint/2010/main" val="35568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CTF</a:t>
            </a:r>
            <a:endParaRPr kumimoji="1"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8151560" cy="343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icewall-ctf.kr:5000</a:t>
            </a:r>
          </a:p>
          <a:p>
            <a:pPr>
              <a:lnSpc>
                <a:spcPct val="150000"/>
              </a:lnSpc>
            </a:pP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  <a:hlinkClick r:id="rId2"/>
              </a:rPr>
              <a:t>https://docs.google.com/spreadsheets/d/1oq0bvke3yWB-LiK-0a7_4V4Iyl-Vi-DvZBLoHkhiAww/edit?usp=sharing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스코어보드 점수 합산하여 순위 결정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–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동점자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발생 시 풀이 시간으로 순위 결정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7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부상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8151560" cy="53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등 팀은 개인별로 문화상품권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만원씩 수여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77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공방전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8151560" cy="440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팀마다 서버 부여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</a:t>
            </a:r>
            <a:r>
              <a:rPr kumimoji="1" lang="en-US" altLang="ko-KR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ssh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2100">
                <a:latin typeface="NanumSquareRound" panose="020B0600000101010101" pitchFamily="34" charset="-127"/>
                <a:ea typeface="NanumSquareRound" panose="020B0600000101010101" pitchFamily="34" charset="-127"/>
              </a:rPr>
              <a:t>계정 부여</a:t>
            </a:r>
            <a:r>
              <a:rPr kumimoji="1" lang="en-US" altLang="ko-KR" sz="2100">
                <a:latin typeface="NanumSquareRound" panose="020B0600000101010101" pitchFamily="34" charset="-127"/>
                <a:ea typeface="NanumSquareRound" panose="020B0600000101010101" pitchFamily="34" charset="-127"/>
              </a:rPr>
              <a:t>)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공격 성공 시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+150</a:t>
            </a: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공격 당했을 경우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-100</a:t>
            </a: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flag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내용을 변조한 경우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-200</a:t>
            </a: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서비스가 정상 작동하지 않는 경우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-100</a:t>
            </a:r>
          </a:p>
          <a:p>
            <a:pPr>
              <a:lnSpc>
                <a:spcPct val="150000"/>
              </a:lnSpc>
            </a:pP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주기적으로 서버 상태 확인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root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계정 건드리지 말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것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83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 구성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6E990-3FDA-264A-B11B-41E4A1BD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69" y="2012390"/>
            <a:ext cx="6947662" cy="27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 구성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8151560" cy="198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icewall-ctf.kr:5000</a:t>
            </a:r>
          </a:p>
          <a:p>
            <a:pPr>
              <a:lnSpc>
                <a:spcPct val="150000"/>
              </a:lnSpc>
            </a:pP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팀마다 모여 앉기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팀명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정한 후에 가입하기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8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76301BD-ECC1-FB44-99E1-F080AADF291C}"/>
              </a:ext>
            </a:extLst>
          </p:cNvPr>
          <p:cNvSpPr/>
          <p:nvPr/>
        </p:nvSpPr>
        <p:spPr>
          <a:xfrm>
            <a:off x="3287036" y="2913021"/>
            <a:ext cx="2569934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48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CTF</a:t>
            </a:r>
            <a:r>
              <a:rPr kumimoji="1" lang="ko-KR" altLang="en-US" sz="48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시작</a:t>
            </a:r>
            <a:endParaRPr lang="ko-KR" altLang="en-US" sz="48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6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Words>128</Words>
  <Application>Microsoft Macintosh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NanumSquareRound</vt:lpstr>
      <vt:lpstr>NanumSquareRound Regular</vt:lpstr>
      <vt:lpstr>Arial</vt:lpstr>
      <vt:lpstr>Office 테마</vt:lpstr>
      <vt:lpstr>IST CTF</vt:lpstr>
      <vt:lpstr>일정</vt:lpstr>
      <vt:lpstr>CTF</vt:lpstr>
      <vt:lpstr>부상</vt:lpstr>
      <vt:lpstr>공방전</vt:lpstr>
      <vt:lpstr>팀 구성</vt:lpstr>
      <vt:lpstr>팀 구성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 해킹</dc:title>
  <dc:creator>조성준</dc:creator>
  <cp:lastModifiedBy>조성준</cp:lastModifiedBy>
  <cp:revision>219</cp:revision>
  <dcterms:created xsi:type="dcterms:W3CDTF">2019-01-21T13:01:43Z</dcterms:created>
  <dcterms:modified xsi:type="dcterms:W3CDTF">2019-07-14T14:51:25Z</dcterms:modified>
</cp:coreProperties>
</file>