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1.Delsy C-</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1019</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__Inter_aaf875</vt:lpstr>
      <vt:lpstr>Arial</vt:lpstr>
      <vt:lpstr>Calibri</vt:lpstr>
      <vt:lpstr>Calibri Light</vt:lpstr>
      <vt:lpstr>Franklin Gothic Book</vt:lpstr>
      <vt:lpstr>Franklin Gothic Demi</vt:lpstr>
      <vt:lpstr>Times New Roman</vt:lpstr>
      <vt:lpstr>ui-monospace</vt:lpstr>
      <vt:lpstr>Wingdings 2</vt: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badhrinath s</cp:lastModifiedBy>
  <cp:revision>25</cp:revision>
  <dcterms:created xsi:type="dcterms:W3CDTF">2021-05-26T16:50:10Z</dcterms:created>
  <dcterms:modified xsi:type="dcterms:W3CDTF">2024-04-04T13:19:44Z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