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notesMasterIdLst>
    <p:notesMasterId r:id="rId5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ype="http://schemas.openxmlformats.org/officeDocument/2006/relationships/presProps" Target="presProps.xml"/>  <Relationship Id="rId47" Type="http://schemas.openxmlformats.org/officeDocument/2006/relationships/viewProps" Target="viewProps.xml"/>  <Relationship Id="rId48" Type="http://schemas.openxmlformats.org/officeDocument/2006/relationships/theme" Target="theme/theme1.xml"/>  <Relationship Id="rId49" Type="http://schemas.openxmlformats.org/officeDocument/2006/relationships/tableStyles" Target="tableStyles.xml"/>  <Relationship Id="rId5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2.xml.rels><?xml version="1.0" encoding="UTF-8" standalone="yes"?>
<Relationships xmlns="http://schemas.openxmlformats.org/package/2006/relationships"><Relationship Id="rId1" Target="../media/image2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3.xml.rels><?xml version="1.0" encoding="UTF-8" standalone="yes"?>
<Relationships xmlns="http://schemas.openxmlformats.org/package/2006/relationships"><Relationship Id="rId1" Target="../media/image2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4.xml.rels><?xml version="1.0" encoding="UTF-8" standalone="yes"?>
<Relationships xmlns="http://schemas.openxmlformats.org/package/2006/relationships"><Relationship Id="rId1" Target="../media/image2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5.xml.rels><?xml version="1.0" encoding="UTF-8" standalone="yes"?>
<Relationships xmlns="http://schemas.openxmlformats.org/package/2006/relationships"><Relationship Id="rId1" Target="../media/image2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6.xml.rels><?xml version="1.0" encoding="UTF-8" standalone="yes"?>
<Relationships xmlns="http://schemas.openxmlformats.org/package/2006/relationships"><Relationship Id="rId1" Target="../media/image2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7.xml.rels><?xml version="1.0" encoding="UTF-8" standalone="yes"?>
<Relationships xmlns="http://schemas.openxmlformats.org/package/2006/relationships"><Relationship Id="rId1" Target="../media/image2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8.xml.rels><?xml version="1.0" encoding="UTF-8" standalone="yes"?>
<Relationships xmlns="http://schemas.openxmlformats.org/package/2006/relationships"><Relationship Id="rId1" Target="../media/image2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9.xml.rels><?xml version="1.0" encoding="UTF-8" standalone="yes"?>
<Relationships xmlns="http://schemas.openxmlformats.org/package/2006/relationships"><Relationship Id="rId1" Target="../media/image2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0.xml.rels><?xml version="1.0" encoding="UTF-8" standalone="yes"?>
<Relationships xmlns="http://schemas.openxmlformats.org/package/2006/relationships"><Relationship Id="rId1" Target="../media/image2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1.xml.rels><?xml version="1.0" encoding="UTF-8" standalone="yes"?>
<Relationships xmlns="http://schemas.openxmlformats.org/package/2006/relationships"><Relationship Id="rId1" Target="../media/image3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2.xml.rels><?xml version="1.0" encoding="UTF-8" standalone="yes"?>
<Relationships xmlns="http://schemas.openxmlformats.org/package/2006/relationships"><Relationship Id="rId1" Target="../media/image3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3.xml.rels><?xml version="1.0" encoding="UTF-8" standalone="yes"?>
<Relationships xmlns="http://schemas.openxmlformats.org/package/2006/relationships"><Relationship Id="rId1" Target="../media/image3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4.xml.rels><?xml version="1.0" encoding="UTF-8" standalone="yes"?>
<Relationships xmlns="http://schemas.openxmlformats.org/package/2006/relationships"><Relationship Id="rId1" Target="../media/image3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5.xml.rels><?xml version="1.0" encoding="UTF-8" standalone="yes"?>
<Relationships xmlns="http://schemas.openxmlformats.org/package/2006/relationships"><Relationship Id="rId1" Target="../media/image3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6.xml.rels><?xml version="1.0" encoding="UTF-8" standalone="yes"?>
<Relationships xmlns="http://schemas.openxmlformats.org/package/2006/relationships"><Relationship Id="rId1" Target="../media/image3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7.xml.rels><?xml version="1.0" encoding="UTF-8" standalone="yes"?>
<Relationships xmlns="http://schemas.openxmlformats.org/package/2006/relationships"><Relationship Id="rId1" Target="../media/image3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8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9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0.xml.rels><?xml version="1.0" encoding="UTF-8" standalone="yes"?>
<Relationships xmlns="http://schemas.openxmlformats.org/package/2006/relationships"><Relationship Id="rId1" Target="../media/image3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1.xml.rels><?xml version="1.0" encoding="UTF-8" standalone="yes"?>
<Relationships xmlns="http://schemas.openxmlformats.org/package/2006/relationships"><Relationship Id="rId1" Target="../media/image4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2.xml.rels><?xml version="1.0" encoding="UTF-8" standalone="yes"?>
<Relationships xmlns="http://schemas.openxmlformats.org/package/2006/relationships"><Relationship Id="rId1" Target="../media/image4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3.xml.rels><?xml version="1.0" encoding="UTF-8" standalone="yes"?>
<Relationships xmlns="http://schemas.openxmlformats.org/package/2006/relationships"><Relationship Id="rId1" Target="../media/image4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4.xml.rels><?xml version="1.0" encoding="UTF-8" standalone="yes"?>
<Relationships xmlns="http://schemas.openxmlformats.org/package/2006/relationships"><Relationship Id="rId1" Target="../media/image4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5.xml.rels><?xml version="1.0" encoding="UTF-8" standalone="yes"?>
<Relationships xmlns="http://schemas.openxmlformats.org/package/2006/relationships"><Relationship Id="rId1" Target="../media/image4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slideLayouts/slideLayout25.xml" Type="http://schemas.openxmlformats.org/officeDocument/2006/relationships/slideLayout"/><Relationship Id="rId26" Target="../slideLayouts/slideLayout26.xml" Type="http://schemas.openxmlformats.org/officeDocument/2006/relationships/slideLayout"/><Relationship Id="rId27" Target="../slideLayouts/slideLayout27.xml" Type="http://schemas.openxmlformats.org/officeDocument/2006/relationships/slideLayout"/><Relationship Id="rId28" Target="../slideLayouts/slideLayout28.xml" Type="http://schemas.openxmlformats.org/officeDocument/2006/relationships/slideLayout"/><Relationship Id="rId29" Target="../slideLayouts/slideLayout29.xml" Type="http://schemas.openxmlformats.org/officeDocument/2006/relationships/slideLayout"/><Relationship Id="rId30" Target="../slideLayouts/slideLayout30.xml" Type="http://schemas.openxmlformats.org/officeDocument/2006/relationships/slideLayout"/><Relationship Id="rId31" Target="../slideLayouts/slideLayout31.xml" Type="http://schemas.openxmlformats.org/officeDocument/2006/relationships/slideLayout"/><Relationship Id="rId32" Target="../slideLayouts/slideLayout32.xml" Type="http://schemas.openxmlformats.org/officeDocument/2006/relationships/slideLayout"/><Relationship Id="rId33" Target="../slideLayouts/slideLayout33.xml" Type="http://schemas.openxmlformats.org/officeDocument/2006/relationships/slideLayout"/><Relationship Id="rId34" Target="../slideLayouts/slideLayout34.xml" Type="http://schemas.openxmlformats.org/officeDocument/2006/relationships/slideLayout"/><Relationship Id="rId35" Target="../slideLayouts/slideLayout35.xml" Type="http://schemas.openxmlformats.org/officeDocument/2006/relationships/slideLayout"/><Relationship Id="rId36" Target="../slideLayouts/slideLayout36.xml" Type="http://schemas.openxmlformats.org/officeDocument/2006/relationships/slideLayout"/><Relationship Id="rId37" Target="../slideLayouts/slideLayout37.xml" Type="http://schemas.openxmlformats.org/officeDocument/2006/relationships/slideLayout"/><Relationship Id="rId38" Target="../slideLayouts/slideLayout38.xml" Type="http://schemas.openxmlformats.org/officeDocument/2006/relationships/slideLayout"/><Relationship Id="rId39" Target="../slideLayouts/slideLayout39.xml" Type="http://schemas.openxmlformats.org/officeDocument/2006/relationships/slideLayout"/><Relationship Id="rId40" Target="../slideLayouts/slideLayout40.xml" Type="http://schemas.openxmlformats.org/officeDocument/2006/relationships/slideLayout"/><Relationship Id="rId41" Target="../slideLayouts/slideLayout41.xml" Type="http://schemas.openxmlformats.org/officeDocument/2006/relationships/slideLayout"/><Relationship Id="rId42" Target="../slideLayouts/slideLayout42.xml" Type="http://schemas.openxmlformats.org/officeDocument/2006/relationships/slideLayout"/><Relationship Id="rId43" Target="../slideLayouts/slideLayout43.xml" Type="http://schemas.openxmlformats.org/officeDocument/2006/relationships/slideLayout"/><Relationship Id="rId44" Target="../slideLayouts/slideLayout44.xml" Type="http://schemas.openxmlformats.org/officeDocument/2006/relationships/slideLayout"/><Relationship Id="rId45" Target="../slideLayouts/slideLayout45.xml" Type="http://schemas.openxmlformats.org/officeDocument/2006/relationships/slideLayout"/><Relationship Id="rId4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22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23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24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26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27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28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29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30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3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32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33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34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35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36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37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38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39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slideLayouts/slideLayout40.xml" Type="http://schemas.openxmlformats.org/officeDocument/2006/relationships/slideLayout"/><Relationship Id="rId2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4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42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43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slideLayouts/slideLayout44.xml" Type="http://schemas.openxmlformats.org/officeDocument/2006/relationships/slideLayout"/><Relationship Id="rId2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45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2019-09-24T22:43:12.728Z</dcterms:created>
  <dcterms:modified xsi:type="dcterms:W3CDTF">2019-09-24T22:43:12.728Z</dcterms:modified>
</cp:coreProperties>
</file>