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42652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824" y="-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B8F31FF9-3FFE-4F46-B083-0746F44D3189}"/>
    <pc:docChg chg="modSld">
      <pc:chgData name="Pien, Catarina L" userId="055f424c-5a88-4e6e-9e88-d4462ff2eeee" providerId="ADAL" clId="{B8F31FF9-3FFE-4F46-B083-0746F44D3189}" dt="2022-09-27T22:10:52.166" v="5" actId="20577"/>
      <pc:docMkLst>
        <pc:docMk/>
      </pc:docMkLst>
      <pc:sldChg chg="modSp mod">
        <pc:chgData name="Pien, Catarina L" userId="055f424c-5a88-4e6e-9e88-d4462ff2eeee" providerId="ADAL" clId="{B8F31FF9-3FFE-4F46-B083-0746F44D3189}" dt="2022-09-27T22:10:52.166" v="5" actId="20577"/>
        <pc:sldMkLst>
          <pc:docMk/>
          <pc:sldMk cId="4052833240" sldId="256"/>
        </pc:sldMkLst>
        <pc:spChg chg="mod">
          <ac:chgData name="Pien, Catarina L" userId="055f424c-5a88-4e6e-9e88-d4462ff2eeee" providerId="ADAL" clId="{B8F31FF9-3FFE-4F46-B083-0746F44D3189}" dt="2022-09-27T22:10:52.166" v="5" actId="20577"/>
          <ac:spMkLst>
            <pc:docMk/>
            <pc:sldMk cId="4052833240" sldId="256"/>
            <ac:spMk id="35" creationId="{295E5FFA-8505-4A7B-984B-45F048AC8B98}"/>
          </ac:spMkLst>
        </pc:spChg>
      </pc:sldChg>
    </pc:docChg>
  </pc:docChgLst>
  <pc:docChgLst>
    <pc:chgData name="Pien, Catarina@DWR" userId="5db4c969-fc4f-40b6-b3e1-e51eccd95ace" providerId="ADAL" clId="{AB9D2D21-D886-4318-9D64-1D8ACC6BB95E}"/>
    <pc:docChg chg="undo custSel addSld modSld sldOrd">
      <pc:chgData name="Pien, Catarina@DWR" userId="5db4c969-fc4f-40b6-b3e1-e51eccd95ace" providerId="ADAL" clId="{AB9D2D21-D886-4318-9D64-1D8ACC6BB95E}" dt="2022-06-21T00:48:08.127" v="1569" actId="1076"/>
      <pc:docMkLst>
        <pc:docMk/>
      </pc:docMkLst>
      <pc:sldChg chg="addSp delSp modSp mod">
        <pc:chgData name="Pien, Catarina@DWR" userId="5db4c969-fc4f-40b6-b3e1-e51eccd95ace" providerId="ADAL" clId="{AB9D2D21-D886-4318-9D64-1D8ACC6BB95E}" dt="2022-06-21T00:48:08.127" v="1569" actId="1076"/>
        <pc:sldMkLst>
          <pc:docMk/>
          <pc:sldMk cId="4052833240" sldId="256"/>
        </pc:sldMkLst>
        <pc:spChg chg="mod">
          <ac:chgData name="Pien, Catarina@DWR" userId="5db4c969-fc4f-40b6-b3e1-e51eccd95ace" providerId="ADAL" clId="{AB9D2D21-D886-4318-9D64-1D8ACC6BB95E}" dt="2022-06-20T16:23:53.035" v="6" actId="1076"/>
          <ac:spMkLst>
            <pc:docMk/>
            <pc:sldMk cId="4052833240" sldId="256"/>
            <ac:spMk id="4" creationId="{772B8864-DBD6-4520-8116-EABEBE1CADE1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5" creationId="{7A44B8E6-0926-4A24-90BE-734C15E6D843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9" creationId="{74AD3FDF-ACB0-48C0-B89A-946F5DB02AB6}"/>
          </ac:spMkLst>
        </pc:spChg>
        <pc:spChg chg="mod">
          <ac:chgData name="Pien, Catarina@DWR" userId="5db4c969-fc4f-40b6-b3e1-e51eccd95ace" providerId="ADAL" clId="{AB9D2D21-D886-4318-9D64-1D8ACC6BB95E}" dt="2022-06-21T00:39:26.707" v="1291" actId="20577"/>
          <ac:spMkLst>
            <pc:docMk/>
            <pc:sldMk cId="4052833240" sldId="256"/>
            <ac:spMk id="11" creationId="{CCC2DF40-FE7E-4BE1-8CC9-7B2BBB51A959}"/>
          </ac:spMkLst>
        </pc:spChg>
        <pc:spChg chg="mod">
          <ac:chgData name="Pien, Catarina@DWR" userId="5db4c969-fc4f-40b6-b3e1-e51eccd95ace" providerId="ADAL" clId="{AB9D2D21-D886-4318-9D64-1D8ACC6BB95E}" dt="2022-06-21T00:03:56.953" v="551"/>
          <ac:spMkLst>
            <pc:docMk/>
            <pc:sldMk cId="4052833240" sldId="256"/>
            <ac:spMk id="24" creationId="{790ED5B7-11F9-40D6-AAC2-966D89FF0F96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28" creationId="{6F73B219-A8C4-4C7B-AA9B-DD13CEC10122}"/>
          </ac:spMkLst>
        </pc:spChg>
        <pc:spChg chg="add del mod">
          <ac:chgData name="Pien, Catarina@DWR" userId="5db4c969-fc4f-40b6-b3e1-e51eccd95ace" providerId="ADAL" clId="{AB9D2D21-D886-4318-9D64-1D8ACC6BB95E}" dt="2022-06-21T00:47:58.844" v="1555" actId="478"/>
          <ac:spMkLst>
            <pc:docMk/>
            <pc:sldMk cId="4052833240" sldId="256"/>
            <ac:spMk id="31" creationId="{3F70CD23-D19D-4575-A423-2C0A21DA0D93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32" creationId="{7FBC06CD-4B76-438E-A6E7-5435D0B13240}"/>
          </ac:spMkLst>
        </pc:spChg>
        <pc:spChg chg="add del mod">
          <ac:chgData name="Pien, Catarina@DWR" userId="5db4c969-fc4f-40b6-b3e1-e51eccd95ace" providerId="ADAL" clId="{AB9D2D21-D886-4318-9D64-1D8ACC6BB95E}" dt="2022-06-21T00:39:29.939" v="1292" actId="478"/>
          <ac:spMkLst>
            <pc:docMk/>
            <pc:sldMk cId="4052833240" sldId="256"/>
            <ac:spMk id="33" creationId="{245EF83B-1EB8-43BB-AF94-E035A79B4A45}"/>
          </ac:spMkLst>
        </pc:spChg>
        <pc:spChg chg="add mod">
          <ac:chgData name="Pien, Catarina@DWR" userId="5db4c969-fc4f-40b6-b3e1-e51eccd95ace" providerId="ADAL" clId="{AB9D2D21-D886-4318-9D64-1D8ACC6BB95E}" dt="2022-06-21T00:43:39.445" v="1371" actId="1076"/>
          <ac:spMkLst>
            <pc:docMk/>
            <pc:sldMk cId="4052833240" sldId="256"/>
            <ac:spMk id="34" creationId="{47DBB52B-88FA-416A-A64F-60A7029E4C5D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35" creationId="{295E5FFA-8505-4A7B-984B-45F048AC8B98}"/>
          </ac:spMkLst>
        </pc:spChg>
        <pc:spChg chg="add mod">
          <ac:chgData name="Pien, Catarina@DWR" userId="5db4c969-fc4f-40b6-b3e1-e51eccd95ace" providerId="ADAL" clId="{AB9D2D21-D886-4318-9D64-1D8ACC6BB95E}" dt="2022-06-21T00:43:02.834" v="1368" actId="1076"/>
          <ac:spMkLst>
            <pc:docMk/>
            <pc:sldMk cId="4052833240" sldId="256"/>
            <ac:spMk id="36" creationId="{6D6495AB-7D13-44EC-8E15-1747AA64DCC7}"/>
          </ac:spMkLst>
        </pc:spChg>
        <pc:spChg chg="add mod">
          <ac:chgData name="Pien, Catarina@DWR" userId="5db4c969-fc4f-40b6-b3e1-e51eccd95ace" providerId="ADAL" clId="{AB9D2D21-D886-4318-9D64-1D8ACC6BB95E}" dt="2022-06-21T00:42:35.053" v="1364" actId="1076"/>
          <ac:spMkLst>
            <pc:docMk/>
            <pc:sldMk cId="4052833240" sldId="256"/>
            <ac:spMk id="37" creationId="{1A5EB2A7-EDAF-45FD-9454-315CD243B198}"/>
          </ac:spMkLst>
        </pc:spChg>
        <pc:spChg chg="mod">
          <ac:chgData name="Pien, Catarina@DWR" userId="5db4c969-fc4f-40b6-b3e1-e51eccd95ace" providerId="ADAL" clId="{AB9D2D21-D886-4318-9D64-1D8ACC6BB95E}" dt="2022-06-20T16:23:58.455" v="7" actId="1076"/>
          <ac:spMkLst>
            <pc:docMk/>
            <pc:sldMk cId="4052833240" sldId="256"/>
            <ac:spMk id="41" creationId="{C1ED2256-DE46-4516-9225-3A63931F8CF3}"/>
          </ac:spMkLst>
        </pc:spChg>
        <pc:spChg chg="mod">
          <ac:chgData name="Pien, Catarina@DWR" userId="5db4c969-fc4f-40b6-b3e1-e51eccd95ace" providerId="ADAL" clId="{AB9D2D21-D886-4318-9D64-1D8ACC6BB95E}" dt="2022-06-20T16:23:58.455" v="7" actId="1076"/>
          <ac:spMkLst>
            <pc:docMk/>
            <pc:sldMk cId="4052833240" sldId="256"/>
            <ac:spMk id="42" creationId="{EFA1BF05-97BF-44F7-B1E1-3F83F7A4780E}"/>
          </ac:spMkLst>
        </pc:spChg>
        <pc:spChg chg="add mod">
          <ac:chgData name="Pien, Catarina@DWR" userId="5db4c969-fc4f-40b6-b3e1-e51eccd95ace" providerId="ADAL" clId="{AB9D2D21-D886-4318-9D64-1D8ACC6BB95E}" dt="2022-06-21T00:44:30.840" v="1401" actId="1076"/>
          <ac:spMkLst>
            <pc:docMk/>
            <pc:sldMk cId="4052833240" sldId="256"/>
            <ac:spMk id="49" creationId="{B4A80249-71C2-4C5C-A978-150F545DD9FD}"/>
          </ac:spMkLst>
        </pc:spChg>
        <pc:spChg chg="add mod">
          <ac:chgData name="Pien, Catarina@DWR" userId="5db4c969-fc4f-40b6-b3e1-e51eccd95ace" providerId="ADAL" clId="{AB9D2D21-D886-4318-9D64-1D8ACC6BB95E}" dt="2022-06-21T00:47:05.095" v="1545" actId="1076"/>
          <ac:spMkLst>
            <pc:docMk/>
            <pc:sldMk cId="4052833240" sldId="256"/>
            <ac:spMk id="52" creationId="{4E7654F3-5035-492C-9649-B5AB36E5CD63}"/>
          </ac:spMkLst>
        </pc:spChg>
        <pc:spChg chg="add mod">
          <ac:chgData name="Pien, Catarina@DWR" userId="5db4c969-fc4f-40b6-b3e1-e51eccd95ace" providerId="ADAL" clId="{AB9D2D21-D886-4318-9D64-1D8ACC6BB95E}" dt="2022-06-21T00:48:08.127" v="1569" actId="1076"/>
          <ac:spMkLst>
            <pc:docMk/>
            <pc:sldMk cId="4052833240" sldId="256"/>
            <ac:spMk id="56" creationId="{D4108AA8-6245-4067-917B-35049C3436D5}"/>
          </ac:spMkLst>
        </pc:spChg>
        <pc:cxnChg chg="add mod">
          <ac:chgData name="Pien, Catarina@DWR" userId="5db4c969-fc4f-40b6-b3e1-e51eccd95ace" providerId="ADAL" clId="{AB9D2D21-D886-4318-9D64-1D8ACC6BB95E}" dt="2022-06-20T16:23:53.035" v="6" actId="1076"/>
          <ac:cxnSpMkLst>
            <pc:docMk/>
            <pc:sldMk cId="4052833240" sldId="256"/>
            <ac:cxnSpMk id="3" creationId="{9A8A6F07-1B1B-484C-9F03-C0117E7B8EC3}"/>
          </ac:cxnSpMkLst>
        </pc:cxnChg>
        <pc:cxnChg chg="add mod">
          <ac:chgData name="Pien, Catarina@DWR" userId="5db4c969-fc4f-40b6-b3e1-e51eccd95ace" providerId="ADAL" clId="{AB9D2D21-D886-4318-9D64-1D8ACC6BB95E}" dt="2022-06-20T16:24:19.916" v="11" actId="14100"/>
          <ac:cxnSpMkLst>
            <pc:docMk/>
            <pc:sldMk cId="4052833240" sldId="256"/>
            <ac:cxnSpMk id="6" creationId="{7FCFE27F-DFF4-4D3D-AFA2-B979F80442A8}"/>
          </ac:cxnSpMkLst>
        </pc:cxnChg>
        <pc:cxnChg chg="add mod">
          <ac:chgData name="Pien, Catarina@DWR" userId="5db4c969-fc4f-40b6-b3e1-e51eccd95ace" providerId="ADAL" clId="{AB9D2D21-D886-4318-9D64-1D8ACC6BB95E}" dt="2022-06-20T16:23:53.035" v="6" actId="1076"/>
          <ac:cxnSpMkLst>
            <pc:docMk/>
            <pc:sldMk cId="4052833240" sldId="256"/>
            <ac:cxnSpMk id="8" creationId="{3A182FFC-3AF4-449E-8280-DF55ECF8FB4D}"/>
          </ac:cxnSpMkLst>
        </pc:cxnChg>
        <pc:cxnChg chg="mod">
          <ac:chgData name="Pien, Catarina@DWR" userId="5db4c969-fc4f-40b6-b3e1-e51eccd95ace" providerId="ADAL" clId="{AB9D2D21-D886-4318-9D64-1D8ACC6BB95E}" dt="2022-06-21T00:39:20.402" v="1288" actId="1076"/>
          <ac:cxnSpMkLst>
            <pc:docMk/>
            <pc:sldMk cId="4052833240" sldId="256"/>
            <ac:cxnSpMk id="13" creationId="{A78E7EB6-EB7C-452D-B7C9-58D7F8591DC7}"/>
          </ac:cxnSpMkLst>
        </pc:cxnChg>
        <pc:cxnChg chg="add">
          <ac:chgData name="Pien, Catarina@DWR" userId="5db4c969-fc4f-40b6-b3e1-e51eccd95ace" providerId="ADAL" clId="{AB9D2D21-D886-4318-9D64-1D8ACC6BB95E}" dt="2022-06-20T16:24:04.764" v="8" actId="11529"/>
          <ac:cxnSpMkLst>
            <pc:docMk/>
            <pc:sldMk cId="4052833240" sldId="256"/>
            <ac:cxnSpMk id="15" creationId="{4BBDD239-44AC-4D4D-B50A-A39E93DD048F}"/>
          </ac:cxnSpMkLst>
        </pc:cxnChg>
        <pc:cxnChg chg="mod">
          <ac:chgData name="Pien, Catarina@DWR" userId="5db4c969-fc4f-40b6-b3e1-e51eccd95ace" providerId="ADAL" clId="{AB9D2D21-D886-4318-9D64-1D8ACC6BB95E}" dt="2022-06-20T16:23:49.454" v="5" actId="1076"/>
          <ac:cxnSpMkLst>
            <pc:docMk/>
            <pc:sldMk cId="4052833240" sldId="256"/>
            <ac:cxnSpMk id="16" creationId="{6C2A88BB-0BB6-490E-B857-F93983198431}"/>
          </ac:cxnSpMkLst>
        </pc:cxnChg>
        <pc:cxnChg chg="mod">
          <ac:chgData name="Pien, Catarina@DWR" userId="5db4c969-fc4f-40b6-b3e1-e51eccd95ace" providerId="ADAL" clId="{AB9D2D21-D886-4318-9D64-1D8ACC6BB95E}" dt="2022-06-20T16:23:49.454" v="5" actId="1076"/>
          <ac:cxnSpMkLst>
            <pc:docMk/>
            <pc:sldMk cId="4052833240" sldId="256"/>
            <ac:cxnSpMk id="18" creationId="{0BD042DA-5153-4237-98E0-41873C82F2A0}"/>
          </ac:cxnSpMkLst>
        </pc:cxnChg>
        <pc:cxnChg chg="add mod">
          <ac:chgData name="Pien, Catarina@DWR" userId="5db4c969-fc4f-40b6-b3e1-e51eccd95ace" providerId="ADAL" clId="{AB9D2D21-D886-4318-9D64-1D8ACC6BB95E}" dt="2022-06-20T16:24:15.049" v="10" actId="14100"/>
          <ac:cxnSpMkLst>
            <pc:docMk/>
            <pc:sldMk cId="4052833240" sldId="256"/>
            <ac:cxnSpMk id="19" creationId="{AF378624-52AF-4A84-8DD8-8A7DC61ECF74}"/>
          </ac:cxnSpMkLst>
        </pc:cxnChg>
        <pc:cxnChg chg="mod">
          <ac:chgData name="Pien, Catarina@DWR" userId="5db4c969-fc4f-40b6-b3e1-e51eccd95ace" providerId="ADAL" clId="{AB9D2D21-D886-4318-9D64-1D8ACC6BB95E}" dt="2022-06-20T16:24:38.878" v="14" actId="1076"/>
          <ac:cxnSpMkLst>
            <pc:docMk/>
            <pc:sldMk cId="4052833240" sldId="256"/>
            <ac:cxnSpMk id="26" creationId="{20613B8F-3540-4C3A-BF74-A414D8296EE6}"/>
          </ac:cxnSpMkLst>
        </pc:cxnChg>
        <pc:cxnChg chg="add">
          <ac:chgData name="Pien, Catarina@DWR" userId="5db4c969-fc4f-40b6-b3e1-e51eccd95ace" providerId="ADAL" clId="{AB9D2D21-D886-4318-9D64-1D8ACC6BB95E}" dt="2022-06-21T00:42:41.955" v="1365" actId="11529"/>
          <ac:cxnSpMkLst>
            <pc:docMk/>
            <pc:sldMk cId="4052833240" sldId="256"/>
            <ac:cxnSpMk id="29" creationId="{A6B943C7-3B6D-439D-BA7F-74E7619B2D6F}"/>
          </ac:cxnSpMkLst>
        </pc:cxnChg>
        <pc:cxnChg chg="add mod">
          <ac:chgData name="Pien, Catarina@DWR" userId="5db4c969-fc4f-40b6-b3e1-e51eccd95ace" providerId="ADAL" clId="{AB9D2D21-D886-4318-9D64-1D8ACC6BB95E}" dt="2022-06-21T00:43:39.445" v="1371" actId="1076"/>
          <ac:cxnSpMkLst>
            <pc:docMk/>
            <pc:sldMk cId="4052833240" sldId="256"/>
            <ac:cxnSpMk id="38" creationId="{C6E57DF0-CB99-49D1-BDEF-6C63276B8247}"/>
          </ac:cxnSpMkLst>
        </pc:cxnChg>
        <pc:cxnChg chg="add mod">
          <ac:chgData name="Pien, Catarina@DWR" userId="5db4c969-fc4f-40b6-b3e1-e51eccd95ace" providerId="ADAL" clId="{AB9D2D21-D886-4318-9D64-1D8ACC6BB95E}" dt="2022-06-21T00:43:02.834" v="1368" actId="1076"/>
          <ac:cxnSpMkLst>
            <pc:docMk/>
            <pc:sldMk cId="4052833240" sldId="256"/>
            <ac:cxnSpMk id="40" creationId="{F378BFCD-BC41-48F2-87C8-6365431A47DC}"/>
          </ac:cxnSpMkLst>
        </pc:cxnChg>
        <pc:cxnChg chg="add mod">
          <ac:chgData name="Pien, Catarina@DWR" userId="5db4c969-fc4f-40b6-b3e1-e51eccd95ace" providerId="ADAL" clId="{AB9D2D21-D886-4318-9D64-1D8ACC6BB95E}" dt="2022-06-21T00:43:39.445" v="1371" actId="1076"/>
          <ac:cxnSpMkLst>
            <pc:docMk/>
            <pc:sldMk cId="4052833240" sldId="256"/>
            <ac:cxnSpMk id="46" creationId="{EBB01485-1215-47AF-90D1-6C0C885FB113}"/>
          </ac:cxnSpMkLst>
        </pc:cxnChg>
        <pc:cxnChg chg="add">
          <ac:chgData name="Pien, Catarina@DWR" userId="5db4c969-fc4f-40b6-b3e1-e51eccd95ace" providerId="ADAL" clId="{AB9D2D21-D886-4318-9D64-1D8ACC6BB95E}" dt="2022-06-21T00:44:35.622" v="1402" actId="11529"/>
          <ac:cxnSpMkLst>
            <pc:docMk/>
            <pc:sldMk cId="4052833240" sldId="256"/>
            <ac:cxnSpMk id="51" creationId="{A290A82C-C1F7-408C-A120-58A920A16AAE}"/>
          </ac:cxnSpMkLst>
        </pc:cxnChg>
        <pc:cxnChg chg="add mod">
          <ac:chgData name="Pien, Catarina@DWR" userId="5db4c969-fc4f-40b6-b3e1-e51eccd95ace" providerId="ADAL" clId="{AB9D2D21-D886-4318-9D64-1D8ACC6BB95E}" dt="2022-06-21T00:47:07.209" v="1546" actId="14100"/>
          <ac:cxnSpMkLst>
            <pc:docMk/>
            <pc:sldMk cId="4052833240" sldId="256"/>
            <ac:cxnSpMk id="53" creationId="{01721C6B-3CF6-421F-962F-B307E5C34A2C}"/>
          </ac:cxnSpMkLst>
        </pc:cxnChg>
      </pc:sldChg>
      <pc:sldChg chg="addSp delSp modSp new mod ord">
        <pc:chgData name="Pien, Catarina@DWR" userId="5db4c969-fc4f-40b6-b3e1-e51eccd95ace" providerId="ADAL" clId="{AB9D2D21-D886-4318-9D64-1D8ACC6BB95E}" dt="2022-06-21T00:47:53.332" v="1554" actId="207"/>
        <pc:sldMkLst>
          <pc:docMk/>
          <pc:sldMk cId="3351560325" sldId="257"/>
        </pc:sldMkLst>
        <pc:spChg chg="del">
          <ac:chgData name="Pien, Catarina@DWR" userId="5db4c969-fc4f-40b6-b3e1-e51eccd95ace" providerId="ADAL" clId="{AB9D2D21-D886-4318-9D64-1D8ACC6BB95E}" dt="2022-06-20T16:24:54.661" v="19" actId="478"/>
          <ac:spMkLst>
            <pc:docMk/>
            <pc:sldMk cId="3351560325" sldId="257"/>
            <ac:spMk id="2" creationId="{6A062D61-AC84-48FA-9B5A-C69A777ED452}"/>
          </ac:spMkLst>
        </pc:spChg>
        <pc:spChg chg="del">
          <ac:chgData name="Pien, Catarina@DWR" userId="5db4c969-fc4f-40b6-b3e1-e51eccd95ace" providerId="ADAL" clId="{AB9D2D21-D886-4318-9D64-1D8ACC6BB95E}" dt="2022-06-20T16:24:53.981" v="18" actId="478"/>
          <ac:spMkLst>
            <pc:docMk/>
            <pc:sldMk cId="3351560325" sldId="257"/>
            <ac:spMk id="3" creationId="{62F1D2D3-A340-4D11-A661-773D4ABABD25}"/>
          </ac:spMkLst>
        </pc:spChg>
        <pc:spChg chg="add mod">
          <ac:chgData name="Pien, Catarina@DWR" userId="5db4c969-fc4f-40b6-b3e1-e51eccd95ace" providerId="ADAL" clId="{AB9D2D21-D886-4318-9D64-1D8ACC6BB95E}" dt="2022-06-21T00:36:20.806" v="1204" actId="20577"/>
          <ac:spMkLst>
            <pc:docMk/>
            <pc:sldMk cId="3351560325" sldId="257"/>
            <ac:spMk id="4" creationId="{BD8A1CE1-F49C-4881-BB85-BF29D4163ED2}"/>
          </ac:spMkLst>
        </pc:spChg>
        <pc:spChg chg="add mod">
          <ac:chgData name="Pien, Catarina@DWR" userId="5db4c969-fc4f-40b6-b3e1-e51eccd95ace" providerId="ADAL" clId="{AB9D2D21-D886-4318-9D64-1D8ACC6BB95E}" dt="2022-06-21T00:37:45.106" v="1248" actId="14100"/>
          <ac:spMkLst>
            <pc:docMk/>
            <pc:sldMk cId="3351560325" sldId="257"/>
            <ac:spMk id="5" creationId="{3B445B21-BE7F-4713-BE75-BF5835DB4967}"/>
          </ac:spMkLst>
        </pc:spChg>
        <pc:spChg chg="add del mod">
          <ac:chgData name="Pien, Catarina@DWR" userId="5db4c969-fc4f-40b6-b3e1-e51eccd95ace" providerId="ADAL" clId="{AB9D2D21-D886-4318-9D64-1D8ACC6BB95E}" dt="2022-06-21T00:14:45.175" v="602" actId="478"/>
          <ac:spMkLst>
            <pc:docMk/>
            <pc:sldMk cId="3351560325" sldId="257"/>
            <ac:spMk id="6" creationId="{C417D44F-0DA3-4C25-8637-4B482B94F149}"/>
          </ac:spMkLst>
        </pc:spChg>
        <pc:spChg chg="add del mod">
          <ac:chgData name="Pien, Catarina@DWR" userId="5db4c969-fc4f-40b6-b3e1-e51eccd95ace" providerId="ADAL" clId="{AB9D2D21-D886-4318-9D64-1D8ACC6BB95E}" dt="2022-06-20T23:59:27.801" v="444" actId="478"/>
          <ac:spMkLst>
            <pc:docMk/>
            <pc:sldMk cId="3351560325" sldId="257"/>
            <ac:spMk id="7" creationId="{102ADA19-CA1C-4BA8-8610-3BB43A168C04}"/>
          </ac:spMkLst>
        </pc:spChg>
        <pc:spChg chg="add mod">
          <ac:chgData name="Pien, Catarina@DWR" userId="5db4c969-fc4f-40b6-b3e1-e51eccd95ace" providerId="ADAL" clId="{AB9D2D21-D886-4318-9D64-1D8ACC6BB95E}" dt="2022-06-21T00:28:09.270" v="886" actId="1076"/>
          <ac:spMkLst>
            <pc:docMk/>
            <pc:sldMk cId="3351560325" sldId="257"/>
            <ac:spMk id="8" creationId="{0B10255D-EE28-4F97-B8E8-104EE9D03076}"/>
          </ac:spMkLst>
        </pc:spChg>
        <pc:spChg chg="add mod">
          <ac:chgData name="Pien, Catarina@DWR" userId="5db4c969-fc4f-40b6-b3e1-e51eccd95ace" providerId="ADAL" clId="{AB9D2D21-D886-4318-9D64-1D8ACC6BB95E}" dt="2022-06-21T00:32:35.072" v="1041" actId="1076"/>
          <ac:spMkLst>
            <pc:docMk/>
            <pc:sldMk cId="3351560325" sldId="257"/>
            <ac:spMk id="9" creationId="{07B16D3C-DFE2-4CA1-A307-D838833D7222}"/>
          </ac:spMkLst>
        </pc:spChg>
        <pc:spChg chg="add mod">
          <ac:chgData name="Pien, Catarina@DWR" userId="5db4c969-fc4f-40b6-b3e1-e51eccd95ace" providerId="ADAL" clId="{AB9D2D21-D886-4318-9D64-1D8ACC6BB95E}" dt="2022-06-21T00:46:39.597" v="1537" actId="14100"/>
          <ac:spMkLst>
            <pc:docMk/>
            <pc:sldMk cId="3351560325" sldId="257"/>
            <ac:spMk id="10" creationId="{8693DDE3-EC88-4637-9141-5A8E542647DB}"/>
          </ac:spMkLst>
        </pc:spChg>
        <pc:spChg chg="add del mod">
          <ac:chgData name="Pien, Catarina@DWR" userId="5db4c969-fc4f-40b6-b3e1-e51eccd95ace" providerId="ADAL" clId="{AB9D2D21-D886-4318-9D64-1D8ACC6BB95E}" dt="2022-06-21T00:24:15.113" v="787" actId="478"/>
          <ac:spMkLst>
            <pc:docMk/>
            <pc:sldMk cId="3351560325" sldId="257"/>
            <ac:spMk id="11" creationId="{E0E656E8-ACF7-4707-AC9D-F06A2D845CD0}"/>
          </ac:spMkLst>
        </pc:spChg>
        <pc:spChg chg="add del mod">
          <ac:chgData name="Pien, Catarina@DWR" userId="5db4c969-fc4f-40b6-b3e1-e51eccd95ace" providerId="ADAL" clId="{AB9D2D21-D886-4318-9D64-1D8ACC6BB95E}" dt="2022-06-21T00:22:16.881" v="634" actId="478"/>
          <ac:spMkLst>
            <pc:docMk/>
            <pc:sldMk cId="3351560325" sldId="257"/>
            <ac:spMk id="12" creationId="{2F5F4E42-BD90-4B25-94EB-C599E2563568}"/>
          </ac:spMkLst>
        </pc:spChg>
        <pc:spChg chg="add del mod">
          <ac:chgData name="Pien, Catarina@DWR" userId="5db4c969-fc4f-40b6-b3e1-e51eccd95ace" providerId="ADAL" clId="{AB9D2D21-D886-4318-9D64-1D8ACC6BB95E}" dt="2022-06-21T00:22:17.306" v="635" actId="478"/>
          <ac:spMkLst>
            <pc:docMk/>
            <pc:sldMk cId="3351560325" sldId="257"/>
            <ac:spMk id="13" creationId="{CB83BDF9-9F47-4D24-811C-D63A54316A33}"/>
          </ac:spMkLst>
        </pc:spChg>
        <pc:spChg chg="add mod">
          <ac:chgData name="Pien, Catarina@DWR" userId="5db4c969-fc4f-40b6-b3e1-e51eccd95ace" providerId="ADAL" clId="{AB9D2D21-D886-4318-9D64-1D8ACC6BB95E}" dt="2022-06-21T00:32:50.168" v="1044" actId="1076"/>
          <ac:spMkLst>
            <pc:docMk/>
            <pc:sldMk cId="3351560325" sldId="257"/>
            <ac:spMk id="14" creationId="{48664707-BD87-4514-8C9A-60B626D3518E}"/>
          </ac:spMkLst>
        </pc:spChg>
        <pc:spChg chg="add mod">
          <ac:chgData name="Pien, Catarina@DWR" userId="5db4c969-fc4f-40b6-b3e1-e51eccd95ace" providerId="ADAL" clId="{AB9D2D21-D886-4318-9D64-1D8ACC6BB95E}" dt="2022-06-21T00:27:49.550" v="879" actId="1076"/>
          <ac:spMkLst>
            <pc:docMk/>
            <pc:sldMk cId="3351560325" sldId="257"/>
            <ac:spMk id="15" creationId="{861BFAEF-E4BD-47B1-822E-F1EF23C8F9AB}"/>
          </ac:spMkLst>
        </pc:spChg>
        <pc:spChg chg="add del">
          <ac:chgData name="Pien, Catarina@DWR" userId="5db4c969-fc4f-40b6-b3e1-e51eccd95ace" providerId="ADAL" clId="{AB9D2D21-D886-4318-9D64-1D8ACC6BB95E}" dt="2022-06-20T23:58:50.767" v="431" actId="22"/>
          <ac:spMkLst>
            <pc:docMk/>
            <pc:sldMk cId="3351560325" sldId="257"/>
            <ac:spMk id="17" creationId="{92821297-1AB8-4BD1-B9F5-18E41D5EF7A2}"/>
          </ac:spMkLst>
        </pc:spChg>
        <pc:spChg chg="add del mod">
          <ac:chgData name="Pien, Catarina@DWR" userId="5db4c969-fc4f-40b6-b3e1-e51eccd95ace" providerId="ADAL" clId="{AB9D2D21-D886-4318-9D64-1D8ACC6BB95E}" dt="2022-06-20T23:59:50.218" v="450" actId="478"/>
          <ac:spMkLst>
            <pc:docMk/>
            <pc:sldMk cId="3351560325" sldId="257"/>
            <ac:spMk id="19" creationId="{850FA356-7D00-4C3E-99F4-B4D3B26AA859}"/>
          </ac:spMkLst>
        </pc:spChg>
        <pc:spChg chg="add mod">
          <ac:chgData name="Pien, Catarina@DWR" userId="5db4c969-fc4f-40b6-b3e1-e51eccd95ace" providerId="ADAL" clId="{AB9D2D21-D886-4318-9D64-1D8ACC6BB95E}" dt="2022-06-21T00:35:17.508" v="1124" actId="20577"/>
          <ac:spMkLst>
            <pc:docMk/>
            <pc:sldMk cId="3351560325" sldId="257"/>
            <ac:spMk id="20" creationId="{21E7FC2E-E851-42B5-AFF9-37980119A6F2}"/>
          </ac:spMkLst>
        </pc:spChg>
        <pc:spChg chg="add mod">
          <ac:chgData name="Pien, Catarina@DWR" userId="5db4c969-fc4f-40b6-b3e1-e51eccd95ace" providerId="ADAL" clId="{AB9D2D21-D886-4318-9D64-1D8ACC6BB95E}" dt="2022-06-21T00:27:54.580" v="880" actId="1076"/>
          <ac:spMkLst>
            <pc:docMk/>
            <pc:sldMk cId="3351560325" sldId="257"/>
            <ac:spMk id="21" creationId="{0204A2BD-A827-46C0-9F6E-15734903691D}"/>
          </ac:spMkLst>
        </pc:spChg>
        <pc:spChg chg="add mod">
          <ac:chgData name="Pien, Catarina@DWR" userId="5db4c969-fc4f-40b6-b3e1-e51eccd95ace" providerId="ADAL" clId="{AB9D2D21-D886-4318-9D64-1D8ACC6BB95E}" dt="2022-06-21T00:31:29.400" v="1031" actId="1076"/>
          <ac:spMkLst>
            <pc:docMk/>
            <pc:sldMk cId="3351560325" sldId="257"/>
            <ac:spMk id="22" creationId="{48389343-A43B-4C61-A1FE-28173D383193}"/>
          </ac:spMkLst>
        </pc:spChg>
        <pc:spChg chg="add mod">
          <ac:chgData name="Pien, Catarina@DWR" userId="5db4c969-fc4f-40b6-b3e1-e51eccd95ace" providerId="ADAL" clId="{AB9D2D21-D886-4318-9D64-1D8ACC6BB95E}" dt="2022-06-21T00:31:40.556" v="1033" actId="1076"/>
          <ac:spMkLst>
            <pc:docMk/>
            <pc:sldMk cId="3351560325" sldId="257"/>
            <ac:spMk id="23" creationId="{72237706-19B2-4A87-9F97-4C7CBCD54AFE}"/>
          </ac:spMkLst>
        </pc:spChg>
        <pc:spChg chg="add mod">
          <ac:chgData name="Pien, Catarina@DWR" userId="5db4c969-fc4f-40b6-b3e1-e51eccd95ace" providerId="ADAL" clId="{AB9D2D21-D886-4318-9D64-1D8ACC6BB95E}" dt="2022-06-21T00:45:53.314" v="1489" actId="1076"/>
          <ac:spMkLst>
            <pc:docMk/>
            <pc:sldMk cId="3351560325" sldId="257"/>
            <ac:spMk id="24" creationId="{CD83C91D-67AD-42CE-90D0-02E04C183D3C}"/>
          </ac:spMkLst>
        </pc:spChg>
        <pc:spChg chg="add mod">
          <ac:chgData name="Pien, Catarina@DWR" userId="5db4c969-fc4f-40b6-b3e1-e51eccd95ace" providerId="ADAL" clId="{AB9D2D21-D886-4318-9D64-1D8ACC6BB95E}" dt="2022-06-21T00:28:03.648" v="884" actId="1076"/>
          <ac:spMkLst>
            <pc:docMk/>
            <pc:sldMk cId="3351560325" sldId="257"/>
            <ac:spMk id="25" creationId="{0D4ED50A-5118-493A-A5AF-2A0123E43987}"/>
          </ac:spMkLst>
        </pc:spChg>
        <pc:spChg chg="add mod">
          <ac:chgData name="Pien, Catarina@DWR" userId="5db4c969-fc4f-40b6-b3e1-e51eccd95ace" providerId="ADAL" clId="{AB9D2D21-D886-4318-9D64-1D8ACC6BB95E}" dt="2022-06-21T00:32:21.296" v="1039" actId="1076"/>
          <ac:spMkLst>
            <pc:docMk/>
            <pc:sldMk cId="3351560325" sldId="257"/>
            <ac:spMk id="26" creationId="{1EB1E7AF-19E5-42DA-B4A7-93551E854299}"/>
          </ac:spMkLst>
        </pc:spChg>
        <pc:spChg chg="add mod">
          <ac:chgData name="Pien, Catarina@DWR" userId="5db4c969-fc4f-40b6-b3e1-e51eccd95ace" providerId="ADAL" clId="{AB9D2D21-D886-4318-9D64-1D8ACC6BB95E}" dt="2022-06-21T00:46:29.945" v="1535" actId="1076"/>
          <ac:spMkLst>
            <pc:docMk/>
            <pc:sldMk cId="3351560325" sldId="257"/>
            <ac:spMk id="27" creationId="{9996D4E8-DBE8-421D-8126-905F6EE920DF}"/>
          </ac:spMkLst>
        </pc:spChg>
        <pc:spChg chg="add mod">
          <ac:chgData name="Pien, Catarina@DWR" userId="5db4c969-fc4f-40b6-b3e1-e51eccd95ace" providerId="ADAL" clId="{AB9D2D21-D886-4318-9D64-1D8ACC6BB95E}" dt="2022-06-21T00:47:53.332" v="1554" actId="207"/>
          <ac:spMkLst>
            <pc:docMk/>
            <pc:sldMk cId="3351560325" sldId="257"/>
            <ac:spMk id="53" creationId="{9C43CE18-130E-470B-AA31-D6DB386DB107}"/>
          </ac:spMkLst>
        </pc:spChg>
        <pc:spChg chg="add del mod">
          <ac:chgData name="Pien, Catarina@DWR" userId="5db4c969-fc4f-40b6-b3e1-e51eccd95ace" providerId="ADAL" clId="{AB9D2D21-D886-4318-9D64-1D8ACC6BB95E}" dt="2022-06-21T00:46:35.294" v="1536" actId="478"/>
          <ac:spMkLst>
            <pc:docMk/>
            <pc:sldMk cId="3351560325" sldId="257"/>
            <ac:spMk id="56" creationId="{BDC7B3DD-29CA-4DF1-9F9A-71798FA0CC98}"/>
          </ac:spMkLst>
        </pc:spChg>
        <pc:cxnChg chg="add mod">
          <ac:chgData name="Pien, Catarina@DWR" userId="5db4c969-fc4f-40b6-b3e1-e51eccd95ace" providerId="ADAL" clId="{AB9D2D21-D886-4318-9D64-1D8ACC6BB95E}" dt="2022-06-21T00:31:29.400" v="1031" actId="1076"/>
          <ac:cxnSpMkLst>
            <pc:docMk/>
            <pc:sldMk cId="3351560325" sldId="257"/>
            <ac:cxnSpMk id="29" creationId="{8D5F8734-A600-4545-ACE8-9A270106D3C9}"/>
          </ac:cxnSpMkLst>
        </pc:cxnChg>
        <pc:cxnChg chg="add mod">
          <ac:chgData name="Pien, Catarina@DWR" userId="5db4c969-fc4f-40b6-b3e1-e51eccd95ace" providerId="ADAL" clId="{AB9D2D21-D886-4318-9D64-1D8ACC6BB95E}" dt="2022-06-21T00:31:40.556" v="1033" actId="1076"/>
          <ac:cxnSpMkLst>
            <pc:docMk/>
            <pc:sldMk cId="3351560325" sldId="257"/>
            <ac:cxnSpMk id="33" creationId="{03512197-0BB8-40B4-AC51-BD2568CD76D5}"/>
          </ac:cxnSpMkLst>
        </pc:cxnChg>
        <pc:cxnChg chg="add">
          <ac:chgData name="Pien, Catarina@DWR" userId="5db4c969-fc4f-40b6-b3e1-e51eccd95ace" providerId="ADAL" clId="{AB9D2D21-D886-4318-9D64-1D8ACC6BB95E}" dt="2022-06-21T00:31:49.509" v="1034" actId="11529"/>
          <ac:cxnSpMkLst>
            <pc:docMk/>
            <pc:sldMk cId="3351560325" sldId="257"/>
            <ac:cxnSpMk id="36" creationId="{D4943041-3735-490C-A2C6-BFFEB0BC35AA}"/>
          </ac:cxnSpMkLst>
        </pc:cxnChg>
        <pc:cxnChg chg="add mod">
          <ac:chgData name="Pien, Catarina@DWR" userId="5db4c969-fc4f-40b6-b3e1-e51eccd95ace" providerId="ADAL" clId="{AB9D2D21-D886-4318-9D64-1D8ACC6BB95E}" dt="2022-06-21T00:46:29.945" v="1535" actId="1076"/>
          <ac:cxnSpMkLst>
            <pc:docMk/>
            <pc:sldMk cId="3351560325" sldId="257"/>
            <ac:cxnSpMk id="38" creationId="{F3E90D87-C8F8-4B5B-B3B8-95CB7EFABE0C}"/>
          </ac:cxnSpMkLst>
        </pc:cxnChg>
        <pc:cxnChg chg="add mod">
          <ac:chgData name="Pien, Catarina@DWR" userId="5db4c969-fc4f-40b6-b3e1-e51eccd95ace" providerId="ADAL" clId="{AB9D2D21-D886-4318-9D64-1D8ACC6BB95E}" dt="2022-06-21T00:46:39.597" v="1537" actId="14100"/>
          <ac:cxnSpMkLst>
            <pc:docMk/>
            <pc:sldMk cId="3351560325" sldId="257"/>
            <ac:cxnSpMk id="40" creationId="{23B0F954-155B-4AEA-BE49-DAF78D9AA2EB}"/>
          </ac:cxnSpMkLst>
        </pc:cxnChg>
        <pc:cxnChg chg="add mod">
          <ac:chgData name="Pien, Catarina@DWR" userId="5db4c969-fc4f-40b6-b3e1-e51eccd95ace" providerId="ADAL" clId="{AB9D2D21-D886-4318-9D64-1D8ACC6BB95E}" dt="2022-06-21T00:37:45.106" v="1248" actId="14100"/>
          <ac:cxnSpMkLst>
            <pc:docMk/>
            <pc:sldMk cId="3351560325" sldId="257"/>
            <ac:cxnSpMk id="42" creationId="{88238352-86F1-40B6-9B88-4E6C677D1E2F}"/>
          </ac:cxnSpMkLst>
        </pc:cxnChg>
        <pc:cxnChg chg="add mod">
          <ac:chgData name="Pien, Catarina@DWR" userId="5db4c969-fc4f-40b6-b3e1-e51eccd95ace" providerId="ADAL" clId="{AB9D2D21-D886-4318-9D64-1D8ACC6BB95E}" dt="2022-06-21T00:32:21.296" v="1039" actId="1076"/>
          <ac:cxnSpMkLst>
            <pc:docMk/>
            <pc:sldMk cId="3351560325" sldId="257"/>
            <ac:cxnSpMk id="44" creationId="{0D3BCCBE-F2C1-40F2-A825-7ED68662D003}"/>
          </ac:cxnSpMkLst>
        </pc:cxnChg>
        <pc:cxnChg chg="add mod">
          <ac:chgData name="Pien, Catarina@DWR" userId="5db4c969-fc4f-40b6-b3e1-e51eccd95ace" providerId="ADAL" clId="{AB9D2D21-D886-4318-9D64-1D8ACC6BB95E}" dt="2022-06-21T00:32:35.072" v="1041" actId="1076"/>
          <ac:cxnSpMkLst>
            <pc:docMk/>
            <pc:sldMk cId="3351560325" sldId="257"/>
            <ac:cxnSpMk id="47" creationId="{315D6220-6754-44BF-BC12-28213BB4A2D6}"/>
          </ac:cxnSpMkLst>
        </pc:cxnChg>
        <pc:cxnChg chg="add mod">
          <ac:chgData name="Pien, Catarina@DWR" userId="5db4c969-fc4f-40b6-b3e1-e51eccd95ace" providerId="ADAL" clId="{AB9D2D21-D886-4318-9D64-1D8ACC6BB95E}" dt="2022-06-21T00:37:45.106" v="1248" actId="14100"/>
          <ac:cxnSpMkLst>
            <pc:docMk/>
            <pc:sldMk cId="3351560325" sldId="257"/>
            <ac:cxnSpMk id="51" creationId="{6ED1DB65-8397-4BD1-987C-8706D71FA6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96" y="2244726"/>
            <a:ext cx="12125484" cy="4775200"/>
          </a:xfrm>
        </p:spPr>
        <p:txBody>
          <a:bodyPr anchor="b"/>
          <a:lstStyle>
            <a:lvl1pPr algn="ctr">
              <a:defRPr sz="9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160" y="7204076"/>
            <a:ext cx="10698956" cy="3311524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78" indent="0" algn="ctr">
              <a:buNone/>
              <a:defRPr sz="3120"/>
            </a:lvl2pPr>
            <a:lvl3pPr marL="1426555" indent="0" algn="ctr">
              <a:buNone/>
              <a:defRPr sz="2808"/>
            </a:lvl3pPr>
            <a:lvl4pPr marL="2139833" indent="0" algn="ctr">
              <a:buNone/>
              <a:defRPr sz="2496"/>
            </a:lvl4pPr>
            <a:lvl5pPr marL="2853111" indent="0" algn="ctr">
              <a:buNone/>
              <a:defRPr sz="2496"/>
            </a:lvl5pPr>
            <a:lvl6pPr marL="3566389" indent="0" algn="ctr">
              <a:buNone/>
              <a:defRPr sz="2496"/>
            </a:lvl6pPr>
            <a:lvl7pPr marL="4279666" indent="0" algn="ctr">
              <a:buNone/>
              <a:defRPr sz="2496"/>
            </a:lvl7pPr>
            <a:lvl8pPr marL="4992944" indent="0" algn="ctr">
              <a:buNone/>
              <a:defRPr sz="2496"/>
            </a:lvl8pPr>
            <a:lvl9pPr marL="5706222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08588" y="730250"/>
            <a:ext cx="30759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738" y="730250"/>
            <a:ext cx="904953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08" y="3419479"/>
            <a:ext cx="12303800" cy="5705474"/>
          </a:xfrm>
        </p:spPr>
        <p:txBody>
          <a:bodyPr anchor="b"/>
          <a:lstStyle>
            <a:lvl1pPr>
              <a:defRPr sz="9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308" y="9178929"/>
            <a:ext cx="12303800" cy="3000374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78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555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833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3111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389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66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94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622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738" y="3651250"/>
            <a:ext cx="606274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1795" y="3651250"/>
            <a:ext cx="606274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730253"/>
            <a:ext cx="123038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97" y="3362326"/>
            <a:ext cx="6034879" cy="1647824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78" indent="0">
              <a:buNone/>
              <a:defRPr sz="3120" b="1"/>
            </a:lvl2pPr>
            <a:lvl3pPr marL="1426555" indent="0">
              <a:buNone/>
              <a:defRPr sz="2808" b="1"/>
            </a:lvl3pPr>
            <a:lvl4pPr marL="2139833" indent="0">
              <a:buNone/>
              <a:defRPr sz="2496" b="1"/>
            </a:lvl4pPr>
            <a:lvl5pPr marL="2853111" indent="0">
              <a:buNone/>
              <a:defRPr sz="2496" b="1"/>
            </a:lvl5pPr>
            <a:lvl6pPr marL="3566389" indent="0">
              <a:buNone/>
              <a:defRPr sz="2496" b="1"/>
            </a:lvl6pPr>
            <a:lvl7pPr marL="4279666" indent="0">
              <a:buNone/>
              <a:defRPr sz="2496" b="1"/>
            </a:lvl7pPr>
            <a:lvl8pPr marL="4992944" indent="0">
              <a:buNone/>
              <a:defRPr sz="2496" b="1"/>
            </a:lvl8pPr>
            <a:lvl9pPr marL="5706222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597" y="5010150"/>
            <a:ext cx="603487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1796" y="3362326"/>
            <a:ext cx="6064600" cy="1647824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78" indent="0">
              <a:buNone/>
              <a:defRPr sz="3120" b="1"/>
            </a:lvl2pPr>
            <a:lvl3pPr marL="1426555" indent="0">
              <a:buNone/>
              <a:defRPr sz="2808" b="1"/>
            </a:lvl3pPr>
            <a:lvl4pPr marL="2139833" indent="0">
              <a:buNone/>
              <a:defRPr sz="2496" b="1"/>
            </a:lvl4pPr>
            <a:lvl5pPr marL="2853111" indent="0">
              <a:buNone/>
              <a:defRPr sz="2496" b="1"/>
            </a:lvl5pPr>
            <a:lvl6pPr marL="3566389" indent="0">
              <a:buNone/>
              <a:defRPr sz="2496" b="1"/>
            </a:lvl6pPr>
            <a:lvl7pPr marL="4279666" indent="0">
              <a:buNone/>
              <a:defRPr sz="2496" b="1"/>
            </a:lvl7pPr>
            <a:lvl8pPr marL="4992944" indent="0">
              <a:buNone/>
              <a:defRPr sz="2496" b="1"/>
            </a:lvl8pPr>
            <a:lvl9pPr marL="5706222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1796" y="5010150"/>
            <a:ext cx="606460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914400"/>
            <a:ext cx="4600922" cy="3200400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600" y="1974853"/>
            <a:ext cx="7221795" cy="974725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596" y="4114800"/>
            <a:ext cx="4600922" cy="7623176"/>
          </a:xfrm>
        </p:spPr>
        <p:txBody>
          <a:bodyPr/>
          <a:lstStyle>
            <a:lvl1pPr marL="0" indent="0">
              <a:buNone/>
              <a:defRPr sz="2496"/>
            </a:lvl1pPr>
            <a:lvl2pPr marL="713278" indent="0">
              <a:buNone/>
              <a:defRPr sz="2184"/>
            </a:lvl2pPr>
            <a:lvl3pPr marL="1426555" indent="0">
              <a:buNone/>
              <a:defRPr sz="1872"/>
            </a:lvl3pPr>
            <a:lvl4pPr marL="2139833" indent="0">
              <a:buNone/>
              <a:defRPr sz="1560"/>
            </a:lvl4pPr>
            <a:lvl5pPr marL="2853111" indent="0">
              <a:buNone/>
              <a:defRPr sz="1560"/>
            </a:lvl5pPr>
            <a:lvl6pPr marL="3566389" indent="0">
              <a:buNone/>
              <a:defRPr sz="1560"/>
            </a:lvl6pPr>
            <a:lvl7pPr marL="4279666" indent="0">
              <a:buNone/>
              <a:defRPr sz="1560"/>
            </a:lvl7pPr>
            <a:lvl8pPr marL="4992944" indent="0">
              <a:buNone/>
              <a:defRPr sz="1560"/>
            </a:lvl8pPr>
            <a:lvl9pPr marL="5706222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914400"/>
            <a:ext cx="4600922" cy="3200400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4600" y="1974853"/>
            <a:ext cx="7221795" cy="974725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78" indent="0">
              <a:buNone/>
              <a:defRPr sz="4368"/>
            </a:lvl2pPr>
            <a:lvl3pPr marL="1426555" indent="0">
              <a:buNone/>
              <a:defRPr sz="3744"/>
            </a:lvl3pPr>
            <a:lvl4pPr marL="2139833" indent="0">
              <a:buNone/>
              <a:defRPr sz="3120"/>
            </a:lvl4pPr>
            <a:lvl5pPr marL="2853111" indent="0">
              <a:buNone/>
              <a:defRPr sz="3120"/>
            </a:lvl5pPr>
            <a:lvl6pPr marL="3566389" indent="0">
              <a:buNone/>
              <a:defRPr sz="3120"/>
            </a:lvl6pPr>
            <a:lvl7pPr marL="4279666" indent="0">
              <a:buNone/>
              <a:defRPr sz="3120"/>
            </a:lvl7pPr>
            <a:lvl8pPr marL="4992944" indent="0">
              <a:buNone/>
              <a:defRPr sz="3120"/>
            </a:lvl8pPr>
            <a:lvl9pPr marL="5706222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596" y="4114800"/>
            <a:ext cx="4600922" cy="7623176"/>
          </a:xfrm>
        </p:spPr>
        <p:txBody>
          <a:bodyPr/>
          <a:lstStyle>
            <a:lvl1pPr marL="0" indent="0">
              <a:buNone/>
              <a:defRPr sz="2496"/>
            </a:lvl1pPr>
            <a:lvl2pPr marL="713278" indent="0">
              <a:buNone/>
              <a:defRPr sz="2184"/>
            </a:lvl2pPr>
            <a:lvl3pPr marL="1426555" indent="0">
              <a:buNone/>
              <a:defRPr sz="1872"/>
            </a:lvl3pPr>
            <a:lvl4pPr marL="2139833" indent="0">
              <a:buNone/>
              <a:defRPr sz="1560"/>
            </a:lvl4pPr>
            <a:lvl5pPr marL="2853111" indent="0">
              <a:buNone/>
              <a:defRPr sz="1560"/>
            </a:lvl5pPr>
            <a:lvl6pPr marL="3566389" indent="0">
              <a:buNone/>
              <a:defRPr sz="1560"/>
            </a:lvl6pPr>
            <a:lvl7pPr marL="4279666" indent="0">
              <a:buNone/>
              <a:defRPr sz="1560"/>
            </a:lvl7pPr>
            <a:lvl8pPr marL="4992944" indent="0">
              <a:buNone/>
              <a:defRPr sz="1560"/>
            </a:lvl8pPr>
            <a:lvl9pPr marL="5706222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738" y="730253"/>
            <a:ext cx="123038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38" y="3651250"/>
            <a:ext cx="123038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738" y="12712703"/>
            <a:ext cx="32096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0164-EF9E-45FC-8091-048CACBAAE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5373" y="12712703"/>
            <a:ext cx="48145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4850" y="12712703"/>
            <a:ext cx="32096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6555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39" indent="-356639" algn="l" defTabSz="1426555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917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194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472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750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3027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305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583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861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78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555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833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3111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389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666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944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6222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A1CE1-F49C-4881-BB85-BF29D4163ED2}"/>
              </a:ext>
            </a:extLst>
          </p:cNvPr>
          <p:cNvSpPr/>
          <p:nvPr/>
        </p:nvSpPr>
        <p:spPr>
          <a:xfrm>
            <a:off x="212997" y="6992258"/>
            <a:ext cx="2086855" cy="104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1) temp4SHWharbor.R</a:t>
            </a:r>
          </a:p>
          <a:p>
            <a:pPr algn="ctr"/>
            <a:r>
              <a:rPr lang="en-US" sz="1200" dirty="0"/>
              <a:t>2) temp4RIV.csv </a:t>
            </a:r>
          </a:p>
          <a:p>
            <a:pPr algn="ctr"/>
            <a:r>
              <a:rPr lang="en-US" sz="1200" dirty="0"/>
              <a:t>3) temp4LIS.R</a:t>
            </a:r>
          </a:p>
          <a:p>
            <a:pPr algn="ctr"/>
            <a:r>
              <a:rPr lang="en-US" sz="1200" dirty="0"/>
              <a:t>4) temp4yolo_fillNAs.R; temp4LIS.R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45B21-BE7F-4713-BE75-BF5835DB4967}"/>
              </a:ext>
            </a:extLst>
          </p:cNvPr>
          <p:cNvSpPr/>
          <p:nvPr/>
        </p:nvSpPr>
        <p:spPr>
          <a:xfrm>
            <a:off x="5947319" y="7033808"/>
            <a:ext cx="2512718" cy="112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1) </a:t>
            </a:r>
            <a:r>
              <a:rPr lang="en-US" sz="1200" dirty="0" err="1"/>
              <a:t>f_clean_flow_lib.R</a:t>
            </a:r>
            <a:endParaRPr lang="en-US" sz="1200" dirty="0"/>
          </a:p>
          <a:p>
            <a:r>
              <a:rPr lang="en-US" sz="1200" dirty="0"/>
              <a:t>2) </a:t>
            </a:r>
            <a:r>
              <a:rPr lang="en-US" sz="1200" dirty="0" err="1"/>
              <a:t>f_clean_flow_cache.R</a:t>
            </a:r>
            <a:endParaRPr lang="en-US" sz="1200" dirty="0"/>
          </a:p>
          <a:p>
            <a:r>
              <a:rPr lang="en-US" sz="1200" dirty="0"/>
              <a:t>3) f_clean_flow_usgs_11455420.R</a:t>
            </a:r>
          </a:p>
          <a:p>
            <a:r>
              <a:rPr lang="en-US" sz="1200" dirty="0"/>
              <a:t>4) </a:t>
            </a:r>
            <a:r>
              <a:rPr lang="en-US" sz="1200" dirty="0" err="1"/>
              <a:t>f_clean_flow_verona.R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255D-EE28-4F97-B8E8-104EE9D03076}"/>
              </a:ext>
            </a:extLst>
          </p:cNvPr>
          <p:cNvSpPr/>
          <p:nvPr/>
        </p:nvSpPr>
        <p:spPr>
          <a:xfrm>
            <a:off x="3493964" y="4126161"/>
            <a:ext cx="1691368" cy="10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run_get_daymet_upstream_downstream_yolo.R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f_get_daymet.R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B16D3C-DFE2-4CA1-A307-D838833D7222}"/>
              </a:ext>
            </a:extLst>
          </p:cNvPr>
          <p:cNvSpPr/>
          <p:nvPr/>
        </p:nvSpPr>
        <p:spPr>
          <a:xfrm>
            <a:off x="3068488" y="8640077"/>
            <a:ext cx="2542318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daymet_sttd_1998-2020.csv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daymet_shr_1998-2020.csv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daymet_657_1998-2020.csv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daymet_pro_1998-2020.csv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93DDE3-EC88-4637-9141-5A8E542647DB}"/>
              </a:ext>
            </a:extLst>
          </p:cNvPr>
          <p:cNvSpPr/>
          <p:nvPr/>
        </p:nvSpPr>
        <p:spPr>
          <a:xfrm>
            <a:off x="11273227" y="8640076"/>
            <a:ext cx="2755511" cy="7143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clean_chla_nuts_usgs_cawsc.csv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clean_chla_nuts_ybfmp.csv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3) clean_integrated_wq_incl_nuts.csv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64707-BD87-4514-8C9A-60B626D3518E}"/>
              </a:ext>
            </a:extLst>
          </p:cNvPr>
          <p:cNvSpPr/>
          <p:nvPr/>
        </p:nvSpPr>
        <p:spPr>
          <a:xfrm>
            <a:off x="5724322" y="8682706"/>
            <a:ext cx="2970628" cy="9762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clean_flow_usgs_lib.csv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clean_flow_usgs_cache.csv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clean_flow_usgs_1145420.csv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clean_flow_tides_usgs_11425500.csv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1BFAEF-E4BD-47B1-822E-F1EF23C8F9AB}"/>
              </a:ext>
            </a:extLst>
          </p:cNvPr>
          <p:cNvSpPr/>
          <p:nvPr/>
        </p:nvSpPr>
        <p:spPr>
          <a:xfrm>
            <a:off x="8892981" y="8659593"/>
            <a:ext cx="1884235" cy="5872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inundation_metrics.csv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E7FC2E-E851-42B5-AFF9-37980119A6F2}"/>
              </a:ext>
            </a:extLst>
          </p:cNvPr>
          <p:cNvSpPr/>
          <p:nvPr/>
        </p:nvSpPr>
        <p:spPr>
          <a:xfrm>
            <a:off x="212997" y="8520258"/>
            <a:ext cx="2298066" cy="126000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SHWharbor_temp_98_20.csv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</a:t>
            </a:r>
            <a:r>
              <a:rPr lang="en-US" sz="1200" dirty="0" err="1">
                <a:solidFill>
                  <a:schemeClr val="tx1"/>
                </a:solidFill>
              </a:rPr>
              <a:t>clean_rv_temperature_csv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3) clean_lib_temperature.csv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4) yolo_temp_98_20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04A2BD-A827-46C0-9F6E-15734903691D}"/>
              </a:ext>
            </a:extLst>
          </p:cNvPr>
          <p:cNvSpPr/>
          <p:nvPr/>
        </p:nvSpPr>
        <p:spPr>
          <a:xfrm>
            <a:off x="8892981" y="7298391"/>
            <a:ext cx="1884235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inundation_metrics.R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389343-A43B-4C61-A1FE-28173D383193}"/>
              </a:ext>
            </a:extLst>
          </p:cNvPr>
          <p:cNvSpPr/>
          <p:nvPr/>
        </p:nvSpPr>
        <p:spPr>
          <a:xfrm>
            <a:off x="3068489" y="5798458"/>
            <a:ext cx="2542318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raw_daymet_sttd_1998-2020.csv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raw_daymet_shr_1998-2020.csv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raw_daymet_657_1998-2020.csv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raw_daymet_pro_1998-2020.csv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237706-19B2-4A87-9F97-4C7CBCD54AFE}"/>
              </a:ext>
            </a:extLst>
          </p:cNvPr>
          <p:cNvSpPr/>
          <p:nvPr/>
        </p:nvSpPr>
        <p:spPr>
          <a:xfrm>
            <a:off x="5986988" y="5811298"/>
            <a:ext cx="2433379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raw_flow_usgs_lib.csv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raw_flow_usgs_cache.csv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raw_flow_usgs_11425420.csv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raw_flow_usgs_11425500.csv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3C91D-67AD-42CE-90D0-02E04C183D3C}"/>
              </a:ext>
            </a:extLst>
          </p:cNvPr>
          <p:cNvSpPr/>
          <p:nvPr/>
        </p:nvSpPr>
        <p:spPr>
          <a:xfrm>
            <a:off x="11154959" y="7266742"/>
            <a:ext cx="2992048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 err="1"/>
              <a:t>f_clean_usgs_cawsc_chla_nuts.R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 err="1"/>
              <a:t>f_clean_yfmp_chla_nuts.R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 err="1"/>
              <a:t>f_clean_integrated_wq_include_nuts.R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4ED50A-5118-493A-A5AF-2A0123E43987}"/>
              </a:ext>
            </a:extLst>
          </p:cNvPr>
          <p:cNvSpPr/>
          <p:nvPr/>
        </p:nvSpPr>
        <p:spPr>
          <a:xfrm>
            <a:off x="5947319" y="4123675"/>
            <a:ext cx="2512718" cy="1018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1) </a:t>
            </a:r>
            <a:r>
              <a:rPr lang="en-US" sz="1200" dirty="0" err="1"/>
              <a:t>f_get_flow_usgs_lib.R</a:t>
            </a:r>
            <a:endParaRPr lang="en-US" sz="1200" dirty="0"/>
          </a:p>
          <a:p>
            <a:pPr algn="ctr"/>
            <a:r>
              <a:rPr lang="en-US" sz="1200" dirty="0"/>
              <a:t>2) </a:t>
            </a:r>
            <a:r>
              <a:rPr lang="en-US" sz="1200" dirty="0" err="1"/>
              <a:t>f_get_flow_usgs_cache.R</a:t>
            </a:r>
            <a:endParaRPr lang="en-US" sz="1200" dirty="0"/>
          </a:p>
          <a:p>
            <a:pPr algn="ctr"/>
            <a:r>
              <a:rPr lang="en-US" sz="1200" dirty="0"/>
              <a:t>3) f_get_flow_usgs_11455420.R</a:t>
            </a:r>
          </a:p>
          <a:p>
            <a:pPr algn="ctr"/>
            <a:r>
              <a:rPr lang="en-US" sz="1200" dirty="0"/>
              <a:t>4) </a:t>
            </a:r>
            <a:r>
              <a:rPr lang="en-US" sz="1200" dirty="0" err="1"/>
              <a:t>f_get_flow_verona.R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B1E7AF-19E5-42DA-B4A7-93551E854299}"/>
              </a:ext>
            </a:extLst>
          </p:cNvPr>
          <p:cNvSpPr/>
          <p:nvPr/>
        </p:nvSpPr>
        <p:spPr>
          <a:xfrm>
            <a:off x="3397530" y="7314243"/>
            <a:ext cx="1884235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f_clean_daymet.R</a:t>
            </a:r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96D4E8-DBE8-421D-8126-905F6EE920DF}"/>
              </a:ext>
            </a:extLst>
          </p:cNvPr>
          <p:cNvSpPr/>
          <p:nvPr/>
        </p:nvSpPr>
        <p:spPr>
          <a:xfrm>
            <a:off x="11334345" y="5988958"/>
            <a:ext cx="2633273" cy="8283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raw_chla_nuts_usgs_cawsc.csv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raw_chla_nuts_ybfmp.csv</a:t>
            </a:r>
          </a:p>
          <a:p>
            <a:pPr marL="228600" indent="-228600">
              <a:buAutoNum type="arabicParenR"/>
            </a:pPr>
            <a:r>
              <a:rPr lang="en-US" sz="1200" dirty="0" err="1">
                <a:solidFill>
                  <a:schemeClr val="tx1"/>
                </a:solidFill>
              </a:rPr>
              <a:t>discretewq</a:t>
            </a:r>
            <a:r>
              <a:rPr lang="en-US" sz="1200" dirty="0">
                <a:solidFill>
                  <a:schemeClr val="tx1"/>
                </a:solidFill>
              </a:rPr>
              <a:t> package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5F8734-A600-4545-ACE8-9A270106D3C9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4339648" y="5145057"/>
            <a:ext cx="0" cy="6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512197-0BB8-40B4-AC51-BD2568CD76D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7203678" y="5142570"/>
            <a:ext cx="0" cy="66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43041-3735-490C-A2C6-BFFEB0BC35AA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9835099" y="8007517"/>
            <a:ext cx="0" cy="6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E90D87-C8F8-4B5B-B3B8-95CB7EFABE0C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12650982" y="6817354"/>
            <a:ext cx="1" cy="44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0F954-155B-4AEA-BE49-DAF78D9AA2EB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12650983" y="8023369"/>
            <a:ext cx="0" cy="61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38352-86F1-40B6-9B88-4E6C677D1E2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7203678" y="8163592"/>
            <a:ext cx="5958" cy="519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3BCCBE-F2C1-40F2-A825-7ED68662D003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4339648" y="6817354"/>
            <a:ext cx="0" cy="49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5D6220-6754-44BF-BC12-28213BB4A2D6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4339647" y="8023369"/>
            <a:ext cx="1" cy="61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D1DB65-8397-4BD1-987C-8706D71FA650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7203678" y="6830194"/>
            <a:ext cx="0" cy="20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43CE18-130E-470B-AA31-D6DB386DB107}"/>
              </a:ext>
            </a:extLst>
          </p:cNvPr>
          <p:cNvSpPr txBox="1"/>
          <p:nvPr/>
        </p:nvSpPr>
        <p:spPr>
          <a:xfrm>
            <a:off x="5486547" y="524269"/>
            <a:ext cx="780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Get and clean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23B5C-503E-4DA9-A77F-FD94AEEF698C}"/>
              </a:ext>
            </a:extLst>
          </p:cNvPr>
          <p:cNvSpPr txBox="1"/>
          <p:nvPr/>
        </p:nvSpPr>
        <p:spPr>
          <a:xfrm>
            <a:off x="299946" y="2361632"/>
            <a:ext cx="203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Water temperature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4DE808-F36E-48A7-8B4A-ED8695E620FE}"/>
              </a:ext>
            </a:extLst>
          </p:cNvPr>
          <p:cNvSpPr txBox="1"/>
          <p:nvPr/>
        </p:nvSpPr>
        <p:spPr>
          <a:xfrm>
            <a:off x="3464758" y="2254631"/>
            <a:ext cx="1720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Solar radiation, </a:t>
            </a:r>
            <a:br>
              <a:rPr lang="en-US" b="1" dirty="0"/>
            </a:br>
            <a:r>
              <a:rPr lang="en-US" b="1" dirty="0"/>
              <a:t>Precipitation, </a:t>
            </a:r>
            <a:br>
              <a:rPr lang="en-US" b="1" dirty="0"/>
            </a:br>
            <a:r>
              <a:rPr lang="en-US" b="1" dirty="0"/>
              <a:t>Air temperature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866D96-CC0D-4E70-865F-235201BD7418}"/>
              </a:ext>
            </a:extLst>
          </p:cNvPr>
          <p:cNvSpPr txBox="1"/>
          <p:nvPr/>
        </p:nvSpPr>
        <p:spPr>
          <a:xfrm>
            <a:off x="6851990" y="2384051"/>
            <a:ext cx="74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Flow, Tides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FA8DA-7329-42EC-AD23-BEF1327C7FD7}"/>
              </a:ext>
            </a:extLst>
          </p:cNvPr>
          <p:cNvSpPr txBox="1"/>
          <p:nvPr/>
        </p:nvSpPr>
        <p:spPr>
          <a:xfrm>
            <a:off x="9229259" y="2361632"/>
            <a:ext cx="157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Inundation, </a:t>
            </a:r>
            <a:br>
              <a:rPr lang="en-US" b="1" dirty="0"/>
            </a:br>
            <a:r>
              <a:rPr lang="en-US" b="1" dirty="0" err="1"/>
              <a:t>Dayflow</a:t>
            </a:r>
            <a:r>
              <a:rPr lang="en-US" b="1" dirty="0"/>
              <a:t> (Yolo)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302A601-4BD1-47BB-B26A-FCA8E7EBE668}"/>
              </a:ext>
            </a:extLst>
          </p:cNvPr>
          <p:cNvSpPr txBox="1"/>
          <p:nvPr/>
        </p:nvSpPr>
        <p:spPr>
          <a:xfrm>
            <a:off x="12055939" y="2361632"/>
            <a:ext cx="133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Chlorophyll,</a:t>
            </a:r>
            <a:br>
              <a:rPr lang="en-US" b="1" dirty="0"/>
            </a:br>
            <a:r>
              <a:rPr lang="en-US" b="1" dirty="0"/>
              <a:t>Nutrients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61A9C3-F1CC-43C9-A7EF-800C6598BF80}"/>
              </a:ext>
            </a:extLst>
          </p:cNvPr>
          <p:cNvCxnSpPr/>
          <p:nvPr/>
        </p:nvCxnSpPr>
        <p:spPr>
          <a:xfrm>
            <a:off x="-1" y="2167596"/>
            <a:ext cx="142652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87D7BF-A712-4FCB-A81F-7C7710CB401F}"/>
              </a:ext>
            </a:extLst>
          </p:cNvPr>
          <p:cNvCxnSpPr/>
          <p:nvPr/>
        </p:nvCxnSpPr>
        <p:spPr>
          <a:xfrm>
            <a:off x="15630" y="3272496"/>
            <a:ext cx="1426527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C4C5D62-E3CB-4AB4-9774-F4FA3BE96ED1}"/>
              </a:ext>
            </a:extLst>
          </p:cNvPr>
          <p:cNvSpPr/>
          <p:nvPr/>
        </p:nvSpPr>
        <p:spPr>
          <a:xfrm>
            <a:off x="5947319" y="10187458"/>
            <a:ext cx="2512718" cy="6399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Can’t find what makes the clean_lib_model_flow.csv file. Liz?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f_load_flow_tides_11455420.R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6662523-6861-404F-A315-EEBE7DD87B40}"/>
              </a:ext>
            </a:extLst>
          </p:cNvPr>
          <p:cNvSpPr/>
          <p:nvPr/>
        </p:nvSpPr>
        <p:spPr>
          <a:xfrm>
            <a:off x="5849099" y="11313727"/>
            <a:ext cx="2755511" cy="63992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clean_ lib_model_flow.csv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clean_flow_tides_usgs_11455420.csv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AFDB5B5-3F67-4B2B-96CD-ADBBE3EE8525}"/>
              </a:ext>
            </a:extLst>
          </p:cNvPr>
          <p:cNvSpPr/>
          <p:nvPr/>
        </p:nvSpPr>
        <p:spPr>
          <a:xfrm>
            <a:off x="8796548" y="5811298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Pascale to fill this workflow out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7DA1F61-FE16-4565-BC34-5253B56670B0}"/>
              </a:ext>
            </a:extLst>
          </p:cNvPr>
          <p:cNvSpPr/>
          <p:nvPr/>
        </p:nvSpPr>
        <p:spPr>
          <a:xfrm>
            <a:off x="240199" y="5668079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Pascale to fill this workflow out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EDC81B-3322-4A09-A403-5CFFEE1BC488}"/>
              </a:ext>
            </a:extLst>
          </p:cNvPr>
          <p:cNvSpPr/>
          <p:nvPr/>
        </p:nvSpPr>
        <p:spPr>
          <a:xfrm>
            <a:off x="11334345" y="4605340"/>
            <a:ext cx="2633273" cy="492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 err="1"/>
              <a:t>f_get_usgs_cawsc_chla_nuts.R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/>
              <a:t>Manually added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B1E027-A09A-463F-B8CA-352D067C6EB5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>
            <a:off x="12650982" y="5097434"/>
            <a:ext cx="0" cy="89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3C60AF-687F-4B1A-A8B1-7C6593B08B35}"/>
              </a:ext>
            </a:extLst>
          </p:cNvPr>
          <p:cNvCxnSpPr>
            <a:cxnSpLocks/>
            <a:stCxn id="14" idx="2"/>
            <a:endCxn id="41" idx="0"/>
          </p:cNvCxnSpPr>
          <p:nvPr/>
        </p:nvCxnSpPr>
        <p:spPr>
          <a:xfrm flipH="1">
            <a:off x="7203678" y="9658973"/>
            <a:ext cx="5958" cy="52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6B0BC84-9830-4AD1-A99E-4824566DED46}"/>
              </a:ext>
            </a:extLst>
          </p:cNvPr>
          <p:cNvCxnSpPr>
            <a:stCxn id="41" idx="2"/>
            <a:endCxn id="41" idx="2"/>
          </p:cNvCxnSpPr>
          <p:nvPr/>
        </p:nvCxnSpPr>
        <p:spPr>
          <a:xfrm>
            <a:off x="7203678" y="10827382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161850-E365-4BC7-B00E-E40703C9A70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7203678" y="10827382"/>
            <a:ext cx="23177" cy="48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B8864-DBD6-4520-8116-EABEBE1CADE1}"/>
              </a:ext>
            </a:extLst>
          </p:cNvPr>
          <p:cNvSpPr/>
          <p:nvPr/>
        </p:nvSpPr>
        <p:spPr>
          <a:xfrm>
            <a:off x="6116076" y="10313489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f_load_model_chla_covars_data.R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4B8E6-0926-4A24-90BE-734C15E6D843}"/>
              </a:ext>
            </a:extLst>
          </p:cNvPr>
          <p:cNvSpPr/>
          <p:nvPr/>
        </p:nvSpPr>
        <p:spPr>
          <a:xfrm>
            <a:off x="9991870" y="8001531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f_load_daily_covars_models.R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2DF40-FE7E-4BE1-8CC9-7B2BBB51A959}"/>
              </a:ext>
            </a:extLst>
          </p:cNvPr>
          <p:cNvSpPr/>
          <p:nvPr/>
        </p:nvSpPr>
        <p:spPr>
          <a:xfrm>
            <a:off x="2669308" y="7939365"/>
            <a:ext cx="2401434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f_recombine_chla_nuts_data.R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E7EB6-EB7C-452D-B7C9-58D7F8591DC7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3870025" y="8648491"/>
            <a:ext cx="1" cy="67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A88BB-0BB6-490E-B857-F93983198431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7005705" y="8134882"/>
            <a:ext cx="12380" cy="5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042DA-5153-4237-98E0-41873C82F2A0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0642916" y="8710657"/>
            <a:ext cx="0" cy="57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0ED5B7-11F9-40D6-AAC2-966D89FF0F96}"/>
              </a:ext>
            </a:extLst>
          </p:cNvPr>
          <p:cNvSpPr/>
          <p:nvPr/>
        </p:nvSpPr>
        <p:spPr>
          <a:xfrm>
            <a:off x="9667966" y="3782328"/>
            <a:ext cx="3208193" cy="33699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i="1" dirty="0">
              <a:solidFill>
                <a:schemeClr val="tx1"/>
              </a:solidFill>
            </a:endParaRPr>
          </a:p>
          <a:p>
            <a:r>
              <a:rPr lang="en-US" sz="1200" b="1" i="1" dirty="0">
                <a:solidFill>
                  <a:schemeClr val="tx1"/>
                </a:solidFill>
              </a:rPr>
              <a:t>Inundation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inundation_metrics.csv</a:t>
            </a:r>
          </a:p>
          <a:p>
            <a:r>
              <a:rPr lang="en-US" sz="1200" b="1" i="1" dirty="0" err="1">
                <a:solidFill>
                  <a:schemeClr val="tx1"/>
                </a:solidFill>
              </a:rPr>
              <a:t>Daymet</a:t>
            </a:r>
            <a:r>
              <a:rPr lang="en-US" sz="1200" b="1" i="1" dirty="0">
                <a:solidFill>
                  <a:schemeClr val="tx1"/>
                </a:solidFill>
              </a:rPr>
              <a:t> (Solar radiation)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daymet_sttd_1998-2020.csv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daymet_657_1998-2020.csv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daymet_shr_1998-2020.csv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clean_daymet_pro_1998-2020.csv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Flow, Tides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clean_flow_usgs_11425500.csv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clean_flow_tides_usgs_11455420.csv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lib_model_flow.csv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Water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SHWharbor_temp_98_20.csv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clean_rv_temperature_csv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clean_lib_temperature.csv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yolo_temp_98_20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613B8F-3540-4C3A-BF74-A414D8296EE6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 flipH="1">
            <a:off x="10642916" y="7152274"/>
            <a:ext cx="629147" cy="84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73B219-A8C4-4C7B-AA9B-DD13CEC10122}"/>
              </a:ext>
            </a:extLst>
          </p:cNvPr>
          <p:cNvSpPr/>
          <p:nvPr/>
        </p:nvSpPr>
        <p:spPr>
          <a:xfrm>
            <a:off x="9561829" y="9289756"/>
            <a:ext cx="2162175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model_data_daily_covars.csv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FBC06CD-4B76-438E-A6E7-5435D0B13240}"/>
              </a:ext>
            </a:extLst>
          </p:cNvPr>
          <p:cNvSpPr/>
          <p:nvPr/>
        </p:nvSpPr>
        <p:spPr>
          <a:xfrm>
            <a:off x="5817368" y="871162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nutrient_pca_results_for_gam.csv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95E5FFA-8505-4A7B-984B-45F048AC8B98}"/>
              </a:ext>
            </a:extLst>
          </p:cNvPr>
          <p:cNvSpPr/>
          <p:nvPr/>
        </p:nvSpPr>
        <p:spPr>
          <a:xfrm>
            <a:off x="2669309" y="9324825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</a:t>
            </a:r>
            <a:r>
              <a:rPr lang="en-US" sz="1200">
                <a:solidFill>
                  <a:schemeClr val="tx1"/>
                </a:solidFill>
              </a:rPr>
              <a:t>nuts_random.</a:t>
            </a:r>
            <a:r>
              <a:rPr lang="en-US" sz="1200" dirty="0">
                <a:solidFill>
                  <a:schemeClr val="tx1"/>
                </a:solidFill>
              </a:rPr>
              <a:t>csv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1ED2256-DE46-4516-9225-3A63931F8CF3}"/>
              </a:ext>
            </a:extLst>
          </p:cNvPr>
          <p:cNvSpPr/>
          <p:nvPr/>
        </p:nvSpPr>
        <p:spPr>
          <a:xfrm>
            <a:off x="6919055" y="11340543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model_chla_covars_gam.csv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FA1BF05-97BF-44F7-B1E1-3F83F7A4780E}"/>
              </a:ext>
            </a:extLst>
          </p:cNvPr>
          <p:cNvSpPr/>
          <p:nvPr/>
        </p:nvSpPr>
        <p:spPr>
          <a:xfrm>
            <a:off x="4175855" y="11340543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model_covars_chla_fulljoin.csv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CFE27F-DFF4-4D3D-AFA2-B979F80442A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3870026" y="9660193"/>
            <a:ext cx="2897096" cy="6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A6F07-1B1B-484C-9F03-C0117E7B8EC3}"/>
              </a:ext>
            </a:extLst>
          </p:cNvPr>
          <p:cNvCxnSpPr>
            <a:stCxn id="28" idx="2"/>
            <a:endCxn id="4" idx="0"/>
          </p:cNvCxnSpPr>
          <p:nvPr/>
        </p:nvCxnSpPr>
        <p:spPr>
          <a:xfrm flipH="1">
            <a:off x="6767122" y="9625125"/>
            <a:ext cx="3875795" cy="68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182FFC-3AF4-449E-8280-DF55ECF8FB4D}"/>
              </a:ext>
            </a:extLst>
          </p:cNvPr>
          <p:cNvCxnSpPr>
            <a:cxnSpLocks/>
            <a:stCxn id="32" idx="2"/>
            <a:endCxn id="4" idx="0"/>
          </p:cNvCxnSpPr>
          <p:nvPr/>
        </p:nvCxnSpPr>
        <p:spPr>
          <a:xfrm flipH="1">
            <a:off x="6767122" y="9046996"/>
            <a:ext cx="250963" cy="126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DD239-44AC-4D4D-B50A-A39E93DD048F}"/>
              </a:ext>
            </a:extLst>
          </p:cNvPr>
          <p:cNvCxnSpPr>
            <a:stCxn id="4" idx="2"/>
            <a:endCxn id="42" idx="0"/>
          </p:cNvCxnSpPr>
          <p:nvPr/>
        </p:nvCxnSpPr>
        <p:spPr>
          <a:xfrm flipH="1">
            <a:off x="5376572" y="11022616"/>
            <a:ext cx="1390550" cy="31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378624-52AF-4A84-8DD8-8A7DC61ECF74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6767122" y="11022616"/>
            <a:ext cx="1352650" cy="31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7DBB52B-88FA-416A-A64F-60A7029E4C5D}"/>
              </a:ext>
            </a:extLst>
          </p:cNvPr>
          <p:cNvSpPr/>
          <p:nvPr/>
        </p:nvSpPr>
        <p:spPr>
          <a:xfrm>
            <a:off x="2669309" y="473630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model_chla_nuts_combined.csv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6495AB-7D13-44EC-8E15-1747AA64DCC7}"/>
              </a:ext>
            </a:extLst>
          </p:cNvPr>
          <p:cNvSpPr/>
          <p:nvPr/>
        </p:nvSpPr>
        <p:spPr>
          <a:xfrm>
            <a:off x="1367217" y="6177358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dup_day_check.R</a:t>
            </a:r>
            <a:endParaRPr lang="en-US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5EB2A7-EDAF-45FD-9454-315CD243B198}"/>
              </a:ext>
            </a:extLst>
          </p:cNvPr>
          <p:cNvSpPr/>
          <p:nvPr/>
        </p:nvSpPr>
        <p:spPr>
          <a:xfrm>
            <a:off x="817546" y="7232327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chlorophyll_fin.csv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B943C7-3B6D-439D-BA7F-74E7619B2D6F}"/>
              </a:ext>
            </a:extLst>
          </p:cNvPr>
          <p:cNvCxnSpPr>
            <a:cxnSpLocks/>
            <a:stCxn id="37" idx="2"/>
            <a:endCxn id="11" idx="0"/>
          </p:cNvCxnSpPr>
          <p:nvPr/>
        </p:nvCxnSpPr>
        <p:spPr>
          <a:xfrm>
            <a:off x="2018263" y="7567696"/>
            <a:ext cx="1851762" cy="37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E57DF0-CB99-49D1-BDEF-6C63276B8247}"/>
              </a:ext>
            </a:extLst>
          </p:cNvPr>
          <p:cNvCxnSpPr>
            <a:cxnSpLocks/>
            <a:stCxn id="34" idx="2"/>
            <a:endCxn id="11" idx="0"/>
          </p:cNvCxnSpPr>
          <p:nvPr/>
        </p:nvCxnSpPr>
        <p:spPr>
          <a:xfrm flipH="1">
            <a:off x="3870025" y="5071676"/>
            <a:ext cx="1" cy="2867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78BFCD-BC41-48F2-87C8-6365431A47DC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2018263" y="6886484"/>
            <a:ext cx="0" cy="34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B01485-1215-47AF-90D1-6C0C885FB113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2018263" y="5071676"/>
            <a:ext cx="1851763" cy="110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4A80249-71C2-4C5C-A978-150F545DD9FD}"/>
              </a:ext>
            </a:extLst>
          </p:cNvPr>
          <p:cNvSpPr/>
          <p:nvPr/>
        </p:nvSpPr>
        <p:spPr>
          <a:xfrm>
            <a:off x="3218980" y="3513654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f_load_wq_chla_nuts.R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90A82C-C1F7-408C-A120-58A920A16AAE}"/>
              </a:ext>
            </a:extLst>
          </p:cNvPr>
          <p:cNvCxnSpPr>
            <a:stCxn id="49" idx="2"/>
            <a:endCxn id="34" idx="0"/>
          </p:cNvCxnSpPr>
          <p:nvPr/>
        </p:nvCxnSpPr>
        <p:spPr>
          <a:xfrm>
            <a:off x="3870026" y="4222780"/>
            <a:ext cx="0" cy="5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7654F3-5035-492C-9649-B5AB36E5CD63}"/>
              </a:ext>
            </a:extLst>
          </p:cNvPr>
          <p:cNvSpPr/>
          <p:nvPr/>
        </p:nvSpPr>
        <p:spPr>
          <a:xfrm>
            <a:off x="2492270" y="2046467"/>
            <a:ext cx="2755511" cy="7143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clean_chla_nuts_usgs_cawsc.csv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clean_chla_nuts_ybfmp.csv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3) clean_integrated_wq_incl_nuts.csv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721C6B-3CF6-421F-962F-B307E5C34A2C}"/>
              </a:ext>
            </a:extLst>
          </p:cNvPr>
          <p:cNvCxnSpPr>
            <a:cxnSpLocks/>
            <a:stCxn id="52" idx="2"/>
            <a:endCxn id="49" idx="0"/>
          </p:cNvCxnSpPr>
          <p:nvPr/>
        </p:nvCxnSpPr>
        <p:spPr>
          <a:xfrm>
            <a:off x="3870026" y="2760848"/>
            <a:ext cx="0" cy="75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108AA8-6245-4067-917B-35049C3436D5}"/>
              </a:ext>
            </a:extLst>
          </p:cNvPr>
          <p:cNvSpPr txBox="1"/>
          <p:nvPr/>
        </p:nvSpPr>
        <p:spPr>
          <a:xfrm>
            <a:off x="5070743" y="450795"/>
            <a:ext cx="780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Integration functions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0B777B3-119F-410B-BF47-0D05643DC540}"/>
              </a:ext>
            </a:extLst>
          </p:cNvPr>
          <p:cNvSpPr/>
          <p:nvPr/>
        </p:nvSpPr>
        <p:spPr>
          <a:xfrm>
            <a:off x="5972751" y="7138408"/>
            <a:ext cx="2057873" cy="1018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Liz to fill this workflow out</a:t>
            </a:r>
          </a:p>
        </p:txBody>
      </p:sp>
    </p:spTree>
    <p:extLst>
      <p:ext uri="{BB962C8B-B14F-4D97-AF65-F5344CB8AC3E}">
        <p14:creationId xmlns:p14="http://schemas.microsoft.com/office/powerpoint/2010/main" val="405283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1008</TotalTime>
  <Words>813</Words>
  <Application>Microsoft Office PowerPoint</Application>
  <PresentationFormat>Custom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Catarina@DWR</dc:creator>
  <cp:lastModifiedBy>Pien, Catarina L</cp:lastModifiedBy>
  <cp:revision>4</cp:revision>
  <dcterms:created xsi:type="dcterms:W3CDTF">2022-06-08T22:29:01Z</dcterms:created>
  <dcterms:modified xsi:type="dcterms:W3CDTF">2022-09-27T22:11:00Z</dcterms:modified>
</cp:coreProperties>
</file>