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0" r:id="rId20"/>
    <p:sldId id="303" r:id="rId21"/>
    <p:sldId id="304" r:id="rId22"/>
    <p:sldId id="290" r:id="rId23"/>
    <p:sldId id="273" r:id="rId24"/>
    <p:sldId id="274" r:id="rId25"/>
    <p:sldId id="275" r:id="rId26"/>
    <p:sldId id="276" r:id="rId27"/>
    <p:sldId id="277" r:id="rId28"/>
    <p:sldId id="288" r:id="rId29"/>
    <p:sldId id="278" r:id="rId30"/>
    <p:sldId id="281" r:id="rId31"/>
    <p:sldId id="282" r:id="rId32"/>
    <p:sldId id="283" r:id="rId33"/>
    <p:sldId id="284" r:id="rId34"/>
    <p:sldId id="285" r:id="rId35"/>
    <p:sldId id="287" r:id="rId36"/>
    <p:sldId id="292" r:id="rId37"/>
    <p:sldId id="293" r:id="rId38"/>
    <p:sldId id="294" r:id="rId39"/>
    <p:sldId id="295" r:id="rId40"/>
    <p:sldId id="296" r:id="rId41"/>
    <p:sldId id="305" r:id="rId42"/>
    <p:sldId id="306" r:id="rId43"/>
    <p:sldId id="307" r:id="rId44"/>
    <p:sldId id="297" r:id="rId45"/>
    <p:sldId id="298" r:id="rId46"/>
    <p:sldId id="299" r:id="rId47"/>
    <p:sldId id="30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E9C3D-7624-45E2-861B-550991667603}" v="15" dt="2022-06-17T03:49:52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楊宗翰" userId="b310bae7-fb9e-40c1-9dbe-c54443b3d7b2" providerId="ADAL" clId="{42BE9C3D-7624-45E2-861B-550991667603}"/>
    <pc:docChg chg="undo redo custSel addSld delSld modSld">
      <pc:chgData name="楊宗翰" userId="b310bae7-fb9e-40c1-9dbe-c54443b3d7b2" providerId="ADAL" clId="{42BE9C3D-7624-45E2-861B-550991667603}" dt="2022-06-17T03:50:00.869" v="716" actId="207"/>
      <pc:docMkLst>
        <pc:docMk/>
      </pc:docMkLst>
      <pc:sldChg chg="addSp mod setBg setClrOvrMap">
        <pc:chgData name="楊宗翰" userId="b310bae7-fb9e-40c1-9dbe-c54443b3d7b2" providerId="ADAL" clId="{42BE9C3D-7624-45E2-861B-550991667603}" dt="2022-06-17T03:49:05.048" v="691" actId="26606"/>
        <pc:sldMkLst>
          <pc:docMk/>
          <pc:sldMk cId="4214059804" sldId="297"/>
        </pc:sldMkLst>
        <pc:spChg chg="add">
          <ac:chgData name="楊宗翰" userId="b310bae7-fb9e-40c1-9dbe-c54443b3d7b2" providerId="ADAL" clId="{42BE9C3D-7624-45E2-861B-550991667603}" dt="2022-06-17T03:49:05.048" v="691" actId="26606"/>
          <ac:spMkLst>
            <pc:docMk/>
            <pc:sldMk cId="4214059804" sldId="297"/>
            <ac:spMk id="20" creationId="{27577DEC-D9A5-404D-9789-702F4319BEC8}"/>
          </ac:spMkLst>
        </pc:spChg>
        <pc:grpChg chg="add">
          <ac:chgData name="楊宗翰" userId="b310bae7-fb9e-40c1-9dbe-c54443b3d7b2" providerId="ADAL" clId="{42BE9C3D-7624-45E2-861B-550991667603}" dt="2022-06-17T03:49:05.048" v="691" actId="26606"/>
          <ac:grpSpMkLst>
            <pc:docMk/>
            <pc:sldMk cId="4214059804" sldId="297"/>
            <ac:grpSpMk id="8" creationId="{28460BD8-AE3F-4AC9-9D0B-717052AA5D3A}"/>
          </ac:grpSpMkLst>
        </pc:grpChg>
        <pc:grpChg chg="add">
          <ac:chgData name="楊宗翰" userId="b310bae7-fb9e-40c1-9dbe-c54443b3d7b2" providerId="ADAL" clId="{42BE9C3D-7624-45E2-861B-550991667603}" dt="2022-06-17T03:49:05.048" v="691" actId="26606"/>
          <ac:grpSpMkLst>
            <pc:docMk/>
            <pc:sldMk cId="4214059804" sldId="297"/>
            <ac:grpSpMk id="22" creationId="{CEEA9366-CEA8-4F23-B065-4337F0D836FE}"/>
          </ac:grpSpMkLst>
        </pc:grpChg>
      </pc:sldChg>
      <pc:sldChg chg="addSp mod setBg setClrOvrMap">
        <pc:chgData name="楊宗翰" userId="b310bae7-fb9e-40c1-9dbe-c54443b3d7b2" providerId="ADAL" clId="{42BE9C3D-7624-45E2-861B-550991667603}" dt="2022-06-17T03:49:07.296" v="692" actId="26606"/>
        <pc:sldMkLst>
          <pc:docMk/>
          <pc:sldMk cId="1899989020" sldId="298"/>
        </pc:sldMkLst>
        <pc:spChg chg="add">
          <ac:chgData name="楊宗翰" userId="b310bae7-fb9e-40c1-9dbe-c54443b3d7b2" providerId="ADAL" clId="{42BE9C3D-7624-45E2-861B-550991667603}" dt="2022-06-17T03:49:07.296" v="692" actId="26606"/>
          <ac:spMkLst>
            <pc:docMk/>
            <pc:sldMk cId="1899989020" sldId="298"/>
            <ac:spMk id="20" creationId="{27577DEC-D9A5-404D-9789-702F4319BEC8}"/>
          </ac:spMkLst>
        </pc:spChg>
        <pc:grpChg chg="add">
          <ac:chgData name="楊宗翰" userId="b310bae7-fb9e-40c1-9dbe-c54443b3d7b2" providerId="ADAL" clId="{42BE9C3D-7624-45E2-861B-550991667603}" dt="2022-06-17T03:49:07.296" v="692" actId="26606"/>
          <ac:grpSpMkLst>
            <pc:docMk/>
            <pc:sldMk cId="1899989020" sldId="298"/>
            <ac:grpSpMk id="8" creationId="{28460BD8-AE3F-4AC9-9D0B-717052AA5D3A}"/>
          </ac:grpSpMkLst>
        </pc:grpChg>
        <pc:grpChg chg="add">
          <ac:chgData name="楊宗翰" userId="b310bae7-fb9e-40c1-9dbe-c54443b3d7b2" providerId="ADAL" clId="{42BE9C3D-7624-45E2-861B-550991667603}" dt="2022-06-17T03:49:07.296" v="692" actId="26606"/>
          <ac:grpSpMkLst>
            <pc:docMk/>
            <pc:sldMk cId="1899989020" sldId="298"/>
            <ac:grpSpMk id="22" creationId="{CEEA9366-CEA8-4F23-B065-4337F0D836FE}"/>
          </ac:grpSpMkLst>
        </pc:grpChg>
      </pc:sldChg>
      <pc:sldChg chg="addSp mod setBg setClrOvrMap">
        <pc:chgData name="楊宗翰" userId="b310bae7-fb9e-40c1-9dbe-c54443b3d7b2" providerId="ADAL" clId="{42BE9C3D-7624-45E2-861B-550991667603}" dt="2022-06-17T03:49:10.326" v="693" actId="26606"/>
        <pc:sldMkLst>
          <pc:docMk/>
          <pc:sldMk cId="1194260413" sldId="299"/>
        </pc:sldMkLst>
        <pc:spChg chg="add">
          <ac:chgData name="楊宗翰" userId="b310bae7-fb9e-40c1-9dbe-c54443b3d7b2" providerId="ADAL" clId="{42BE9C3D-7624-45E2-861B-550991667603}" dt="2022-06-17T03:49:10.326" v="693" actId="26606"/>
          <ac:spMkLst>
            <pc:docMk/>
            <pc:sldMk cId="1194260413" sldId="299"/>
            <ac:spMk id="20" creationId="{27577DEC-D9A5-404D-9789-702F4319BEC8}"/>
          </ac:spMkLst>
        </pc:spChg>
        <pc:grpChg chg="add">
          <ac:chgData name="楊宗翰" userId="b310bae7-fb9e-40c1-9dbe-c54443b3d7b2" providerId="ADAL" clId="{42BE9C3D-7624-45E2-861B-550991667603}" dt="2022-06-17T03:49:10.326" v="693" actId="26606"/>
          <ac:grpSpMkLst>
            <pc:docMk/>
            <pc:sldMk cId="1194260413" sldId="299"/>
            <ac:grpSpMk id="8" creationId="{28460BD8-AE3F-4AC9-9D0B-717052AA5D3A}"/>
          </ac:grpSpMkLst>
        </pc:grpChg>
        <pc:grpChg chg="add">
          <ac:chgData name="楊宗翰" userId="b310bae7-fb9e-40c1-9dbe-c54443b3d7b2" providerId="ADAL" clId="{42BE9C3D-7624-45E2-861B-550991667603}" dt="2022-06-17T03:49:10.326" v="693" actId="26606"/>
          <ac:grpSpMkLst>
            <pc:docMk/>
            <pc:sldMk cId="1194260413" sldId="299"/>
            <ac:grpSpMk id="22" creationId="{CEEA9366-CEA8-4F23-B065-4337F0D836FE}"/>
          </ac:grpSpMkLst>
        </pc:grpChg>
      </pc:sldChg>
      <pc:sldChg chg="addSp delSp modSp add mod">
        <pc:chgData name="楊宗翰" userId="b310bae7-fb9e-40c1-9dbe-c54443b3d7b2" providerId="ADAL" clId="{42BE9C3D-7624-45E2-861B-550991667603}" dt="2022-06-17T03:32:25.472" v="28" actId="1076"/>
        <pc:sldMkLst>
          <pc:docMk/>
          <pc:sldMk cId="2221613742" sldId="300"/>
        </pc:sldMkLst>
        <pc:spChg chg="mod">
          <ac:chgData name="楊宗翰" userId="b310bae7-fb9e-40c1-9dbe-c54443b3d7b2" providerId="ADAL" clId="{42BE9C3D-7624-45E2-861B-550991667603}" dt="2022-06-17T03:27:49.143" v="2"/>
          <ac:spMkLst>
            <pc:docMk/>
            <pc:sldMk cId="2221613742" sldId="300"/>
            <ac:spMk id="2" creationId="{1B247BEF-02ED-932E-A730-B6B68971969F}"/>
          </ac:spMkLst>
        </pc:spChg>
        <pc:spChg chg="add del">
          <ac:chgData name="楊宗翰" userId="b310bae7-fb9e-40c1-9dbe-c54443b3d7b2" providerId="ADAL" clId="{42BE9C3D-7624-45E2-861B-550991667603}" dt="2022-06-17T03:31:52.783" v="22" actId="22"/>
          <ac:spMkLst>
            <pc:docMk/>
            <pc:sldMk cId="2221613742" sldId="300"/>
            <ac:spMk id="6" creationId="{C40D279D-1A93-4FFE-B2D4-FF87A196AD98}"/>
          </ac:spMkLst>
        </pc:spChg>
        <pc:picChg chg="add del">
          <ac:chgData name="楊宗翰" userId="b310bae7-fb9e-40c1-9dbe-c54443b3d7b2" providerId="ADAL" clId="{42BE9C3D-7624-45E2-861B-550991667603}" dt="2022-06-17T03:29:44.244" v="20" actId="478"/>
          <ac:picMkLst>
            <pc:docMk/>
            <pc:sldMk cId="2221613742" sldId="300"/>
            <ac:picMk id="5" creationId="{E111893C-C7ED-49C5-9B15-684C5E576E67}"/>
          </ac:picMkLst>
        </pc:picChg>
        <pc:picChg chg="add del mod">
          <ac:chgData name="楊宗翰" userId="b310bae7-fb9e-40c1-9dbe-c54443b3d7b2" providerId="ADAL" clId="{42BE9C3D-7624-45E2-861B-550991667603}" dt="2022-06-17T03:32:13.370" v="25" actId="478"/>
          <ac:picMkLst>
            <pc:docMk/>
            <pc:sldMk cId="2221613742" sldId="300"/>
            <ac:picMk id="7" creationId="{F04F26FA-8EED-4A00-B337-DD83687CC50F}"/>
          </ac:picMkLst>
        </pc:picChg>
        <pc:picChg chg="add mod">
          <ac:chgData name="楊宗翰" userId="b310bae7-fb9e-40c1-9dbe-c54443b3d7b2" providerId="ADAL" clId="{42BE9C3D-7624-45E2-861B-550991667603}" dt="2022-06-17T03:32:25.472" v="28" actId="1076"/>
          <ac:picMkLst>
            <pc:docMk/>
            <pc:sldMk cId="2221613742" sldId="300"/>
            <ac:picMk id="9" creationId="{B95B3EE3-3BEC-48E2-8CDA-EF7B8BF60803}"/>
          </ac:picMkLst>
        </pc:picChg>
      </pc:sldChg>
      <pc:sldChg chg="modSp add del mod">
        <pc:chgData name="楊宗翰" userId="b310bae7-fb9e-40c1-9dbe-c54443b3d7b2" providerId="ADAL" clId="{42BE9C3D-7624-45E2-861B-550991667603}" dt="2022-06-17T03:32:34.577" v="29" actId="47"/>
        <pc:sldMkLst>
          <pc:docMk/>
          <pc:sldMk cId="2635724382" sldId="301"/>
        </pc:sldMkLst>
        <pc:spChg chg="mod">
          <ac:chgData name="楊宗翰" userId="b310bae7-fb9e-40c1-9dbe-c54443b3d7b2" providerId="ADAL" clId="{42BE9C3D-7624-45E2-861B-550991667603}" dt="2022-06-17T03:27:51.379" v="3"/>
          <ac:spMkLst>
            <pc:docMk/>
            <pc:sldMk cId="2635724382" sldId="301"/>
            <ac:spMk id="2" creationId="{1B247BEF-02ED-932E-A730-B6B68971969F}"/>
          </ac:spMkLst>
        </pc:spChg>
      </pc:sldChg>
      <pc:sldChg chg="modSp add del mod setBg">
        <pc:chgData name="楊宗翰" userId="b310bae7-fb9e-40c1-9dbe-c54443b3d7b2" providerId="ADAL" clId="{42BE9C3D-7624-45E2-861B-550991667603}" dt="2022-06-17T03:32:38.878" v="30" actId="47"/>
        <pc:sldMkLst>
          <pc:docMk/>
          <pc:sldMk cId="1175368296" sldId="302"/>
        </pc:sldMkLst>
        <pc:spChg chg="mod">
          <ac:chgData name="楊宗翰" userId="b310bae7-fb9e-40c1-9dbe-c54443b3d7b2" providerId="ADAL" clId="{42BE9C3D-7624-45E2-861B-550991667603}" dt="2022-06-17T03:28:16.982" v="17" actId="20577"/>
          <ac:spMkLst>
            <pc:docMk/>
            <pc:sldMk cId="1175368296" sldId="302"/>
            <ac:spMk id="2" creationId="{1B247BEF-02ED-932E-A730-B6B68971969F}"/>
          </ac:spMkLst>
        </pc:spChg>
      </pc:sldChg>
      <pc:sldChg chg="modSp add del mod setBg">
        <pc:chgData name="楊宗翰" userId="b310bae7-fb9e-40c1-9dbe-c54443b3d7b2" providerId="ADAL" clId="{42BE9C3D-7624-45E2-861B-550991667603}" dt="2022-06-17T03:32:54.085" v="43" actId="47"/>
        <pc:sldMkLst>
          <pc:docMk/>
          <pc:sldMk cId="908789510" sldId="303"/>
        </pc:sldMkLst>
        <pc:spChg chg="mod">
          <ac:chgData name="楊宗翰" userId="b310bae7-fb9e-40c1-9dbe-c54443b3d7b2" providerId="ADAL" clId="{42BE9C3D-7624-45E2-861B-550991667603}" dt="2022-06-17T03:27:58.258" v="7" actId="20577"/>
          <ac:spMkLst>
            <pc:docMk/>
            <pc:sldMk cId="908789510" sldId="303"/>
            <ac:spMk id="2" creationId="{1B247BEF-02ED-932E-A730-B6B68971969F}"/>
          </ac:spMkLst>
        </pc:spChg>
      </pc:sldChg>
      <pc:sldChg chg="addSp delSp modSp add mod setBg delDesignElem">
        <pc:chgData name="楊宗翰" userId="b310bae7-fb9e-40c1-9dbe-c54443b3d7b2" providerId="ADAL" clId="{42BE9C3D-7624-45E2-861B-550991667603}" dt="2022-06-17T03:40:07.851" v="247" actId="1076"/>
        <pc:sldMkLst>
          <pc:docMk/>
          <pc:sldMk cId="3267903680" sldId="304"/>
        </pc:sldMkLst>
        <pc:spChg chg="mod">
          <ac:chgData name="楊宗翰" userId="b310bae7-fb9e-40c1-9dbe-c54443b3d7b2" providerId="ADAL" clId="{42BE9C3D-7624-45E2-861B-550991667603}" dt="2022-06-17T03:28:08.207" v="9" actId="20577"/>
          <ac:spMkLst>
            <pc:docMk/>
            <pc:sldMk cId="3267903680" sldId="304"/>
            <ac:spMk id="2" creationId="{1B247BEF-02ED-932E-A730-B6B68971969F}"/>
          </ac:spMkLst>
        </pc:spChg>
        <pc:spChg chg="mod">
          <ac:chgData name="楊宗翰" userId="b310bae7-fb9e-40c1-9dbe-c54443b3d7b2" providerId="ADAL" clId="{42BE9C3D-7624-45E2-861B-550991667603}" dt="2022-06-17T03:40:02.491" v="246" actId="20577"/>
          <ac:spMkLst>
            <pc:docMk/>
            <pc:sldMk cId="3267903680" sldId="304"/>
            <ac:spMk id="8" creationId="{3813FE9C-FCD0-4206-8C12-0361FFA21156}"/>
          </ac:spMkLst>
        </pc:spChg>
        <pc:spChg chg="add mod">
          <ac:chgData name="楊宗翰" userId="b310bae7-fb9e-40c1-9dbe-c54443b3d7b2" providerId="ADAL" clId="{42BE9C3D-7624-45E2-861B-550991667603}" dt="2022-06-17T03:40:07.851" v="247" actId="1076"/>
          <ac:spMkLst>
            <pc:docMk/>
            <pc:sldMk cId="3267903680" sldId="304"/>
            <ac:spMk id="9" creationId="{BFBBDBC8-9A7E-46B9-93C3-DD11BD9317E2}"/>
          </ac:spMkLst>
        </pc:spChg>
        <pc:spChg chg="del">
          <ac:chgData name="楊宗翰" userId="b310bae7-fb9e-40c1-9dbe-c54443b3d7b2" providerId="ADAL" clId="{42BE9C3D-7624-45E2-861B-550991667603}" dt="2022-06-17T03:27:42.619" v="1"/>
          <ac:spMkLst>
            <pc:docMk/>
            <pc:sldMk cId="3267903680" sldId="304"/>
            <ac:spMk id="10" creationId="{603AE127-802C-459A-A612-DB85B67F0DC0}"/>
          </ac:spMkLst>
        </pc:spChg>
        <pc:spChg chg="del">
          <ac:chgData name="楊宗翰" userId="b310bae7-fb9e-40c1-9dbe-c54443b3d7b2" providerId="ADAL" clId="{42BE9C3D-7624-45E2-861B-550991667603}" dt="2022-06-17T03:27:42.619" v="1"/>
          <ac:spMkLst>
            <pc:docMk/>
            <pc:sldMk cId="3267903680" sldId="304"/>
            <ac:spMk id="15" creationId="{9323D83D-50D6-4040-A58B-FCEA340F886A}"/>
          </ac:spMkLst>
        </pc:spChg>
        <pc:spChg chg="del">
          <ac:chgData name="楊宗翰" userId="b310bae7-fb9e-40c1-9dbe-c54443b3d7b2" providerId="ADAL" clId="{42BE9C3D-7624-45E2-861B-550991667603}" dt="2022-06-17T03:27:42.619" v="1"/>
          <ac:spMkLst>
            <pc:docMk/>
            <pc:sldMk cId="3267903680" sldId="304"/>
            <ac:spMk id="19" creationId="{F10FD715-4DCE-4779-B634-EC78315EA213}"/>
          </ac:spMkLst>
        </pc:spChg>
        <pc:picChg chg="add mod">
          <ac:chgData name="楊宗翰" userId="b310bae7-fb9e-40c1-9dbe-c54443b3d7b2" providerId="ADAL" clId="{42BE9C3D-7624-45E2-861B-550991667603}" dt="2022-06-17T03:39:57.756" v="236" actId="1076"/>
          <ac:picMkLst>
            <pc:docMk/>
            <pc:sldMk cId="3267903680" sldId="304"/>
            <ac:picMk id="4" creationId="{D64004B8-DB16-49D3-8665-F5EABFDED3C5}"/>
          </ac:picMkLst>
        </pc:picChg>
        <pc:cxnChg chg="del">
          <ac:chgData name="楊宗翰" userId="b310bae7-fb9e-40c1-9dbe-c54443b3d7b2" providerId="ADAL" clId="{42BE9C3D-7624-45E2-861B-550991667603}" dt="2022-06-17T03:27:42.619" v="1"/>
          <ac:cxnSpMkLst>
            <pc:docMk/>
            <pc:sldMk cId="3267903680" sldId="304"/>
            <ac:cxnSpMk id="17" creationId="{1A1FE6BB-DFB2-4080-9B5E-076EF5DDE67B}"/>
          </ac:cxnSpMkLst>
        </pc:cxnChg>
      </pc:sldChg>
      <pc:sldChg chg="addSp delSp modSp add mod setBg setClrOvrMap delDesignElem">
        <pc:chgData name="楊宗翰" userId="b310bae7-fb9e-40c1-9dbe-c54443b3d7b2" providerId="ADAL" clId="{42BE9C3D-7624-45E2-861B-550991667603}" dt="2022-06-17T03:40:40.601" v="287" actId="26606"/>
        <pc:sldMkLst>
          <pc:docMk/>
          <pc:sldMk cId="4091483801" sldId="305"/>
        </pc:sldMkLst>
        <pc:spChg chg="mod">
          <ac:chgData name="楊宗翰" userId="b310bae7-fb9e-40c1-9dbe-c54443b3d7b2" providerId="ADAL" clId="{42BE9C3D-7624-45E2-861B-550991667603}" dt="2022-06-17T03:40:40.601" v="287" actId="26606"/>
          <ac:spMkLst>
            <pc:docMk/>
            <pc:sldMk cId="4091483801" sldId="305"/>
            <ac:spMk id="2" creationId="{0E52DCCF-AB14-4CBB-A1C1-07D8874ADFF5}"/>
          </ac:spMkLst>
        </pc:spChg>
        <pc:spChg chg="add">
          <ac:chgData name="楊宗翰" userId="b310bae7-fb9e-40c1-9dbe-c54443b3d7b2" providerId="ADAL" clId="{42BE9C3D-7624-45E2-861B-550991667603}" dt="2022-06-17T03:40:40.601" v="287" actId="26606"/>
          <ac:spMkLst>
            <pc:docMk/>
            <pc:sldMk cId="4091483801" sldId="305"/>
            <ac:spMk id="6" creationId="{27577DEC-D9A5-404D-9789-702F4319BEC8}"/>
          </ac:spMkLst>
        </pc:spChg>
        <pc:spChg chg="del">
          <ac:chgData name="楊宗翰" userId="b310bae7-fb9e-40c1-9dbe-c54443b3d7b2" providerId="ADAL" clId="{42BE9C3D-7624-45E2-861B-550991667603}" dt="2022-06-17T03:40:26.358" v="250"/>
          <ac:spMkLst>
            <pc:docMk/>
            <pc:sldMk cId="4091483801" sldId="305"/>
            <ac:spMk id="20" creationId="{27577DEC-D9A5-404D-9789-702F4319BEC8}"/>
          </ac:spMkLst>
        </pc:spChg>
        <pc:grpChg chg="add">
          <ac:chgData name="楊宗翰" userId="b310bae7-fb9e-40c1-9dbe-c54443b3d7b2" providerId="ADAL" clId="{42BE9C3D-7624-45E2-861B-550991667603}" dt="2022-06-17T03:40:40.601" v="287" actId="26606"/>
          <ac:grpSpMkLst>
            <pc:docMk/>
            <pc:sldMk cId="4091483801" sldId="305"/>
            <ac:grpSpMk id="5" creationId="{28460BD8-AE3F-4AC9-9D0B-717052AA5D3A}"/>
          </ac:grpSpMkLst>
        </pc:grpChg>
        <pc:grpChg chg="add">
          <ac:chgData name="楊宗翰" userId="b310bae7-fb9e-40c1-9dbe-c54443b3d7b2" providerId="ADAL" clId="{42BE9C3D-7624-45E2-861B-550991667603}" dt="2022-06-17T03:40:40.601" v="287" actId="26606"/>
          <ac:grpSpMkLst>
            <pc:docMk/>
            <pc:sldMk cId="4091483801" sldId="305"/>
            <ac:grpSpMk id="7" creationId="{CEEA9366-CEA8-4F23-B065-4337F0D836FE}"/>
          </ac:grpSpMkLst>
        </pc:grpChg>
        <pc:grpChg chg="del">
          <ac:chgData name="楊宗翰" userId="b310bae7-fb9e-40c1-9dbe-c54443b3d7b2" providerId="ADAL" clId="{42BE9C3D-7624-45E2-861B-550991667603}" dt="2022-06-17T03:40:26.358" v="250"/>
          <ac:grpSpMkLst>
            <pc:docMk/>
            <pc:sldMk cId="4091483801" sldId="305"/>
            <ac:grpSpMk id="8" creationId="{28460BD8-AE3F-4AC9-9D0B-717052AA5D3A}"/>
          </ac:grpSpMkLst>
        </pc:grpChg>
        <pc:grpChg chg="del">
          <ac:chgData name="楊宗翰" userId="b310bae7-fb9e-40c1-9dbe-c54443b3d7b2" providerId="ADAL" clId="{42BE9C3D-7624-45E2-861B-550991667603}" dt="2022-06-17T03:40:26.358" v="250"/>
          <ac:grpSpMkLst>
            <pc:docMk/>
            <pc:sldMk cId="4091483801" sldId="305"/>
            <ac:grpSpMk id="22" creationId="{CEEA9366-CEA8-4F23-B065-4337F0D836FE}"/>
          </ac:grpSpMkLst>
        </pc:grpChg>
      </pc:sldChg>
      <pc:sldChg chg="addSp delSp modSp add mod setBg delDesignElem">
        <pc:chgData name="楊宗翰" userId="b310bae7-fb9e-40c1-9dbe-c54443b3d7b2" providerId="ADAL" clId="{42BE9C3D-7624-45E2-861B-550991667603}" dt="2022-06-17T03:44:26.816" v="450" actId="20577"/>
        <pc:sldMkLst>
          <pc:docMk/>
          <pc:sldMk cId="3572917187" sldId="306"/>
        </pc:sldMkLst>
        <pc:spChg chg="mod">
          <ac:chgData name="楊宗翰" userId="b310bae7-fb9e-40c1-9dbe-c54443b3d7b2" providerId="ADAL" clId="{42BE9C3D-7624-45E2-861B-550991667603}" dt="2022-06-17T03:42:00.438" v="290" actId="26606"/>
          <ac:spMkLst>
            <pc:docMk/>
            <pc:sldMk cId="3572917187" sldId="306"/>
            <ac:spMk id="2" creationId="{773C8BF8-EB2D-4D2B-C6F2-91C9473D8CE6}"/>
          </ac:spMkLst>
        </pc:spChg>
        <pc:spChg chg="mod ord">
          <ac:chgData name="楊宗翰" userId="b310bae7-fb9e-40c1-9dbe-c54443b3d7b2" providerId="ADAL" clId="{42BE9C3D-7624-45E2-861B-550991667603}" dt="2022-06-17T03:44:26.816" v="450" actId="20577"/>
          <ac:spMkLst>
            <pc:docMk/>
            <pc:sldMk cId="3572917187" sldId="306"/>
            <ac:spMk id="3" creationId="{A7AB336C-75FE-8D2E-9FAC-51901D0E1449}"/>
          </ac:spMkLst>
        </pc:spChg>
        <pc:spChg chg="del">
          <ac:chgData name="楊宗翰" userId="b310bae7-fb9e-40c1-9dbe-c54443b3d7b2" providerId="ADAL" clId="{42BE9C3D-7624-45E2-861B-550991667603}" dt="2022-06-17T03:40:26.358" v="250"/>
          <ac:spMkLst>
            <pc:docMk/>
            <pc:sldMk cId="3572917187" sldId="306"/>
            <ac:spMk id="8" creationId="{603AE127-802C-459A-A612-DB85B67F0DC0}"/>
          </ac:spMkLst>
        </pc:spChg>
        <pc:spChg chg="del">
          <ac:chgData name="楊宗翰" userId="b310bae7-fb9e-40c1-9dbe-c54443b3d7b2" providerId="ADAL" clId="{42BE9C3D-7624-45E2-861B-550991667603}" dt="2022-06-17T03:40:26.358" v="250"/>
          <ac:spMkLst>
            <pc:docMk/>
            <pc:sldMk cId="3572917187" sldId="306"/>
            <ac:spMk id="10" creationId="{9323D83D-50D6-4040-A58B-FCEA340F886A}"/>
          </ac:spMkLst>
        </pc:spChg>
        <pc:spChg chg="del">
          <ac:chgData name="楊宗翰" userId="b310bae7-fb9e-40c1-9dbe-c54443b3d7b2" providerId="ADAL" clId="{42BE9C3D-7624-45E2-861B-550991667603}" dt="2022-06-17T03:40:26.358" v="250"/>
          <ac:spMkLst>
            <pc:docMk/>
            <pc:sldMk cId="3572917187" sldId="306"/>
            <ac:spMk id="14" creationId="{F10FD715-4DCE-4779-B634-EC78315EA213}"/>
          </ac:spMkLst>
        </pc:spChg>
        <pc:spChg chg="add mod">
          <ac:chgData name="楊宗翰" userId="b310bae7-fb9e-40c1-9dbe-c54443b3d7b2" providerId="ADAL" clId="{42BE9C3D-7624-45E2-861B-550991667603}" dt="2022-06-17T03:43:52.788" v="363" actId="1076"/>
          <ac:spMkLst>
            <pc:docMk/>
            <pc:sldMk cId="3572917187" sldId="306"/>
            <ac:spMk id="15" creationId="{D8E6116E-BC50-402F-9EE7-C3646477114B}"/>
          </ac:spMkLst>
        </pc:spChg>
        <pc:spChg chg="add mod">
          <ac:chgData name="楊宗翰" userId="b310bae7-fb9e-40c1-9dbe-c54443b3d7b2" providerId="ADAL" clId="{42BE9C3D-7624-45E2-861B-550991667603}" dt="2022-06-17T03:43:55.901" v="365" actId="1076"/>
          <ac:spMkLst>
            <pc:docMk/>
            <pc:sldMk cId="3572917187" sldId="306"/>
            <ac:spMk id="16" creationId="{74DBB412-5C87-4A89-BA80-CD9EBC454B78}"/>
          </ac:spMkLst>
        </pc:spChg>
        <pc:spChg chg="add mod">
          <ac:chgData name="楊宗翰" userId="b310bae7-fb9e-40c1-9dbe-c54443b3d7b2" providerId="ADAL" clId="{42BE9C3D-7624-45E2-861B-550991667603}" dt="2022-06-17T03:44:05.282" v="373" actId="14100"/>
          <ac:spMkLst>
            <pc:docMk/>
            <pc:sldMk cId="3572917187" sldId="306"/>
            <ac:spMk id="17" creationId="{CDA4747E-A1DA-447B-8B75-96965FB65C25}"/>
          </ac:spMkLst>
        </pc:spChg>
        <pc:picChg chg="add mod">
          <ac:chgData name="楊宗翰" userId="b310bae7-fb9e-40c1-9dbe-c54443b3d7b2" providerId="ADAL" clId="{42BE9C3D-7624-45E2-861B-550991667603}" dt="2022-06-17T03:42:00.438" v="290" actId="26606"/>
          <ac:picMkLst>
            <pc:docMk/>
            <pc:sldMk cId="3572917187" sldId="306"/>
            <ac:picMk id="5" creationId="{0474FF0C-5AD3-4FFC-A84D-AAA40AF9BC69}"/>
          </ac:picMkLst>
        </pc:picChg>
        <pc:picChg chg="add del mod">
          <ac:chgData name="楊宗翰" userId="b310bae7-fb9e-40c1-9dbe-c54443b3d7b2" providerId="ADAL" clId="{42BE9C3D-7624-45E2-861B-550991667603}" dt="2022-06-17T03:42:52.128" v="318" actId="478"/>
          <ac:picMkLst>
            <pc:docMk/>
            <pc:sldMk cId="3572917187" sldId="306"/>
            <ac:picMk id="7" creationId="{67346C74-843E-4C13-8303-E1DFFB1DEA4C}"/>
          </ac:picMkLst>
        </pc:picChg>
        <pc:picChg chg="add del">
          <ac:chgData name="楊宗翰" userId="b310bae7-fb9e-40c1-9dbe-c54443b3d7b2" providerId="ADAL" clId="{42BE9C3D-7624-45E2-861B-550991667603}" dt="2022-06-17T03:43:12.040" v="342" actId="22"/>
          <ac:picMkLst>
            <pc:docMk/>
            <pc:sldMk cId="3572917187" sldId="306"/>
            <ac:picMk id="11" creationId="{2447A6C5-AE01-4DEC-908F-189B57A98925}"/>
          </ac:picMkLst>
        </pc:picChg>
        <pc:cxnChg chg="del">
          <ac:chgData name="楊宗翰" userId="b310bae7-fb9e-40c1-9dbe-c54443b3d7b2" providerId="ADAL" clId="{42BE9C3D-7624-45E2-861B-550991667603}" dt="2022-06-17T03:40:26.358" v="250"/>
          <ac:cxnSpMkLst>
            <pc:docMk/>
            <pc:sldMk cId="3572917187" sldId="306"/>
            <ac:cxnSpMk id="12" creationId="{1A1FE6BB-DFB2-4080-9B5E-076EF5DDE67B}"/>
          </ac:cxnSpMkLst>
        </pc:cxnChg>
      </pc:sldChg>
      <pc:sldChg chg="addSp delSp modSp add mod setBg">
        <pc:chgData name="楊宗翰" userId="b310bae7-fb9e-40c1-9dbe-c54443b3d7b2" providerId="ADAL" clId="{42BE9C3D-7624-45E2-861B-550991667603}" dt="2022-06-17T03:48:58.262" v="690" actId="20577"/>
        <pc:sldMkLst>
          <pc:docMk/>
          <pc:sldMk cId="1196260053" sldId="307"/>
        </pc:sldMkLst>
        <pc:spChg chg="mod">
          <ac:chgData name="楊宗翰" userId="b310bae7-fb9e-40c1-9dbe-c54443b3d7b2" providerId="ADAL" clId="{42BE9C3D-7624-45E2-861B-550991667603}" dt="2022-06-17T03:48:17.063" v="546" actId="26606"/>
          <ac:spMkLst>
            <pc:docMk/>
            <pc:sldMk cId="1196260053" sldId="307"/>
            <ac:spMk id="2" creationId="{773C8BF8-EB2D-4D2B-C6F2-91C9473D8CE6}"/>
          </ac:spMkLst>
        </pc:spChg>
        <pc:spChg chg="del mod ord">
          <ac:chgData name="楊宗翰" userId="b310bae7-fb9e-40c1-9dbe-c54443b3d7b2" providerId="ADAL" clId="{42BE9C3D-7624-45E2-861B-550991667603}" dt="2022-06-17T03:47:20.929" v="515" actId="478"/>
          <ac:spMkLst>
            <pc:docMk/>
            <pc:sldMk cId="1196260053" sldId="307"/>
            <ac:spMk id="3" creationId="{A7AB336C-75FE-8D2E-9FAC-51901D0E1449}"/>
          </ac:spMkLst>
        </pc:spChg>
        <pc:spChg chg="add del mod">
          <ac:chgData name="楊宗翰" userId="b310bae7-fb9e-40c1-9dbe-c54443b3d7b2" providerId="ADAL" clId="{42BE9C3D-7624-45E2-861B-550991667603}" dt="2022-06-17T03:47:26.408" v="519" actId="478"/>
          <ac:spMkLst>
            <pc:docMk/>
            <pc:sldMk cId="1196260053" sldId="307"/>
            <ac:spMk id="8" creationId="{E5B09572-5E52-4907-B873-BD97226ADE96}"/>
          </ac:spMkLst>
        </pc:spChg>
        <pc:spChg chg="add del mod">
          <ac:chgData name="楊宗翰" userId="b310bae7-fb9e-40c1-9dbe-c54443b3d7b2" providerId="ADAL" clId="{42BE9C3D-7624-45E2-861B-550991667603}" dt="2022-06-17T03:48:11.478" v="544" actId="478"/>
          <ac:spMkLst>
            <pc:docMk/>
            <pc:sldMk cId="1196260053" sldId="307"/>
            <ac:spMk id="11" creationId="{AB554565-23CE-485E-A7AD-043B0CB3B4F8}"/>
          </ac:spMkLst>
        </pc:spChg>
        <pc:spChg chg="del">
          <ac:chgData name="楊宗翰" userId="b310bae7-fb9e-40c1-9dbe-c54443b3d7b2" providerId="ADAL" clId="{42BE9C3D-7624-45E2-861B-550991667603}" dt="2022-06-17T03:44:40.212" v="454" actId="478"/>
          <ac:spMkLst>
            <pc:docMk/>
            <pc:sldMk cId="1196260053" sldId="307"/>
            <ac:spMk id="15" creationId="{D8E6116E-BC50-402F-9EE7-C3646477114B}"/>
          </ac:spMkLst>
        </pc:spChg>
        <pc:spChg chg="del">
          <ac:chgData name="楊宗翰" userId="b310bae7-fb9e-40c1-9dbe-c54443b3d7b2" providerId="ADAL" clId="{42BE9C3D-7624-45E2-861B-550991667603}" dt="2022-06-17T03:44:40.212" v="454" actId="478"/>
          <ac:spMkLst>
            <pc:docMk/>
            <pc:sldMk cId="1196260053" sldId="307"/>
            <ac:spMk id="16" creationId="{74DBB412-5C87-4A89-BA80-CD9EBC454B78}"/>
          </ac:spMkLst>
        </pc:spChg>
        <pc:spChg chg="del">
          <ac:chgData name="楊宗翰" userId="b310bae7-fb9e-40c1-9dbe-c54443b3d7b2" providerId="ADAL" clId="{42BE9C3D-7624-45E2-861B-550991667603}" dt="2022-06-17T03:44:40.212" v="454" actId="478"/>
          <ac:spMkLst>
            <pc:docMk/>
            <pc:sldMk cId="1196260053" sldId="307"/>
            <ac:spMk id="17" creationId="{CDA4747E-A1DA-447B-8B75-96965FB65C25}"/>
          </ac:spMkLst>
        </pc:spChg>
        <pc:spChg chg="add mod ord">
          <ac:chgData name="楊宗翰" userId="b310bae7-fb9e-40c1-9dbe-c54443b3d7b2" providerId="ADAL" clId="{42BE9C3D-7624-45E2-861B-550991667603}" dt="2022-06-17T03:48:58.262" v="690" actId="20577"/>
          <ac:spMkLst>
            <pc:docMk/>
            <pc:sldMk cId="1196260053" sldId="307"/>
            <ac:spMk id="28" creationId="{C8220D15-5B88-4BE5-928F-5C1962DC59D1}"/>
          </ac:spMkLst>
        </pc:spChg>
        <pc:grpChg chg="add del">
          <ac:chgData name="楊宗翰" userId="b310bae7-fb9e-40c1-9dbe-c54443b3d7b2" providerId="ADAL" clId="{42BE9C3D-7624-45E2-861B-550991667603}" dt="2022-06-17T03:47:34.994" v="523" actId="26606"/>
          <ac:grpSpMkLst>
            <pc:docMk/>
            <pc:sldMk cId="1196260053" sldId="307"/>
            <ac:grpSpMk id="12" creationId="{90A61547-2555-4DE2-A37F-A53E54917441}"/>
          </ac:grpSpMkLst>
        </pc:grpChg>
        <pc:grpChg chg="add del">
          <ac:chgData name="楊宗翰" userId="b310bae7-fb9e-40c1-9dbe-c54443b3d7b2" providerId="ADAL" clId="{42BE9C3D-7624-45E2-861B-550991667603}" dt="2022-06-17T03:47:46.429" v="525" actId="26606"/>
          <ac:grpSpMkLst>
            <pc:docMk/>
            <pc:sldMk cId="1196260053" sldId="307"/>
            <ac:grpSpMk id="13" creationId="{90A61547-2555-4DE2-A37F-A53E54917441}"/>
          </ac:grpSpMkLst>
        </pc:grpChg>
        <pc:grpChg chg="add del">
          <ac:chgData name="楊宗翰" userId="b310bae7-fb9e-40c1-9dbe-c54443b3d7b2" providerId="ADAL" clId="{42BE9C3D-7624-45E2-861B-550991667603}" dt="2022-06-17T03:48:17.063" v="546" actId="26606"/>
          <ac:grpSpMkLst>
            <pc:docMk/>
            <pc:sldMk cId="1196260053" sldId="307"/>
            <ac:grpSpMk id="14" creationId="{90A61547-2555-4DE2-A37F-A53E54917441}"/>
          </ac:grpSpMkLst>
        </pc:grpChg>
        <pc:picChg chg="del">
          <ac:chgData name="楊宗翰" userId="b310bae7-fb9e-40c1-9dbe-c54443b3d7b2" providerId="ADAL" clId="{42BE9C3D-7624-45E2-861B-550991667603}" dt="2022-06-17T03:44:40.212" v="454" actId="478"/>
          <ac:picMkLst>
            <pc:docMk/>
            <pc:sldMk cId="1196260053" sldId="307"/>
            <ac:picMk id="5" creationId="{0474FF0C-5AD3-4FFC-A84D-AAA40AF9BC69}"/>
          </ac:picMkLst>
        </pc:picChg>
        <pc:picChg chg="add mod ord">
          <ac:chgData name="楊宗翰" userId="b310bae7-fb9e-40c1-9dbe-c54443b3d7b2" providerId="ADAL" clId="{42BE9C3D-7624-45E2-861B-550991667603}" dt="2022-06-17T03:48:17.063" v="546" actId="26606"/>
          <ac:picMkLst>
            <pc:docMk/>
            <pc:sldMk cId="1196260053" sldId="307"/>
            <ac:picMk id="6" creationId="{5C0038DB-1C20-473E-AA35-068C091BCAB9}"/>
          </ac:picMkLst>
        </pc:picChg>
        <pc:picChg chg="add mod">
          <ac:chgData name="楊宗翰" userId="b310bae7-fb9e-40c1-9dbe-c54443b3d7b2" providerId="ADAL" clId="{42BE9C3D-7624-45E2-861B-550991667603}" dt="2022-06-17T03:48:17.063" v="546" actId="26606"/>
          <ac:picMkLst>
            <pc:docMk/>
            <pc:sldMk cId="1196260053" sldId="307"/>
            <ac:picMk id="10" creationId="{79637B64-F8CB-46A2-AA7F-AFD4CD924766}"/>
          </ac:picMkLst>
        </pc:picChg>
      </pc:sldChg>
      <pc:sldChg chg="add del setBg">
        <pc:chgData name="楊宗翰" userId="b310bae7-fb9e-40c1-9dbe-c54443b3d7b2" providerId="ADAL" clId="{42BE9C3D-7624-45E2-861B-550991667603}" dt="2022-06-17T03:45:47.760" v="485"/>
        <pc:sldMkLst>
          <pc:docMk/>
          <pc:sldMk cId="735267573" sldId="308"/>
        </pc:sldMkLst>
      </pc:sldChg>
      <pc:sldChg chg="addSp modSp new mod setBg">
        <pc:chgData name="楊宗翰" userId="b310bae7-fb9e-40c1-9dbe-c54443b3d7b2" providerId="ADAL" clId="{42BE9C3D-7624-45E2-861B-550991667603}" dt="2022-06-17T03:50:00.869" v="716" actId="207"/>
        <pc:sldMkLst>
          <pc:docMk/>
          <pc:sldMk cId="3224617758" sldId="308"/>
        </pc:sldMkLst>
        <pc:spChg chg="mod">
          <ac:chgData name="楊宗翰" userId="b310bae7-fb9e-40c1-9dbe-c54443b3d7b2" providerId="ADAL" clId="{42BE9C3D-7624-45E2-861B-550991667603}" dt="2022-06-17T03:49:54.989" v="715" actId="26606"/>
          <ac:spMkLst>
            <pc:docMk/>
            <pc:sldMk cId="3224617758" sldId="308"/>
            <ac:spMk id="2" creationId="{CB3FF278-E956-41AF-9222-2168E38B9965}"/>
          </ac:spMkLst>
        </pc:spChg>
        <pc:spChg chg="mod">
          <ac:chgData name="楊宗翰" userId="b310bae7-fb9e-40c1-9dbe-c54443b3d7b2" providerId="ADAL" clId="{42BE9C3D-7624-45E2-861B-550991667603}" dt="2022-06-17T03:49:54.989" v="715" actId="26606"/>
          <ac:spMkLst>
            <pc:docMk/>
            <pc:sldMk cId="3224617758" sldId="308"/>
            <ac:spMk id="3" creationId="{53A85F98-6EE8-4E95-8C7D-6A2B663D5294}"/>
          </ac:spMkLst>
        </pc:spChg>
        <pc:spChg chg="add">
          <ac:chgData name="楊宗翰" userId="b310bae7-fb9e-40c1-9dbe-c54443b3d7b2" providerId="ADAL" clId="{42BE9C3D-7624-45E2-861B-550991667603}" dt="2022-06-17T03:49:54.989" v="715" actId="26606"/>
          <ac:spMkLst>
            <pc:docMk/>
            <pc:sldMk cId="3224617758" sldId="308"/>
            <ac:spMk id="22" creationId="{5A7802B6-FF37-40CF-A7E2-6F2A0D9A91EF}"/>
          </ac:spMkLst>
        </pc:spChg>
        <pc:grpChg chg="add">
          <ac:chgData name="楊宗翰" userId="b310bae7-fb9e-40c1-9dbe-c54443b3d7b2" providerId="ADAL" clId="{42BE9C3D-7624-45E2-861B-550991667603}" dt="2022-06-17T03:49:54.989" v="715" actId="26606"/>
          <ac:grpSpMkLst>
            <pc:docMk/>
            <pc:sldMk cId="3224617758" sldId="308"/>
            <ac:grpSpMk id="10" creationId="{B4DE830A-B531-4A3B-96F6-0ECE88B08555}"/>
          </ac:grpSpMkLst>
        </pc:grpChg>
        <pc:picChg chg="add mod">
          <ac:chgData name="楊宗翰" userId="b310bae7-fb9e-40c1-9dbe-c54443b3d7b2" providerId="ADAL" clId="{42BE9C3D-7624-45E2-861B-550991667603}" dt="2022-06-17T03:50:00.869" v="716" actId="207"/>
          <ac:picMkLst>
            <pc:docMk/>
            <pc:sldMk cId="3224617758" sldId="308"/>
            <ac:picMk id="5" creationId="{DFE4A50A-BC8E-47BB-B0D3-2913F6999B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6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897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7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4978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84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06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0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3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azure/azure-functions/functions-overvie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zh-tw/azure/azure-functions/functions-bindings-service-bus" TargetMode="External"/><Relationship Id="rId3" Type="http://schemas.openxmlformats.org/officeDocument/2006/relationships/hyperlink" Target="https://docs.microsoft.com/zh-tw/azure/azure-functions/functions-bindings-storage-blob" TargetMode="External"/><Relationship Id="rId7" Type="http://schemas.openxmlformats.org/officeDocument/2006/relationships/hyperlink" Target="https://docs.microsoft.com/zh-tw/azure/azure-functions/functions-bindings-storage-queue" TargetMode="External"/><Relationship Id="rId2" Type="http://schemas.openxmlformats.org/officeDocument/2006/relationships/hyperlink" Target="https://docs.microsoft.com/zh-tw/azure/azure-functions/functions-bindings-http-webh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zure-functions/functions-bindings-timer" TargetMode="External"/><Relationship Id="rId11" Type="http://schemas.openxmlformats.org/officeDocument/2006/relationships/hyperlink" Target="https://docs.microsoft.com/zh-tw/azure/azure-functions/functions-bindings-signalr-service" TargetMode="External"/><Relationship Id="rId5" Type="http://schemas.openxmlformats.org/officeDocument/2006/relationships/hyperlink" Target="https://docs.microsoft.com/zh-tw/azure/azure-functions/functions-bindings-cosmosdb-v2" TargetMode="External"/><Relationship Id="rId10" Type="http://schemas.openxmlformats.org/officeDocument/2006/relationships/hyperlink" Target="https://docs.microsoft.com/zh-tw/azure/azure-functions/functions-bindings-event-iot" TargetMode="External"/><Relationship Id="rId4" Type="http://schemas.openxmlformats.org/officeDocument/2006/relationships/hyperlink" Target="https://docs.microsoft.com/zh-tw/azure/azure-functions/durable/durable-functions-overview" TargetMode="External"/><Relationship Id="rId9" Type="http://schemas.openxmlformats.org/officeDocument/2006/relationships/hyperlink" Target="https://docs.microsoft.com/zh-tw/azure/azure-functions/functions-bindings-event-hub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pp-service/quickstart-dotnetcore?tabs=net60&amp;pivots=development-environment-vscode" TargetMode="External"/><Relationship Id="rId7" Type="http://schemas.openxmlformats.org/officeDocument/2006/relationships/hyperlink" Target="https://azure.microsoft.com/zh-tw/services/app-service/#overview" TargetMode="External"/><Relationship Id="rId2" Type="http://schemas.openxmlformats.org/officeDocument/2006/relationships/hyperlink" Target="https://docs.microsoft.com/zh-tw/azure/app-service/quickstart-dotnetcore?tabs=net60&amp;pivots=development-environment-v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pp-service/quickstart-python?tabs=bash&amp;pivots=python-framework-flask" TargetMode="External"/><Relationship Id="rId5" Type="http://schemas.openxmlformats.org/officeDocument/2006/relationships/hyperlink" Target="https://docs.microsoft.com/zh-tw/azure/app-service/quickstart-java?tabs=javase&amp;pivots=platform-linux" TargetMode="External"/><Relationship Id="rId4" Type="http://schemas.openxmlformats.org/officeDocument/2006/relationships/hyperlink" Target="https://docs.microsoft.com/zh-tw/azure/app-service/quickstart-nodejs?tabs=windows&amp;pivots=development-environment-vscod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12BDD-EC3C-6F3B-68B3-CD76A8CC8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/>
              <a:t>Azure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0F3B35-DB72-489A-E003-19587066A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445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5EC4E11-9F3A-34FD-AA7E-845F188ED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39" r="19128" b="13056"/>
          <a:stretch/>
        </p:blipFill>
        <p:spPr>
          <a:xfrm>
            <a:off x="540000" y="1930400"/>
            <a:ext cx="5760000" cy="47428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noFill/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(3)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基本</a:t>
            </a:r>
            <a:endParaRPr lang="en-US"/>
          </a:p>
          <a:p>
            <a:pPr lvl="1">
              <a:spcBef>
                <a:spcPts val="600"/>
              </a:spcBef>
            </a:pPr>
            <a:r>
              <a:rPr lang="zh-TW" altLang="en-US" sz="1200"/>
              <a:t>地區</a:t>
            </a:r>
            <a:r>
              <a:rPr lang="en-US" altLang="zh-TW" sz="1200"/>
              <a:t>(Region)</a:t>
            </a:r>
          </a:p>
          <a:p>
            <a:pPr lvl="2">
              <a:spcBef>
                <a:spcPts val="600"/>
              </a:spcBef>
            </a:pPr>
            <a:r>
              <a:rPr lang="zh-TW" altLang="en-US" sz="1100"/>
              <a:t>選擇部署區域</a:t>
            </a:r>
            <a:endParaRPr lang="en-US" sz="1000"/>
          </a:p>
          <a:p>
            <a:pPr lvl="1">
              <a:spcBef>
                <a:spcPts val="600"/>
              </a:spcBef>
            </a:pPr>
            <a:r>
              <a:rPr lang="en-US" sz="1300"/>
              <a:t>App </a:t>
            </a:r>
            <a:r>
              <a:rPr lang="en-US" sz="1300" err="1"/>
              <a:t>Service方案</a:t>
            </a:r>
            <a:r>
              <a:rPr lang="en-US" sz="1300"/>
              <a:t>(</a:t>
            </a:r>
            <a:r>
              <a:rPr lang="en-US" altLang="zh-TW" sz="1300"/>
              <a:t>App Service Plan)</a:t>
            </a:r>
          </a:p>
          <a:p>
            <a:pPr lvl="2">
              <a:spcBef>
                <a:spcPts val="600"/>
              </a:spcBef>
            </a:pPr>
            <a:r>
              <a:rPr lang="en-US" sz="1100" err="1"/>
              <a:t>依據所選作業系統與地區出現App</a:t>
            </a:r>
            <a:r>
              <a:rPr lang="en-US" sz="1100"/>
              <a:t> Service</a:t>
            </a:r>
          </a:p>
          <a:p>
            <a:pPr lvl="2">
              <a:spcBef>
                <a:spcPts val="600"/>
              </a:spcBef>
            </a:pPr>
            <a:endParaRPr lang="en-US" sz="110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9EF54605-F545-E2AC-4661-11DD047E6E00}"/>
              </a:ext>
            </a:extLst>
          </p:cNvPr>
          <p:cNvSpPr/>
          <p:nvPr/>
        </p:nvSpPr>
        <p:spPr>
          <a:xfrm>
            <a:off x="869681" y="2361213"/>
            <a:ext cx="5100638" cy="2025050"/>
          </a:xfrm>
          <a:custGeom>
            <a:avLst/>
            <a:gdLst>
              <a:gd name="connsiteX0" fmla="*/ 0 w 5100638"/>
              <a:gd name="connsiteY0" fmla="*/ 337515 h 2025050"/>
              <a:gd name="connsiteX1" fmla="*/ 337515 w 5100638"/>
              <a:gd name="connsiteY1" fmla="*/ 0 h 2025050"/>
              <a:gd name="connsiteX2" fmla="*/ 1058257 w 5100638"/>
              <a:gd name="connsiteY2" fmla="*/ 0 h 2025050"/>
              <a:gd name="connsiteX3" fmla="*/ 1646231 w 5100638"/>
              <a:gd name="connsiteY3" fmla="*/ 0 h 2025050"/>
              <a:gd name="connsiteX4" fmla="*/ 2189948 w 5100638"/>
              <a:gd name="connsiteY4" fmla="*/ 0 h 2025050"/>
              <a:gd name="connsiteX5" fmla="*/ 2910690 w 5100638"/>
              <a:gd name="connsiteY5" fmla="*/ 0 h 2025050"/>
              <a:gd name="connsiteX6" fmla="*/ 3542920 w 5100638"/>
              <a:gd name="connsiteY6" fmla="*/ 0 h 2025050"/>
              <a:gd name="connsiteX7" fmla="*/ 4763123 w 5100638"/>
              <a:gd name="connsiteY7" fmla="*/ 0 h 2025050"/>
              <a:gd name="connsiteX8" fmla="*/ 5100638 w 5100638"/>
              <a:gd name="connsiteY8" fmla="*/ 337515 h 2025050"/>
              <a:gd name="connsiteX9" fmla="*/ 5100638 w 5100638"/>
              <a:gd name="connsiteY9" fmla="*/ 1039525 h 2025050"/>
              <a:gd name="connsiteX10" fmla="*/ 5100638 w 5100638"/>
              <a:gd name="connsiteY10" fmla="*/ 1687535 h 2025050"/>
              <a:gd name="connsiteX11" fmla="*/ 4763123 w 5100638"/>
              <a:gd name="connsiteY11" fmla="*/ 2025050 h 2025050"/>
              <a:gd name="connsiteX12" fmla="*/ 4086637 w 5100638"/>
              <a:gd name="connsiteY12" fmla="*/ 2025050 h 2025050"/>
              <a:gd name="connsiteX13" fmla="*/ 3365895 w 5100638"/>
              <a:gd name="connsiteY13" fmla="*/ 2025050 h 2025050"/>
              <a:gd name="connsiteX14" fmla="*/ 2777922 w 5100638"/>
              <a:gd name="connsiteY14" fmla="*/ 2025050 h 2025050"/>
              <a:gd name="connsiteX15" fmla="*/ 2278460 w 5100638"/>
              <a:gd name="connsiteY15" fmla="*/ 2025050 h 2025050"/>
              <a:gd name="connsiteX16" fmla="*/ 1778999 w 5100638"/>
              <a:gd name="connsiteY16" fmla="*/ 2025050 h 2025050"/>
              <a:gd name="connsiteX17" fmla="*/ 1235281 w 5100638"/>
              <a:gd name="connsiteY17" fmla="*/ 2025050 h 2025050"/>
              <a:gd name="connsiteX18" fmla="*/ 337515 w 5100638"/>
              <a:gd name="connsiteY18" fmla="*/ 2025050 h 2025050"/>
              <a:gd name="connsiteX19" fmla="*/ 0 w 5100638"/>
              <a:gd name="connsiteY19" fmla="*/ 1687535 h 2025050"/>
              <a:gd name="connsiteX20" fmla="*/ 0 w 5100638"/>
              <a:gd name="connsiteY20" fmla="*/ 1026025 h 2025050"/>
              <a:gd name="connsiteX21" fmla="*/ 0 w 5100638"/>
              <a:gd name="connsiteY21" fmla="*/ 337515 h 20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0638" h="2025050" extrusionOk="0">
                <a:moveTo>
                  <a:pt x="0" y="337515"/>
                </a:moveTo>
                <a:cubicBezTo>
                  <a:pt x="-6591" y="154395"/>
                  <a:pt x="150065" y="-4818"/>
                  <a:pt x="337515" y="0"/>
                </a:cubicBezTo>
                <a:cubicBezTo>
                  <a:pt x="629748" y="-28133"/>
                  <a:pt x="801585" y="15933"/>
                  <a:pt x="1058257" y="0"/>
                </a:cubicBezTo>
                <a:cubicBezTo>
                  <a:pt x="1314929" y="-15933"/>
                  <a:pt x="1368169" y="24484"/>
                  <a:pt x="1646231" y="0"/>
                </a:cubicBezTo>
                <a:cubicBezTo>
                  <a:pt x="1924293" y="-24484"/>
                  <a:pt x="2036000" y="22420"/>
                  <a:pt x="2189948" y="0"/>
                </a:cubicBezTo>
                <a:cubicBezTo>
                  <a:pt x="2343896" y="-22420"/>
                  <a:pt x="2626961" y="18662"/>
                  <a:pt x="2910690" y="0"/>
                </a:cubicBezTo>
                <a:cubicBezTo>
                  <a:pt x="3194419" y="-18662"/>
                  <a:pt x="3278811" y="6945"/>
                  <a:pt x="3542920" y="0"/>
                </a:cubicBezTo>
                <a:cubicBezTo>
                  <a:pt x="3807029" y="-6945"/>
                  <a:pt x="4376252" y="24567"/>
                  <a:pt x="4763123" y="0"/>
                </a:cubicBezTo>
                <a:cubicBezTo>
                  <a:pt x="4990571" y="3428"/>
                  <a:pt x="5087194" y="127502"/>
                  <a:pt x="5100638" y="337515"/>
                </a:cubicBezTo>
                <a:cubicBezTo>
                  <a:pt x="5131071" y="509007"/>
                  <a:pt x="5135614" y="897577"/>
                  <a:pt x="5100638" y="1039525"/>
                </a:cubicBezTo>
                <a:cubicBezTo>
                  <a:pt x="5065663" y="1181473"/>
                  <a:pt x="5098184" y="1364297"/>
                  <a:pt x="5100638" y="1687535"/>
                </a:cubicBezTo>
                <a:cubicBezTo>
                  <a:pt x="5087352" y="1844239"/>
                  <a:pt x="4975631" y="2023042"/>
                  <a:pt x="4763123" y="2025050"/>
                </a:cubicBezTo>
                <a:cubicBezTo>
                  <a:pt x="4576014" y="2057783"/>
                  <a:pt x="4331663" y="2023058"/>
                  <a:pt x="4086637" y="2025050"/>
                </a:cubicBezTo>
                <a:cubicBezTo>
                  <a:pt x="3841611" y="2027042"/>
                  <a:pt x="3584372" y="2019546"/>
                  <a:pt x="3365895" y="2025050"/>
                </a:cubicBezTo>
                <a:cubicBezTo>
                  <a:pt x="3147418" y="2030554"/>
                  <a:pt x="2953474" y="2017469"/>
                  <a:pt x="2777922" y="2025050"/>
                </a:cubicBezTo>
                <a:cubicBezTo>
                  <a:pt x="2602370" y="2032631"/>
                  <a:pt x="2436134" y="2038303"/>
                  <a:pt x="2278460" y="2025050"/>
                </a:cubicBezTo>
                <a:cubicBezTo>
                  <a:pt x="2120786" y="2011797"/>
                  <a:pt x="1929064" y="2014901"/>
                  <a:pt x="1778999" y="2025050"/>
                </a:cubicBezTo>
                <a:cubicBezTo>
                  <a:pt x="1628934" y="2035199"/>
                  <a:pt x="1444497" y="2013171"/>
                  <a:pt x="1235281" y="2025050"/>
                </a:cubicBezTo>
                <a:cubicBezTo>
                  <a:pt x="1026065" y="2036929"/>
                  <a:pt x="529739" y="2060391"/>
                  <a:pt x="337515" y="2025050"/>
                </a:cubicBezTo>
                <a:cubicBezTo>
                  <a:pt x="162266" y="2012740"/>
                  <a:pt x="5888" y="1885527"/>
                  <a:pt x="0" y="1687535"/>
                </a:cubicBezTo>
                <a:cubicBezTo>
                  <a:pt x="11822" y="1506639"/>
                  <a:pt x="-24983" y="1264851"/>
                  <a:pt x="0" y="1026025"/>
                </a:cubicBezTo>
                <a:cubicBezTo>
                  <a:pt x="24983" y="787199"/>
                  <a:pt x="-26289" y="484903"/>
                  <a:pt x="0" y="33751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006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5EC4E11-9F3A-34FD-AA7E-845F188ED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39" r="19128" b="13056"/>
          <a:stretch/>
        </p:blipFill>
        <p:spPr>
          <a:xfrm>
            <a:off x="540000" y="1930400"/>
            <a:ext cx="5760000" cy="47428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noFill/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(3)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基本</a:t>
            </a:r>
            <a:endParaRPr lang="en-US"/>
          </a:p>
          <a:p>
            <a:pPr lvl="1">
              <a:spcBef>
                <a:spcPts val="600"/>
              </a:spcBef>
            </a:pPr>
            <a:r>
              <a:rPr lang="zh-TW" altLang="en-US" sz="1200"/>
              <a:t>區域備援</a:t>
            </a:r>
            <a:r>
              <a:rPr lang="en-US" altLang="zh-TW" sz="1200"/>
              <a:t>(Zone redundancy)</a:t>
            </a:r>
            <a:endParaRPr lang="en-US" altLang="zh-TW" sz="1100"/>
          </a:p>
          <a:p>
            <a:pPr lvl="2">
              <a:spcBef>
                <a:spcPts val="600"/>
              </a:spcBef>
            </a:pPr>
            <a:r>
              <a:rPr lang="zh-TW" altLang="en-US" sz="1100"/>
              <a:t>選擇是否需要區域備援</a:t>
            </a:r>
            <a:endParaRPr lang="en-US" sz="110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9EF54605-F545-E2AC-4661-11DD047E6E00}"/>
              </a:ext>
            </a:extLst>
          </p:cNvPr>
          <p:cNvSpPr/>
          <p:nvPr/>
        </p:nvSpPr>
        <p:spPr>
          <a:xfrm>
            <a:off x="869681" y="4404339"/>
            <a:ext cx="5100638" cy="1467824"/>
          </a:xfrm>
          <a:custGeom>
            <a:avLst/>
            <a:gdLst>
              <a:gd name="connsiteX0" fmla="*/ 0 w 5100638"/>
              <a:gd name="connsiteY0" fmla="*/ 244642 h 1467824"/>
              <a:gd name="connsiteX1" fmla="*/ 244642 w 5100638"/>
              <a:gd name="connsiteY1" fmla="*/ 0 h 1467824"/>
              <a:gd name="connsiteX2" fmla="*/ 995634 w 5100638"/>
              <a:gd name="connsiteY2" fmla="*/ 0 h 1467824"/>
              <a:gd name="connsiteX3" fmla="*/ 1608285 w 5100638"/>
              <a:gd name="connsiteY3" fmla="*/ 0 h 1467824"/>
              <a:gd name="connsiteX4" fmla="*/ 2174823 w 5100638"/>
              <a:gd name="connsiteY4" fmla="*/ 0 h 1467824"/>
              <a:gd name="connsiteX5" fmla="*/ 2925815 w 5100638"/>
              <a:gd name="connsiteY5" fmla="*/ 0 h 1467824"/>
              <a:gd name="connsiteX6" fmla="*/ 3584580 w 5100638"/>
              <a:gd name="connsiteY6" fmla="*/ 0 h 1467824"/>
              <a:gd name="connsiteX7" fmla="*/ 4855996 w 5100638"/>
              <a:gd name="connsiteY7" fmla="*/ 0 h 1467824"/>
              <a:gd name="connsiteX8" fmla="*/ 5100638 w 5100638"/>
              <a:gd name="connsiteY8" fmla="*/ 244642 h 1467824"/>
              <a:gd name="connsiteX9" fmla="*/ 5100638 w 5100638"/>
              <a:gd name="connsiteY9" fmla="*/ 753483 h 1467824"/>
              <a:gd name="connsiteX10" fmla="*/ 5100638 w 5100638"/>
              <a:gd name="connsiteY10" fmla="*/ 1223182 h 1467824"/>
              <a:gd name="connsiteX11" fmla="*/ 4855996 w 5100638"/>
              <a:gd name="connsiteY11" fmla="*/ 1467824 h 1467824"/>
              <a:gd name="connsiteX12" fmla="*/ 4151118 w 5100638"/>
              <a:gd name="connsiteY12" fmla="*/ 1467824 h 1467824"/>
              <a:gd name="connsiteX13" fmla="*/ 3400126 w 5100638"/>
              <a:gd name="connsiteY13" fmla="*/ 1467824 h 1467824"/>
              <a:gd name="connsiteX14" fmla="*/ 2787474 w 5100638"/>
              <a:gd name="connsiteY14" fmla="*/ 1467824 h 1467824"/>
              <a:gd name="connsiteX15" fmla="*/ 2267050 w 5100638"/>
              <a:gd name="connsiteY15" fmla="*/ 1467824 h 1467824"/>
              <a:gd name="connsiteX16" fmla="*/ 1746626 w 5100638"/>
              <a:gd name="connsiteY16" fmla="*/ 1467824 h 1467824"/>
              <a:gd name="connsiteX17" fmla="*/ 1180088 w 5100638"/>
              <a:gd name="connsiteY17" fmla="*/ 1467824 h 1467824"/>
              <a:gd name="connsiteX18" fmla="*/ 244642 w 5100638"/>
              <a:gd name="connsiteY18" fmla="*/ 1467824 h 1467824"/>
              <a:gd name="connsiteX19" fmla="*/ 0 w 5100638"/>
              <a:gd name="connsiteY19" fmla="*/ 1223182 h 1467824"/>
              <a:gd name="connsiteX20" fmla="*/ 0 w 5100638"/>
              <a:gd name="connsiteY20" fmla="*/ 743697 h 1467824"/>
              <a:gd name="connsiteX21" fmla="*/ 0 w 5100638"/>
              <a:gd name="connsiteY21" fmla="*/ 244642 h 146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0638" h="1467824" extrusionOk="0">
                <a:moveTo>
                  <a:pt x="0" y="244642"/>
                </a:moveTo>
                <a:cubicBezTo>
                  <a:pt x="-28218" y="123591"/>
                  <a:pt x="107638" y="-8718"/>
                  <a:pt x="244642" y="0"/>
                </a:cubicBezTo>
                <a:cubicBezTo>
                  <a:pt x="564699" y="28059"/>
                  <a:pt x="768064" y="-10912"/>
                  <a:pt x="995634" y="0"/>
                </a:cubicBezTo>
                <a:cubicBezTo>
                  <a:pt x="1223204" y="10912"/>
                  <a:pt x="1398243" y="24074"/>
                  <a:pt x="1608285" y="0"/>
                </a:cubicBezTo>
                <a:cubicBezTo>
                  <a:pt x="1818327" y="-24074"/>
                  <a:pt x="1897708" y="4951"/>
                  <a:pt x="2174823" y="0"/>
                </a:cubicBezTo>
                <a:cubicBezTo>
                  <a:pt x="2451938" y="-4951"/>
                  <a:pt x="2716737" y="9315"/>
                  <a:pt x="2925815" y="0"/>
                </a:cubicBezTo>
                <a:cubicBezTo>
                  <a:pt x="3134893" y="-9315"/>
                  <a:pt x="3408327" y="-7897"/>
                  <a:pt x="3584580" y="0"/>
                </a:cubicBezTo>
                <a:cubicBezTo>
                  <a:pt x="3760833" y="7897"/>
                  <a:pt x="4356757" y="-22272"/>
                  <a:pt x="4855996" y="0"/>
                </a:cubicBezTo>
                <a:cubicBezTo>
                  <a:pt x="4999018" y="661"/>
                  <a:pt x="5093783" y="97493"/>
                  <a:pt x="5100638" y="244642"/>
                </a:cubicBezTo>
                <a:cubicBezTo>
                  <a:pt x="5125425" y="376176"/>
                  <a:pt x="5105716" y="555678"/>
                  <a:pt x="5100638" y="753483"/>
                </a:cubicBezTo>
                <a:cubicBezTo>
                  <a:pt x="5095560" y="951288"/>
                  <a:pt x="5080772" y="1097917"/>
                  <a:pt x="5100638" y="1223182"/>
                </a:cubicBezTo>
                <a:cubicBezTo>
                  <a:pt x="5093680" y="1342740"/>
                  <a:pt x="5006038" y="1466675"/>
                  <a:pt x="4855996" y="1467824"/>
                </a:cubicBezTo>
                <a:cubicBezTo>
                  <a:pt x="4625803" y="1468892"/>
                  <a:pt x="4478624" y="1468330"/>
                  <a:pt x="4151118" y="1467824"/>
                </a:cubicBezTo>
                <a:cubicBezTo>
                  <a:pt x="3823612" y="1467318"/>
                  <a:pt x="3747905" y="1431185"/>
                  <a:pt x="3400126" y="1467824"/>
                </a:cubicBezTo>
                <a:cubicBezTo>
                  <a:pt x="3052347" y="1504463"/>
                  <a:pt x="2999014" y="1448637"/>
                  <a:pt x="2787474" y="1467824"/>
                </a:cubicBezTo>
                <a:cubicBezTo>
                  <a:pt x="2575934" y="1487011"/>
                  <a:pt x="2508021" y="1461028"/>
                  <a:pt x="2267050" y="1467824"/>
                </a:cubicBezTo>
                <a:cubicBezTo>
                  <a:pt x="2026079" y="1474620"/>
                  <a:pt x="1965461" y="1486631"/>
                  <a:pt x="1746626" y="1467824"/>
                </a:cubicBezTo>
                <a:cubicBezTo>
                  <a:pt x="1527791" y="1449017"/>
                  <a:pt x="1309147" y="1445809"/>
                  <a:pt x="1180088" y="1467824"/>
                </a:cubicBezTo>
                <a:cubicBezTo>
                  <a:pt x="1051029" y="1489839"/>
                  <a:pt x="657974" y="1511555"/>
                  <a:pt x="244642" y="1467824"/>
                </a:cubicBezTo>
                <a:cubicBezTo>
                  <a:pt x="131716" y="1443342"/>
                  <a:pt x="12434" y="1382765"/>
                  <a:pt x="0" y="1223182"/>
                </a:cubicBezTo>
                <a:cubicBezTo>
                  <a:pt x="19030" y="1051960"/>
                  <a:pt x="-12823" y="936120"/>
                  <a:pt x="0" y="743697"/>
                </a:cubicBezTo>
                <a:cubicBezTo>
                  <a:pt x="12823" y="551274"/>
                  <a:pt x="20487" y="398626"/>
                  <a:pt x="0" y="244642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54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D9246C-9138-EDF9-E7B6-16E3330B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68" y="1704916"/>
            <a:ext cx="3574800" cy="47921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(4)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部署</a:t>
            </a:r>
            <a:r>
              <a:rPr lang="en-US"/>
              <a:t>(Deployment)</a:t>
            </a:r>
          </a:p>
          <a:p>
            <a:pPr lvl="1">
              <a:spcBef>
                <a:spcPts val="600"/>
              </a:spcBef>
            </a:pPr>
            <a:r>
              <a:rPr lang="en-US" sz="1200" err="1"/>
              <a:t>選擇是否需要整合Github</a:t>
            </a:r>
            <a:r>
              <a:rPr lang="en-US" sz="1200"/>
              <a:t> DevOps</a:t>
            </a:r>
          </a:p>
          <a:p>
            <a:pPr lvl="2">
              <a:spcBef>
                <a:spcPts val="600"/>
              </a:spcBef>
            </a:pPr>
            <a:r>
              <a:rPr lang="zh-TW" altLang="en-US"/>
              <a:t>只要在</a:t>
            </a:r>
            <a:r>
              <a:rPr lang="en" altLang="zh-TW"/>
              <a:t>GitHub</a:t>
            </a:r>
            <a:r>
              <a:rPr lang="zh-TW" altLang="en-US"/>
              <a:t>存放庫中進行新的認可，即可建置、測試並部署您的應用程式。於此處選擇存放庫，我們將會新增工作流程檔案，以自動將您的應用程式部署到 </a:t>
            </a:r>
            <a:r>
              <a:rPr lang="en" altLang="zh-TW"/>
              <a:t>App Service</a:t>
            </a:r>
            <a:r>
              <a:rPr lang="zh-TW" altLang="en"/>
              <a:t>。</a:t>
            </a:r>
            <a:endParaRPr lang="en-US" sz="110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1400868" y="2497208"/>
            <a:ext cx="3228282" cy="3117779"/>
          </a:xfrm>
          <a:custGeom>
            <a:avLst/>
            <a:gdLst>
              <a:gd name="connsiteX0" fmla="*/ 0 w 3228282"/>
              <a:gd name="connsiteY0" fmla="*/ 519640 h 3117779"/>
              <a:gd name="connsiteX1" fmla="*/ 519640 w 3228282"/>
              <a:gd name="connsiteY1" fmla="*/ 0 h 3117779"/>
              <a:gd name="connsiteX2" fmla="*/ 1110671 w 3228282"/>
              <a:gd name="connsiteY2" fmla="*/ 0 h 3117779"/>
              <a:gd name="connsiteX3" fmla="*/ 1636031 w 3228282"/>
              <a:gd name="connsiteY3" fmla="*/ 0 h 3117779"/>
              <a:gd name="connsiteX4" fmla="*/ 2139501 w 3228282"/>
              <a:gd name="connsiteY4" fmla="*/ 0 h 3117779"/>
              <a:gd name="connsiteX5" fmla="*/ 2708642 w 3228282"/>
              <a:gd name="connsiteY5" fmla="*/ 0 h 3117779"/>
              <a:gd name="connsiteX6" fmla="*/ 3228282 w 3228282"/>
              <a:gd name="connsiteY6" fmla="*/ 519640 h 3117779"/>
              <a:gd name="connsiteX7" fmla="*/ 3228282 w 3228282"/>
              <a:gd name="connsiteY7" fmla="*/ 1150118 h 3117779"/>
              <a:gd name="connsiteX8" fmla="*/ 3228282 w 3228282"/>
              <a:gd name="connsiteY8" fmla="*/ 1801381 h 3117779"/>
              <a:gd name="connsiteX9" fmla="*/ 3228282 w 3228282"/>
              <a:gd name="connsiteY9" fmla="*/ 2598139 h 3117779"/>
              <a:gd name="connsiteX10" fmla="*/ 2708642 w 3228282"/>
              <a:gd name="connsiteY10" fmla="*/ 3117779 h 3117779"/>
              <a:gd name="connsiteX11" fmla="*/ 2227062 w 3228282"/>
              <a:gd name="connsiteY11" fmla="*/ 3117779 h 3117779"/>
              <a:gd name="connsiteX12" fmla="*/ 1679811 w 3228282"/>
              <a:gd name="connsiteY12" fmla="*/ 3117779 h 3117779"/>
              <a:gd name="connsiteX13" fmla="*/ 1088781 w 3228282"/>
              <a:gd name="connsiteY13" fmla="*/ 3117779 h 3117779"/>
              <a:gd name="connsiteX14" fmla="*/ 519640 w 3228282"/>
              <a:gd name="connsiteY14" fmla="*/ 3117779 h 3117779"/>
              <a:gd name="connsiteX15" fmla="*/ 0 w 3228282"/>
              <a:gd name="connsiteY15" fmla="*/ 2598139 h 3117779"/>
              <a:gd name="connsiteX16" fmla="*/ 0 w 3228282"/>
              <a:gd name="connsiteY16" fmla="*/ 1967661 h 3117779"/>
              <a:gd name="connsiteX17" fmla="*/ 0 w 3228282"/>
              <a:gd name="connsiteY17" fmla="*/ 1233258 h 3117779"/>
              <a:gd name="connsiteX18" fmla="*/ 0 w 3228282"/>
              <a:gd name="connsiteY18" fmla="*/ 519640 h 311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28282" h="3117779" extrusionOk="0">
                <a:moveTo>
                  <a:pt x="0" y="519640"/>
                </a:moveTo>
                <a:cubicBezTo>
                  <a:pt x="-44862" y="255006"/>
                  <a:pt x="228287" y="-20106"/>
                  <a:pt x="519640" y="0"/>
                </a:cubicBezTo>
                <a:cubicBezTo>
                  <a:pt x="793696" y="9814"/>
                  <a:pt x="835706" y="-18309"/>
                  <a:pt x="1110671" y="0"/>
                </a:cubicBezTo>
                <a:cubicBezTo>
                  <a:pt x="1385636" y="18309"/>
                  <a:pt x="1425399" y="21695"/>
                  <a:pt x="1636031" y="0"/>
                </a:cubicBezTo>
                <a:cubicBezTo>
                  <a:pt x="1846663" y="-21695"/>
                  <a:pt x="1964506" y="-10854"/>
                  <a:pt x="2139501" y="0"/>
                </a:cubicBezTo>
                <a:cubicBezTo>
                  <a:pt x="2314496" y="10854"/>
                  <a:pt x="2572754" y="-7991"/>
                  <a:pt x="2708642" y="0"/>
                </a:cubicBezTo>
                <a:cubicBezTo>
                  <a:pt x="2973692" y="-7582"/>
                  <a:pt x="3210037" y="170961"/>
                  <a:pt x="3228282" y="519640"/>
                </a:cubicBezTo>
                <a:cubicBezTo>
                  <a:pt x="3223887" y="749164"/>
                  <a:pt x="3221081" y="863091"/>
                  <a:pt x="3228282" y="1150118"/>
                </a:cubicBezTo>
                <a:cubicBezTo>
                  <a:pt x="3235483" y="1437145"/>
                  <a:pt x="3212566" y="1622945"/>
                  <a:pt x="3228282" y="1801381"/>
                </a:cubicBezTo>
                <a:cubicBezTo>
                  <a:pt x="3243998" y="1979817"/>
                  <a:pt x="3196097" y="2398563"/>
                  <a:pt x="3228282" y="2598139"/>
                </a:cubicBezTo>
                <a:cubicBezTo>
                  <a:pt x="3198046" y="2878377"/>
                  <a:pt x="2950740" y="3099930"/>
                  <a:pt x="2708642" y="3117779"/>
                </a:cubicBezTo>
                <a:cubicBezTo>
                  <a:pt x="2495642" y="3138950"/>
                  <a:pt x="2462980" y="3099511"/>
                  <a:pt x="2227062" y="3117779"/>
                </a:cubicBezTo>
                <a:cubicBezTo>
                  <a:pt x="1991144" y="3136047"/>
                  <a:pt x="1910897" y="3109934"/>
                  <a:pt x="1679811" y="3117779"/>
                </a:cubicBezTo>
                <a:cubicBezTo>
                  <a:pt x="1448725" y="3125624"/>
                  <a:pt x="1297818" y="3117072"/>
                  <a:pt x="1088781" y="3117779"/>
                </a:cubicBezTo>
                <a:cubicBezTo>
                  <a:pt x="879744" y="3118487"/>
                  <a:pt x="699510" y="3133602"/>
                  <a:pt x="519640" y="3117779"/>
                </a:cubicBezTo>
                <a:cubicBezTo>
                  <a:pt x="184172" y="3072327"/>
                  <a:pt x="-37623" y="2899833"/>
                  <a:pt x="0" y="2598139"/>
                </a:cubicBezTo>
                <a:cubicBezTo>
                  <a:pt x="23891" y="2407325"/>
                  <a:pt x="-26628" y="2233573"/>
                  <a:pt x="0" y="1967661"/>
                </a:cubicBezTo>
                <a:cubicBezTo>
                  <a:pt x="26628" y="1701749"/>
                  <a:pt x="-7546" y="1581848"/>
                  <a:pt x="0" y="1233258"/>
                </a:cubicBezTo>
                <a:cubicBezTo>
                  <a:pt x="7546" y="884668"/>
                  <a:pt x="8764" y="716896"/>
                  <a:pt x="0" y="51964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971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456F05-E561-7396-88FE-E24DBE94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030412"/>
            <a:ext cx="5760000" cy="366633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(5)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網路（預覽</a:t>
            </a:r>
            <a:r>
              <a:rPr lang="en-US"/>
              <a:t>）(Networking (preview))</a:t>
            </a:r>
          </a:p>
          <a:p>
            <a:pPr lvl="1">
              <a:spcBef>
                <a:spcPts val="600"/>
              </a:spcBef>
            </a:pPr>
            <a:r>
              <a:rPr lang="en-US" sz="1200" err="1"/>
              <a:t>選擇是否需要導入VNet、Private</a:t>
            </a:r>
            <a:r>
              <a:rPr lang="en-US" sz="1200"/>
              <a:t> Endpoints</a:t>
            </a:r>
            <a:endParaRPr lang="en-US" sz="110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336000" y="2678977"/>
            <a:ext cx="3607350" cy="1435824"/>
          </a:xfrm>
          <a:custGeom>
            <a:avLst/>
            <a:gdLst>
              <a:gd name="connsiteX0" fmla="*/ 0 w 3607350"/>
              <a:gd name="connsiteY0" fmla="*/ 239309 h 1435824"/>
              <a:gd name="connsiteX1" fmla="*/ 239309 w 3607350"/>
              <a:gd name="connsiteY1" fmla="*/ 0 h 1435824"/>
              <a:gd name="connsiteX2" fmla="*/ 927630 w 3607350"/>
              <a:gd name="connsiteY2" fmla="*/ 0 h 1435824"/>
              <a:gd name="connsiteX3" fmla="*/ 1522089 w 3607350"/>
              <a:gd name="connsiteY3" fmla="*/ 0 h 1435824"/>
              <a:gd name="connsiteX4" fmla="*/ 2085261 w 3607350"/>
              <a:gd name="connsiteY4" fmla="*/ 0 h 1435824"/>
              <a:gd name="connsiteX5" fmla="*/ 2773582 w 3607350"/>
              <a:gd name="connsiteY5" fmla="*/ 0 h 1435824"/>
              <a:gd name="connsiteX6" fmla="*/ 3368041 w 3607350"/>
              <a:gd name="connsiteY6" fmla="*/ 0 h 1435824"/>
              <a:gd name="connsiteX7" fmla="*/ 3607350 w 3607350"/>
              <a:gd name="connsiteY7" fmla="*/ 239309 h 1435824"/>
              <a:gd name="connsiteX8" fmla="*/ 3607350 w 3607350"/>
              <a:gd name="connsiteY8" fmla="*/ 717912 h 1435824"/>
              <a:gd name="connsiteX9" fmla="*/ 3607350 w 3607350"/>
              <a:gd name="connsiteY9" fmla="*/ 1196515 h 1435824"/>
              <a:gd name="connsiteX10" fmla="*/ 3368041 w 3607350"/>
              <a:gd name="connsiteY10" fmla="*/ 1435824 h 1435824"/>
              <a:gd name="connsiteX11" fmla="*/ 2836157 w 3607350"/>
              <a:gd name="connsiteY11" fmla="*/ 1435824 h 1435824"/>
              <a:gd name="connsiteX12" fmla="*/ 2210410 w 3607350"/>
              <a:gd name="connsiteY12" fmla="*/ 1435824 h 1435824"/>
              <a:gd name="connsiteX13" fmla="*/ 1522089 w 3607350"/>
              <a:gd name="connsiteY13" fmla="*/ 1435824 h 1435824"/>
              <a:gd name="connsiteX14" fmla="*/ 927630 w 3607350"/>
              <a:gd name="connsiteY14" fmla="*/ 1435824 h 1435824"/>
              <a:gd name="connsiteX15" fmla="*/ 239309 w 3607350"/>
              <a:gd name="connsiteY15" fmla="*/ 1435824 h 1435824"/>
              <a:gd name="connsiteX16" fmla="*/ 0 w 3607350"/>
              <a:gd name="connsiteY16" fmla="*/ 1196515 h 1435824"/>
              <a:gd name="connsiteX17" fmla="*/ 0 w 3607350"/>
              <a:gd name="connsiteY17" fmla="*/ 717912 h 1435824"/>
              <a:gd name="connsiteX18" fmla="*/ 0 w 3607350"/>
              <a:gd name="connsiteY18" fmla="*/ 239309 h 143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07350" h="1435824" extrusionOk="0">
                <a:moveTo>
                  <a:pt x="0" y="239309"/>
                </a:moveTo>
                <a:cubicBezTo>
                  <a:pt x="-5017" y="109642"/>
                  <a:pt x="102216" y="-22691"/>
                  <a:pt x="239309" y="0"/>
                </a:cubicBezTo>
                <a:cubicBezTo>
                  <a:pt x="399974" y="-969"/>
                  <a:pt x="664597" y="3256"/>
                  <a:pt x="927630" y="0"/>
                </a:cubicBezTo>
                <a:cubicBezTo>
                  <a:pt x="1190663" y="-3256"/>
                  <a:pt x="1365491" y="-2174"/>
                  <a:pt x="1522089" y="0"/>
                </a:cubicBezTo>
                <a:cubicBezTo>
                  <a:pt x="1678687" y="2174"/>
                  <a:pt x="1808489" y="9359"/>
                  <a:pt x="2085261" y="0"/>
                </a:cubicBezTo>
                <a:cubicBezTo>
                  <a:pt x="2362033" y="-9359"/>
                  <a:pt x="2584212" y="-1587"/>
                  <a:pt x="2773582" y="0"/>
                </a:cubicBezTo>
                <a:cubicBezTo>
                  <a:pt x="2962952" y="1587"/>
                  <a:pt x="3231600" y="-9129"/>
                  <a:pt x="3368041" y="0"/>
                </a:cubicBezTo>
                <a:cubicBezTo>
                  <a:pt x="3489976" y="-12045"/>
                  <a:pt x="3592603" y="102764"/>
                  <a:pt x="3607350" y="239309"/>
                </a:cubicBezTo>
                <a:cubicBezTo>
                  <a:pt x="3585241" y="382660"/>
                  <a:pt x="3588043" y="576670"/>
                  <a:pt x="3607350" y="717912"/>
                </a:cubicBezTo>
                <a:cubicBezTo>
                  <a:pt x="3626657" y="859154"/>
                  <a:pt x="3591511" y="1048001"/>
                  <a:pt x="3607350" y="1196515"/>
                </a:cubicBezTo>
                <a:cubicBezTo>
                  <a:pt x="3600561" y="1327166"/>
                  <a:pt x="3484415" y="1429545"/>
                  <a:pt x="3368041" y="1435824"/>
                </a:cubicBezTo>
                <a:cubicBezTo>
                  <a:pt x="3174084" y="1413983"/>
                  <a:pt x="3081196" y="1459789"/>
                  <a:pt x="2836157" y="1435824"/>
                </a:cubicBezTo>
                <a:cubicBezTo>
                  <a:pt x="2591118" y="1411859"/>
                  <a:pt x="2498516" y="1407557"/>
                  <a:pt x="2210410" y="1435824"/>
                </a:cubicBezTo>
                <a:cubicBezTo>
                  <a:pt x="1922304" y="1464091"/>
                  <a:pt x="1760691" y="1426303"/>
                  <a:pt x="1522089" y="1435824"/>
                </a:cubicBezTo>
                <a:cubicBezTo>
                  <a:pt x="1283487" y="1445345"/>
                  <a:pt x="1103937" y="1464206"/>
                  <a:pt x="927630" y="1435824"/>
                </a:cubicBezTo>
                <a:cubicBezTo>
                  <a:pt x="751323" y="1407442"/>
                  <a:pt x="404302" y="1416329"/>
                  <a:pt x="239309" y="1435824"/>
                </a:cubicBezTo>
                <a:cubicBezTo>
                  <a:pt x="101949" y="1405804"/>
                  <a:pt x="981" y="1346059"/>
                  <a:pt x="0" y="1196515"/>
                </a:cubicBezTo>
                <a:cubicBezTo>
                  <a:pt x="12023" y="962122"/>
                  <a:pt x="-16807" y="856438"/>
                  <a:pt x="0" y="717912"/>
                </a:cubicBezTo>
                <a:cubicBezTo>
                  <a:pt x="16807" y="579386"/>
                  <a:pt x="-3099" y="427861"/>
                  <a:pt x="0" y="23930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771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818D59-3DF8-B72A-0159-8FA9AEAE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043113"/>
            <a:ext cx="5760000" cy="36663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(6)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監視</a:t>
            </a:r>
            <a:r>
              <a:rPr lang="en-US"/>
              <a:t>(Monitoring)</a:t>
            </a:r>
          </a:p>
          <a:p>
            <a:pPr lvl="1">
              <a:spcBef>
                <a:spcPts val="600"/>
              </a:spcBef>
            </a:pPr>
            <a:r>
              <a:rPr lang="en-US" sz="1200" err="1"/>
              <a:t>選擇是否需要導入Application</a:t>
            </a:r>
            <a:r>
              <a:rPr lang="en-US" sz="1200"/>
              <a:t> </a:t>
            </a:r>
            <a:r>
              <a:rPr lang="en-US" sz="1200" err="1"/>
              <a:t>Insights監控系統效能、使用率</a:t>
            </a:r>
            <a:endParaRPr lang="en-US" sz="110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336000" y="2678977"/>
            <a:ext cx="3607350" cy="1435824"/>
          </a:xfrm>
          <a:custGeom>
            <a:avLst/>
            <a:gdLst>
              <a:gd name="connsiteX0" fmla="*/ 0 w 3607350"/>
              <a:gd name="connsiteY0" fmla="*/ 239309 h 1435824"/>
              <a:gd name="connsiteX1" fmla="*/ 239309 w 3607350"/>
              <a:gd name="connsiteY1" fmla="*/ 0 h 1435824"/>
              <a:gd name="connsiteX2" fmla="*/ 927630 w 3607350"/>
              <a:gd name="connsiteY2" fmla="*/ 0 h 1435824"/>
              <a:gd name="connsiteX3" fmla="*/ 1522089 w 3607350"/>
              <a:gd name="connsiteY3" fmla="*/ 0 h 1435824"/>
              <a:gd name="connsiteX4" fmla="*/ 2085261 w 3607350"/>
              <a:gd name="connsiteY4" fmla="*/ 0 h 1435824"/>
              <a:gd name="connsiteX5" fmla="*/ 2773582 w 3607350"/>
              <a:gd name="connsiteY5" fmla="*/ 0 h 1435824"/>
              <a:gd name="connsiteX6" fmla="*/ 3368041 w 3607350"/>
              <a:gd name="connsiteY6" fmla="*/ 0 h 1435824"/>
              <a:gd name="connsiteX7" fmla="*/ 3607350 w 3607350"/>
              <a:gd name="connsiteY7" fmla="*/ 239309 h 1435824"/>
              <a:gd name="connsiteX8" fmla="*/ 3607350 w 3607350"/>
              <a:gd name="connsiteY8" fmla="*/ 717912 h 1435824"/>
              <a:gd name="connsiteX9" fmla="*/ 3607350 w 3607350"/>
              <a:gd name="connsiteY9" fmla="*/ 1196515 h 1435824"/>
              <a:gd name="connsiteX10" fmla="*/ 3368041 w 3607350"/>
              <a:gd name="connsiteY10" fmla="*/ 1435824 h 1435824"/>
              <a:gd name="connsiteX11" fmla="*/ 2836157 w 3607350"/>
              <a:gd name="connsiteY11" fmla="*/ 1435824 h 1435824"/>
              <a:gd name="connsiteX12" fmla="*/ 2210410 w 3607350"/>
              <a:gd name="connsiteY12" fmla="*/ 1435824 h 1435824"/>
              <a:gd name="connsiteX13" fmla="*/ 1522089 w 3607350"/>
              <a:gd name="connsiteY13" fmla="*/ 1435824 h 1435824"/>
              <a:gd name="connsiteX14" fmla="*/ 927630 w 3607350"/>
              <a:gd name="connsiteY14" fmla="*/ 1435824 h 1435824"/>
              <a:gd name="connsiteX15" fmla="*/ 239309 w 3607350"/>
              <a:gd name="connsiteY15" fmla="*/ 1435824 h 1435824"/>
              <a:gd name="connsiteX16" fmla="*/ 0 w 3607350"/>
              <a:gd name="connsiteY16" fmla="*/ 1196515 h 1435824"/>
              <a:gd name="connsiteX17" fmla="*/ 0 w 3607350"/>
              <a:gd name="connsiteY17" fmla="*/ 717912 h 1435824"/>
              <a:gd name="connsiteX18" fmla="*/ 0 w 3607350"/>
              <a:gd name="connsiteY18" fmla="*/ 239309 h 143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07350" h="1435824" extrusionOk="0">
                <a:moveTo>
                  <a:pt x="0" y="239309"/>
                </a:moveTo>
                <a:cubicBezTo>
                  <a:pt x="-5017" y="109642"/>
                  <a:pt x="102216" y="-22691"/>
                  <a:pt x="239309" y="0"/>
                </a:cubicBezTo>
                <a:cubicBezTo>
                  <a:pt x="399974" y="-969"/>
                  <a:pt x="664597" y="3256"/>
                  <a:pt x="927630" y="0"/>
                </a:cubicBezTo>
                <a:cubicBezTo>
                  <a:pt x="1190663" y="-3256"/>
                  <a:pt x="1365491" y="-2174"/>
                  <a:pt x="1522089" y="0"/>
                </a:cubicBezTo>
                <a:cubicBezTo>
                  <a:pt x="1678687" y="2174"/>
                  <a:pt x="1808489" y="9359"/>
                  <a:pt x="2085261" y="0"/>
                </a:cubicBezTo>
                <a:cubicBezTo>
                  <a:pt x="2362033" y="-9359"/>
                  <a:pt x="2584212" y="-1587"/>
                  <a:pt x="2773582" y="0"/>
                </a:cubicBezTo>
                <a:cubicBezTo>
                  <a:pt x="2962952" y="1587"/>
                  <a:pt x="3231600" y="-9129"/>
                  <a:pt x="3368041" y="0"/>
                </a:cubicBezTo>
                <a:cubicBezTo>
                  <a:pt x="3489976" y="-12045"/>
                  <a:pt x="3592603" y="102764"/>
                  <a:pt x="3607350" y="239309"/>
                </a:cubicBezTo>
                <a:cubicBezTo>
                  <a:pt x="3585241" y="382660"/>
                  <a:pt x="3588043" y="576670"/>
                  <a:pt x="3607350" y="717912"/>
                </a:cubicBezTo>
                <a:cubicBezTo>
                  <a:pt x="3626657" y="859154"/>
                  <a:pt x="3591511" y="1048001"/>
                  <a:pt x="3607350" y="1196515"/>
                </a:cubicBezTo>
                <a:cubicBezTo>
                  <a:pt x="3600561" y="1327166"/>
                  <a:pt x="3484415" y="1429545"/>
                  <a:pt x="3368041" y="1435824"/>
                </a:cubicBezTo>
                <a:cubicBezTo>
                  <a:pt x="3174084" y="1413983"/>
                  <a:pt x="3081196" y="1459789"/>
                  <a:pt x="2836157" y="1435824"/>
                </a:cubicBezTo>
                <a:cubicBezTo>
                  <a:pt x="2591118" y="1411859"/>
                  <a:pt x="2498516" y="1407557"/>
                  <a:pt x="2210410" y="1435824"/>
                </a:cubicBezTo>
                <a:cubicBezTo>
                  <a:pt x="1922304" y="1464091"/>
                  <a:pt x="1760691" y="1426303"/>
                  <a:pt x="1522089" y="1435824"/>
                </a:cubicBezTo>
                <a:cubicBezTo>
                  <a:pt x="1283487" y="1445345"/>
                  <a:pt x="1103937" y="1464206"/>
                  <a:pt x="927630" y="1435824"/>
                </a:cubicBezTo>
                <a:cubicBezTo>
                  <a:pt x="751323" y="1407442"/>
                  <a:pt x="404302" y="1416329"/>
                  <a:pt x="239309" y="1435824"/>
                </a:cubicBezTo>
                <a:cubicBezTo>
                  <a:pt x="101949" y="1405804"/>
                  <a:pt x="981" y="1346059"/>
                  <a:pt x="0" y="1196515"/>
                </a:cubicBezTo>
                <a:cubicBezTo>
                  <a:pt x="12023" y="962122"/>
                  <a:pt x="-16807" y="856438"/>
                  <a:pt x="0" y="717912"/>
                </a:cubicBezTo>
                <a:cubicBezTo>
                  <a:pt x="16807" y="579386"/>
                  <a:pt x="-3099" y="427861"/>
                  <a:pt x="0" y="23930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47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0028B59-1496-2D1F-CF14-6DBBDAF2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043113"/>
            <a:ext cx="5760000" cy="36470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(7)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標籤</a:t>
            </a:r>
            <a:r>
              <a:rPr lang="en-US"/>
              <a:t>(Tags)</a:t>
            </a:r>
          </a:p>
          <a:p>
            <a:pPr lvl="1">
              <a:spcBef>
                <a:spcPts val="600"/>
              </a:spcBef>
            </a:pPr>
            <a:r>
              <a:rPr lang="en-US" sz="1200" err="1"/>
              <a:t>可以為App</a:t>
            </a:r>
            <a:r>
              <a:rPr lang="en-US" sz="1200"/>
              <a:t> </a:t>
            </a:r>
            <a:r>
              <a:rPr lang="en-US" sz="1200" err="1"/>
              <a:t>Service建立標籤</a:t>
            </a:r>
            <a:endParaRPr lang="en-US" sz="110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336000" y="2678977"/>
            <a:ext cx="3607350" cy="1435824"/>
          </a:xfrm>
          <a:custGeom>
            <a:avLst/>
            <a:gdLst>
              <a:gd name="connsiteX0" fmla="*/ 0 w 3607350"/>
              <a:gd name="connsiteY0" fmla="*/ 239309 h 1435824"/>
              <a:gd name="connsiteX1" fmla="*/ 239309 w 3607350"/>
              <a:gd name="connsiteY1" fmla="*/ 0 h 1435824"/>
              <a:gd name="connsiteX2" fmla="*/ 927630 w 3607350"/>
              <a:gd name="connsiteY2" fmla="*/ 0 h 1435824"/>
              <a:gd name="connsiteX3" fmla="*/ 1522089 w 3607350"/>
              <a:gd name="connsiteY3" fmla="*/ 0 h 1435824"/>
              <a:gd name="connsiteX4" fmla="*/ 2085261 w 3607350"/>
              <a:gd name="connsiteY4" fmla="*/ 0 h 1435824"/>
              <a:gd name="connsiteX5" fmla="*/ 2773582 w 3607350"/>
              <a:gd name="connsiteY5" fmla="*/ 0 h 1435824"/>
              <a:gd name="connsiteX6" fmla="*/ 3368041 w 3607350"/>
              <a:gd name="connsiteY6" fmla="*/ 0 h 1435824"/>
              <a:gd name="connsiteX7" fmla="*/ 3607350 w 3607350"/>
              <a:gd name="connsiteY7" fmla="*/ 239309 h 1435824"/>
              <a:gd name="connsiteX8" fmla="*/ 3607350 w 3607350"/>
              <a:gd name="connsiteY8" fmla="*/ 717912 h 1435824"/>
              <a:gd name="connsiteX9" fmla="*/ 3607350 w 3607350"/>
              <a:gd name="connsiteY9" fmla="*/ 1196515 h 1435824"/>
              <a:gd name="connsiteX10" fmla="*/ 3368041 w 3607350"/>
              <a:gd name="connsiteY10" fmla="*/ 1435824 h 1435824"/>
              <a:gd name="connsiteX11" fmla="*/ 2836157 w 3607350"/>
              <a:gd name="connsiteY11" fmla="*/ 1435824 h 1435824"/>
              <a:gd name="connsiteX12" fmla="*/ 2210410 w 3607350"/>
              <a:gd name="connsiteY12" fmla="*/ 1435824 h 1435824"/>
              <a:gd name="connsiteX13" fmla="*/ 1522089 w 3607350"/>
              <a:gd name="connsiteY13" fmla="*/ 1435824 h 1435824"/>
              <a:gd name="connsiteX14" fmla="*/ 927630 w 3607350"/>
              <a:gd name="connsiteY14" fmla="*/ 1435824 h 1435824"/>
              <a:gd name="connsiteX15" fmla="*/ 239309 w 3607350"/>
              <a:gd name="connsiteY15" fmla="*/ 1435824 h 1435824"/>
              <a:gd name="connsiteX16" fmla="*/ 0 w 3607350"/>
              <a:gd name="connsiteY16" fmla="*/ 1196515 h 1435824"/>
              <a:gd name="connsiteX17" fmla="*/ 0 w 3607350"/>
              <a:gd name="connsiteY17" fmla="*/ 717912 h 1435824"/>
              <a:gd name="connsiteX18" fmla="*/ 0 w 3607350"/>
              <a:gd name="connsiteY18" fmla="*/ 239309 h 143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07350" h="1435824" extrusionOk="0">
                <a:moveTo>
                  <a:pt x="0" y="239309"/>
                </a:moveTo>
                <a:cubicBezTo>
                  <a:pt x="-5017" y="109642"/>
                  <a:pt x="102216" y="-22691"/>
                  <a:pt x="239309" y="0"/>
                </a:cubicBezTo>
                <a:cubicBezTo>
                  <a:pt x="399974" y="-969"/>
                  <a:pt x="664597" y="3256"/>
                  <a:pt x="927630" y="0"/>
                </a:cubicBezTo>
                <a:cubicBezTo>
                  <a:pt x="1190663" y="-3256"/>
                  <a:pt x="1365491" y="-2174"/>
                  <a:pt x="1522089" y="0"/>
                </a:cubicBezTo>
                <a:cubicBezTo>
                  <a:pt x="1678687" y="2174"/>
                  <a:pt x="1808489" y="9359"/>
                  <a:pt x="2085261" y="0"/>
                </a:cubicBezTo>
                <a:cubicBezTo>
                  <a:pt x="2362033" y="-9359"/>
                  <a:pt x="2584212" y="-1587"/>
                  <a:pt x="2773582" y="0"/>
                </a:cubicBezTo>
                <a:cubicBezTo>
                  <a:pt x="2962952" y="1587"/>
                  <a:pt x="3231600" y="-9129"/>
                  <a:pt x="3368041" y="0"/>
                </a:cubicBezTo>
                <a:cubicBezTo>
                  <a:pt x="3489976" y="-12045"/>
                  <a:pt x="3592603" y="102764"/>
                  <a:pt x="3607350" y="239309"/>
                </a:cubicBezTo>
                <a:cubicBezTo>
                  <a:pt x="3585241" y="382660"/>
                  <a:pt x="3588043" y="576670"/>
                  <a:pt x="3607350" y="717912"/>
                </a:cubicBezTo>
                <a:cubicBezTo>
                  <a:pt x="3626657" y="859154"/>
                  <a:pt x="3591511" y="1048001"/>
                  <a:pt x="3607350" y="1196515"/>
                </a:cubicBezTo>
                <a:cubicBezTo>
                  <a:pt x="3600561" y="1327166"/>
                  <a:pt x="3484415" y="1429545"/>
                  <a:pt x="3368041" y="1435824"/>
                </a:cubicBezTo>
                <a:cubicBezTo>
                  <a:pt x="3174084" y="1413983"/>
                  <a:pt x="3081196" y="1459789"/>
                  <a:pt x="2836157" y="1435824"/>
                </a:cubicBezTo>
                <a:cubicBezTo>
                  <a:pt x="2591118" y="1411859"/>
                  <a:pt x="2498516" y="1407557"/>
                  <a:pt x="2210410" y="1435824"/>
                </a:cubicBezTo>
                <a:cubicBezTo>
                  <a:pt x="1922304" y="1464091"/>
                  <a:pt x="1760691" y="1426303"/>
                  <a:pt x="1522089" y="1435824"/>
                </a:cubicBezTo>
                <a:cubicBezTo>
                  <a:pt x="1283487" y="1445345"/>
                  <a:pt x="1103937" y="1464206"/>
                  <a:pt x="927630" y="1435824"/>
                </a:cubicBezTo>
                <a:cubicBezTo>
                  <a:pt x="751323" y="1407442"/>
                  <a:pt x="404302" y="1416329"/>
                  <a:pt x="239309" y="1435824"/>
                </a:cubicBezTo>
                <a:cubicBezTo>
                  <a:pt x="101949" y="1405804"/>
                  <a:pt x="981" y="1346059"/>
                  <a:pt x="0" y="1196515"/>
                </a:cubicBezTo>
                <a:cubicBezTo>
                  <a:pt x="12023" y="962122"/>
                  <a:pt x="-16807" y="856438"/>
                  <a:pt x="0" y="717912"/>
                </a:cubicBezTo>
                <a:cubicBezTo>
                  <a:pt x="16807" y="579386"/>
                  <a:pt x="-3099" y="427861"/>
                  <a:pt x="0" y="23930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031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(8)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檢閱＋建立</a:t>
            </a:r>
            <a:r>
              <a:rPr lang="en-US"/>
              <a:t>(Review + Create)</a:t>
            </a:r>
          </a:p>
          <a:p>
            <a:pPr lvl="1">
              <a:spcBef>
                <a:spcPts val="600"/>
              </a:spcBef>
            </a:pPr>
            <a:r>
              <a:rPr lang="en-US" sz="1100" err="1"/>
              <a:t>檢閱內容並建立</a:t>
            </a:r>
            <a:endParaRPr lang="en-US" sz="11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812AD4-A49E-89FF-45C5-863000BC0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83"/>
          <a:stretch/>
        </p:blipFill>
        <p:spPr>
          <a:xfrm>
            <a:off x="422676" y="1385887"/>
            <a:ext cx="5106761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2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E812AD4-A49E-89FF-45C5-863000BC0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8"/>
          <a:stretch/>
        </p:blipFill>
        <p:spPr>
          <a:xfrm>
            <a:off x="422676" y="2160588"/>
            <a:ext cx="5106761" cy="39544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(8)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檢閱＋建立</a:t>
            </a:r>
            <a:r>
              <a:rPr lang="en-US"/>
              <a:t>(Review + Create)</a:t>
            </a:r>
          </a:p>
          <a:p>
            <a:pPr lvl="1">
              <a:spcBef>
                <a:spcPts val="600"/>
              </a:spcBef>
            </a:pPr>
            <a:r>
              <a:rPr lang="en-US" sz="1100" err="1"/>
              <a:t>檢閱內容並建立</a:t>
            </a:r>
            <a:endParaRPr lang="en-US" sz="110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422676" y="5629275"/>
            <a:ext cx="2034774" cy="485758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685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App Service (9)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建立成功</a:t>
            </a:r>
            <a:endParaRPr lang="en-US" sz="11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7E31C3-0A07-2DA3-DD1A-306BBD58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930400"/>
            <a:ext cx="5760000" cy="36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App Service - Overview</a:t>
            </a:r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5B3EE3-3BEC-48E2-8CDA-EF7B8BF6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1362"/>
            <a:ext cx="7940351" cy="43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1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F7249FDC-1B42-7EE0-7D4E-4CF2B2B1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0C4F26F-D231-ED0B-58C8-6F00F3F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Azure App Service</a:t>
            </a:r>
          </a:p>
          <a:p>
            <a:r>
              <a:rPr lang="en-US" altLang="zh-TW">
                <a:solidFill>
                  <a:srgbClr val="FFFFFF"/>
                </a:solidFill>
              </a:rPr>
              <a:t>Azure Function APP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1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App Service – Create Functions</a:t>
            </a:r>
            <a:endParaRPr kumimoji="1"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3FE9C-FCD0-4206-8C12-0361FFA2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zh-TW" altLang="en-US" dirty="0"/>
              <a:t>方法二：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透過</a:t>
            </a:r>
            <a:r>
              <a:rPr lang="en-US" altLang="zh-TW" dirty="0"/>
              <a:t>VS Code</a:t>
            </a:r>
            <a:r>
              <a:rPr lang="zh-TW" altLang="en-US" dirty="0"/>
              <a:t>開發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zh-TW" altLang="en-US" dirty="0"/>
              <a:t>直接透過</a:t>
            </a:r>
            <a:r>
              <a:rPr lang="en-US" altLang="zh-TW" dirty="0"/>
              <a:t>VS Code</a:t>
            </a:r>
            <a:r>
              <a:rPr lang="zh-TW" altLang="en-US" dirty="0"/>
              <a:t>建立</a:t>
            </a:r>
            <a:r>
              <a:rPr lang="en-US" altLang="zh-TW" dirty="0"/>
              <a:t>trigger</a:t>
            </a:r>
            <a:r>
              <a:rPr lang="zh-TW" altLang="en-US" dirty="0"/>
              <a:t>並開發。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6CA221-7C29-4241-B207-5313979E3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78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11" name="圓角矩形 4">
            <a:extLst>
              <a:ext uri="{FF2B5EF4-FFF2-40B4-BE49-F238E27FC236}">
                <a16:creationId xmlns:a16="http://schemas.microsoft.com/office/drawing/2014/main" id="{4CF6511C-7A10-4F44-A1E2-0F09193ECDE1}"/>
              </a:ext>
            </a:extLst>
          </p:cNvPr>
          <p:cNvSpPr/>
          <p:nvPr/>
        </p:nvSpPr>
        <p:spPr>
          <a:xfrm>
            <a:off x="2807274" y="3079732"/>
            <a:ext cx="3288726" cy="349268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4">
            <a:extLst>
              <a:ext uri="{FF2B5EF4-FFF2-40B4-BE49-F238E27FC236}">
                <a16:creationId xmlns:a16="http://schemas.microsoft.com/office/drawing/2014/main" id="{9FCD918E-4B09-4349-A817-35C97BC98F18}"/>
              </a:ext>
            </a:extLst>
          </p:cNvPr>
          <p:cNvSpPr/>
          <p:nvPr/>
        </p:nvSpPr>
        <p:spPr>
          <a:xfrm>
            <a:off x="2054799" y="2790633"/>
            <a:ext cx="516951" cy="289099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4B9F23-FAD1-4133-AA1F-E34A86D585F8}"/>
              </a:ext>
            </a:extLst>
          </p:cNvPr>
          <p:cNvSpPr txBox="1"/>
          <p:nvPr/>
        </p:nvSpPr>
        <p:spPr>
          <a:xfrm>
            <a:off x="6488692" y="3600253"/>
            <a:ext cx="34773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900" dirty="0"/>
              <a:t>npm install -g azure-functions-core-tools@4 --unsafe-perm true</a:t>
            </a:r>
            <a:endParaRPr lang="en-US" altLang="zh-TW" sz="900" dirty="0"/>
          </a:p>
          <a:p>
            <a:r>
              <a:rPr lang="en-US" altLang="zh-TW" sz="900" dirty="0" err="1"/>
              <a:t>func</a:t>
            </a:r>
            <a:r>
              <a:rPr lang="en-US" altLang="zh-TW" sz="900" dirty="0"/>
              <a:t> </a:t>
            </a:r>
            <a:r>
              <a:rPr lang="en-US" altLang="zh-TW" sz="900" dirty="0" err="1"/>
              <a:t>init</a:t>
            </a:r>
            <a:endParaRPr lang="en-US" altLang="zh-TW" sz="900" dirty="0"/>
          </a:p>
          <a:p>
            <a:r>
              <a:rPr lang="en-US" altLang="zh-TW" sz="900" dirty="0" err="1"/>
              <a:t>func</a:t>
            </a:r>
            <a:r>
              <a:rPr lang="en-US" altLang="zh-TW" sz="900" dirty="0"/>
              <a:t> new</a:t>
            </a:r>
          </a:p>
          <a:p>
            <a:r>
              <a:rPr lang="en-US" altLang="zh-TW" sz="900" dirty="0" err="1"/>
              <a:t>func</a:t>
            </a:r>
            <a:r>
              <a:rPr lang="en-US" altLang="zh-TW" sz="900" dirty="0"/>
              <a:t> start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878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kumimoji="1" lang="en-US" altLang="zh-TW" dirty="0"/>
              <a:t>App Service – Publish</a:t>
            </a:r>
            <a:endParaRPr kumimoji="1"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3FE9C-FCD0-4206-8C12-0361FFA2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zh-TW" altLang="en-US" dirty="0"/>
              <a:t>方法一：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透過</a:t>
            </a:r>
            <a:r>
              <a:rPr lang="en-US" altLang="zh-TW" dirty="0"/>
              <a:t>VS Code</a:t>
            </a:r>
            <a:r>
              <a:rPr lang="zh-TW" altLang="en-US" dirty="0"/>
              <a:t>發佈 </a:t>
            </a:r>
            <a:r>
              <a:rPr lang="en-US" altLang="zh-TW" dirty="0"/>
              <a:t>(API</a:t>
            </a:r>
            <a:r>
              <a:rPr lang="zh-TW" altLang="en-US" dirty="0"/>
              <a:t>推薦使用</a:t>
            </a:r>
            <a:r>
              <a:rPr lang="en-US" altLang="zh-TW" dirty="0"/>
              <a:t>)</a:t>
            </a:r>
          </a:p>
          <a:p>
            <a:pPr>
              <a:spcBef>
                <a:spcPts val="600"/>
              </a:spcBef>
            </a:pPr>
            <a:r>
              <a:rPr lang="zh-TW" altLang="en-US" dirty="0"/>
              <a:t>方法二：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透過</a:t>
            </a:r>
            <a:r>
              <a:rPr lang="en-US" altLang="zh-TW" dirty="0"/>
              <a:t>command</a:t>
            </a:r>
            <a:r>
              <a:rPr lang="zh-TW" altLang="en-US" dirty="0"/>
              <a:t>發布 </a:t>
            </a:r>
            <a:r>
              <a:rPr lang="en-US" altLang="zh-TW" dirty="0"/>
              <a:t>(UI</a:t>
            </a:r>
            <a:r>
              <a:rPr lang="zh-TW" altLang="en-US" dirty="0"/>
              <a:t>推薦使用</a:t>
            </a:r>
            <a:r>
              <a:rPr lang="en-US" altLang="zh-TW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zh-TW" dirty="0"/>
              <a:t>Zip File:</a:t>
            </a:r>
          </a:p>
          <a:p>
            <a:pPr lvl="2">
              <a:spcBef>
                <a:spcPts val="600"/>
              </a:spcBef>
            </a:pPr>
            <a:endParaRPr lang="en-US" altLang="zh-TW" dirty="0"/>
          </a:p>
          <a:p>
            <a:pPr lvl="2">
              <a:spcBef>
                <a:spcPts val="600"/>
              </a:spcBef>
            </a:pPr>
            <a:endParaRPr lang="en-US" altLang="zh-TW" dirty="0"/>
          </a:p>
          <a:p>
            <a:pPr lvl="2">
              <a:spcBef>
                <a:spcPts val="600"/>
              </a:spcBef>
            </a:pPr>
            <a:endParaRPr lang="en-US" altLang="zh-TW" dirty="0"/>
          </a:p>
          <a:p>
            <a:pPr lvl="2">
              <a:spcBef>
                <a:spcPts val="600"/>
              </a:spcBef>
            </a:pPr>
            <a:endParaRPr lang="en-US" altLang="zh-TW" dirty="0"/>
          </a:p>
          <a:p>
            <a:pPr lvl="2">
              <a:spcBef>
                <a:spcPts val="600"/>
              </a:spcBef>
            </a:pPr>
            <a:endParaRPr lang="en-US" altLang="zh-TW" dirty="0"/>
          </a:p>
          <a:p>
            <a:pPr lvl="2">
              <a:spcBef>
                <a:spcPts val="600"/>
              </a:spcBef>
            </a:pPr>
            <a:r>
              <a:rPr lang="zh-TW" altLang="en-US" dirty="0"/>
              <a:t>指令</a:t>
            </a:r>
            <a:endParaRPr lang="en-US" altLang="zh-TW" dirty="0"/>
          </a:p>
          <a:p>
            <a:pPr lvl="2">
              <a:spcBef>
                <a:spcPts val="600"/>
              </a:spcBef>
            </a:pP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BBDBC8-9A7E-46B9-93C3-DD11BD9317E2}"/>
              </a:ext>
            </a:extLst>
          </p:cNvPr>
          <p:cNvSpPr txBox="1"/>
          <p:nvPr/>
        </p:nvSpPr>
        <p:spPr>
          <a:xfrm>
            <a:off x="5947877" y="4964025"/>
            <a:ext cx="3477346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900" dirty="0" err="1"/>
              <a:t>az</a:t>
            </a:r>
            <a:r>
              <a:rPr lang="en-US" altLang="zh-TW" sz="900" dirty="0"/>
              <a:t> login</a:t>
            </a:r>
          </a:p>
          <a:p>
            <a:r>
              <a:rPr lang="en-US" altLang="zh-TW" sz="900" dirty="0" err="1"/>
              <a:t>az</a:t>
            </a:r>
            <a:r>
              <a:rPr lang="en-US" altLang="zh-TW" sz="900" dirty="0"/>
              <a:t> webapp deployment source config-zip --subscription </a:t>
            </a:r>
            <a:r>
              <a:rPr lang="en-US" altLang="zh-TW" sz="900" dirty="0">
                <a:solidFill>
                  <a:srgbClr val="FF0000"/>
                </a:solidFill>
                <a:highlight>
                  <a:srgbClr val="FFFF00"/>
                </a:highlight>
              </a:rPr>
              <a:t>{subscription} </a:t>
            </a:r>
            <a:r>
              <a:rPr lang="en-US" altLang="zh-TW" sz="900" dirty="0"/>
              <a:t>--resource-group</a:t>
            </a:r>
            <a:r>
              <a:rPr lang="zh-TW" altLang="en-US" sz="900" dirty="0"/>
              <a:t> </a:t>
            </a:r>
            <a:r>
              <a:rPr lang="en-US" altLang="zh-TW" sz="900" dirty="0">
                <a:solidFill>
                  <a:srgbClr val="FF0000"/>
                </a:solidFill>
                <a:highlight>
                  <a:srgbClr val="FFFF00"/>
                </a:highlight>
              </a:rPr>
              <a:t>{resource-group}</a:t>
            </a:r>
            <a:r>
              <a:rPr lang="zh-TW" altLang="en-US" sz="900" dirty="0"/>
              <a:t> </a:t>
            </a:r>
            <a:r>
              <a:rPr lang="en-US" altLang="zh-TW" sz="900" dirty="0"/>
              <a:t>--name </a:t>
            </a:r>
            <a:r>
              <a:rPr lang="en-US" altLang="zh-TW" sz="900" dirty="0">
                <a:solidFill>
                  <a:srgbClr val="FF0000"/>
                </a:solidFill>
                <a:highlight>
                  <a:srgbClr val="FFFF00"/>
                </a:highlight>
              </a:rPr>
              <a:t>{app-name}</a:t>
            </a:r>
            <a:r>
              <a:rPr lang="en-US" altLang="zh-TW" sz="900" dirty="0"/>
              <a:t> –</a:t>
            </a:r>
            <a:r>
              <a:rPr lang="en-US" altLang="zh-TW" sz="900" dirty="0" err="1"/>
              <a:t>src</a:t>
            </a:r>
            <a:r>
              <a:rPr lang="en-US" altLang="zh-TW" sz="900" dirty="0"/>
              <a:t> </a:t>
            </a:r>
            <a:r>
              <a:rPr lang="en-US" altLang="zh-TW" sz="900" dirty="0">
                <a:solidFill>
                  <a:srgbClr val="FF0000"/>
                </a:solidFill>
                <a:highlight>
                  <a:srgbClr val="FFFF00"/>
                </a:highlight>
              </a:rPr>
              <a:t>{zip file}</a:t>
            </a:r>
          </a:p>
          <a:p>
            <a:endParaRPr lang="zh-TW" altLang="en-US" sz="9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4004B8-DB16-49D3-8665-F5EABFDE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877" y="3411095"/>
            <a:ext cx="2201549" cy="11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0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B64004-4CDA-4FD3-A8B7-241C5339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2DCCF-AB14-4CBB-A1C1-07D887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en-US" altLang="zh-TW" sz="5400"/>
              <a:t>Function App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121280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3C8BF8-EB2D-4D2B-C6F2-91C9473D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kumimoji="1" lang="en-US" altLang="zh-TW" dirty="0"/>
              <a:t>Function App</a:t>
            </a:r>
            <a:endParaRPr kumimoji="1" lang="zh-TW" alt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B336C-75FE-8D2E-9FAC-51901D0E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1600" dirty="0"/>
              <a:t>Function App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TW" i="0" dirty="0"/>
              <a:t>Azure Functions </a:t>
            </a:r>
            <a:r>
              <a:rPr lang="zh-TW" altLang="en-US" i="0" dirty="0"/>
              <a:t>是無伺服器解決方案，可讓您撰寫較少的程式碼、維護較少的基礎結構，並節省成本。 雲端基礎結構會提供讓應用程式保持執行所需的所有最新資源，而不需要擔心部署和維護伺服器。</a:t>
            </a:r>
            <a:endParaRPr lang="en-US" altLang="zh-TW" i="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TW" altLang="en-US" i="0" dirty="0"/>
              <a:t>支援程式語言</a:t>
            </a:r>
            <a:endParaRPr lang="en-US" altLang="zh-TW" i="0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TW" sz="1600" i="0" dirty="0"/>
              <a:t> C# </a:t>
            </a:r>
            <a:endParaRPr lang="en-US" altLang="zh-TW" sz="1600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TW" sz="1600" i="0" dirty="0"/>
              <a:t>JAVA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TW" sz="1600" i="0" dirty="0"/>
              <a:t>JavaScript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TW" sz="1600" i="0" dirty="0"/>
              <a:t>PowerShell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TW" sz="1600" i="0" dirty="0"/>
              <a:t>Python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/>
              <a:t>可以選擇 </a:t>
            </a:r>
            <a:r>
              <a:rPr lang="en" altLang="zh-TW" dirty="0"/>
              <a:t>Windows </a:t>
            </a:r>
            <a:r>
              <a:rPr lang="zh-TW" altLang="en-US" dirty="0"/>
              <a:t>或 </a:t>
            </a:r>
            <a:r>
              <a:rPr lang="en" altLang="zh-TW" dirty="0"/>
              <a:t>Linux </a:t>
            </a:r>
            <a:r>
              <a:rPr lang="zh-TW" altLang="en-US" dirty="0"/>
              <a:t>上執行</a:t>
            </a:r>
            <a:endParaRPr lang="en-US" altLang="zh-TW" dirty="0"/>
          </a:p>
          <a:p>
            <a:r>
              <a:rPr lang="en-US" altLang="zh-TW" sz="1600" dirty="0">
                <a:hlinkClick r:id="rId2"/>
              </a:rPr>
              <a:t>Azure Functions </a:t>
            </a:r>
            <a:r>
              <a:rPr lang="zh-TW" altLang="en-US" sz="1600" dirty="0">
                <a:hlinkClick r:id="rId2"/>
              </a:rPr>
              <a:t>概觀 </a:t>
            </a:r>
            <a:r>
              <a:rPr lang="en-US" altLang="zh-TW" sz="1600" dirty="0">
                <a:hlinkClick r:id="rId2"/>
              </a:rPr>
              <a:t>| Microsoft Docs</a:t>
            </a:r>
            <a:endParaRPr lang="zh-TW" altLang="en-US" sz="1600" i="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069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C8BF8-EB2D-4D2B-C6F2-91C9473D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zh-TW" dirty="0"/>
              <a:t>Function App</a:t>
            </a:r>
            <a:endParaRPr kumimoji="1"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3BA957F-E051-431A-B2F7-39997F59B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75978"/>
              </p:ext>
            </p:extLst>
          </p:nvPr>
        </p:nvGraphicFramePr>
        <p:xfrm>
          <a:off x="1567077" y="2158630"/>
          <a:ext cx="6817884" cy="3883674"/>
        </p:xfrm>
        <a:graphic>
          <a:graphicData uri="http://schemas.openxmlformats.org/drawingml/2006/table">
            <a:tbl>
              <a:tblPr/>
              <a:tblGrid>
                <a:gridCol w="2333119">
                  <a:extLst>
                    <a:ext uri="{9D8B030D-6E8A-4147-A177-3AD203B41FA5}">
                      <a16:colId xmlns:a16="http://schemas.microsoft.com/office/drawing/2014/main" val="390300288"/>
                    </a:ext>
                  </a:extLst>
                </a:gridCol>
                <a:gridCol w="4484765">
                  <a:extLst>
                    <a:ext uri="{9D8B030D-6E8A-4147-A177-3AD203B41FA5}">
                      <a16:colId xmlns:a16="http://schemas.microsoft.com/office/drawing/2014/main" val="1549703771"/>
                    </a:ext>
                  </a:extLst>
                </a:gridCol>
              </a:tblGrid>
              <a:tr h="30442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1" dirty="0">
                          <a:effectLst/>
                        </a:rPr>
                        <a:t>如果您想要</a:t>
                      </a:r>
                      <a:r>
                        <a:rPr lang="en-US" altLang="zh-TW" sz="1500" b="1" dirty="0">
                          <a:effectLst/>
                        </a:rPr>
                        <a:t>...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1" dirty="0">
                          <a:effectLst/>
                        </a:rPr>
                        <a:t>接著</a:t>
                      </a:r>
                      <a:r>
                        <a:rPr lang="en-US" altLang="zh-TW" sz="1500" b="1" dirty="0">
                          <a:effectLst/>
                        </a:rPr>
                        <a:t>...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07346"/>
                  </a:ext>
                </a:extLst>
              </a:tr>
              <a:tr h="53274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 dirty="0">
                          <a:effectLst/>
                        </a:rPr>
                        <a:t>建置 </a:t>
                      </a:r>
                      <a:r>
                        <a:rPr lang="en-US" sz="1500" b="0" dirty="0">
                          <a:effectLst/>
                        </a:rPr>
                        <a:t>Web API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使用 </a:t>
                      </a:r>
                      <a:r>
                        <a:rPr lang="en-US" altLang="zh-TW" sz="1500" b="0" u="none" strike="noStrike">
                          <a:effectLst/>
                          <a:hlinkClick r:id="rId2"/>
                        </a:rPr>
                        <a:t>HTTP </a:t>
                      </a:r>
                      <a:r>
                        <a:rPr lang="zh-TW" altLang="en-US" sz="1500" b="0" u="none" strike="noStrike">
                          <a:effectLst/>
                          <a:hlinkClick r:id="rId2"/>
                        </a:rPr>
                        <a:t>觸發程序</a:t>
                      </a:r>
                      <a:r>
                        <a:rPr lang="zh-TW" altLang="en-US" sz="1500" b="0">
                          <a:effectLst/>
                        </a:rPr>
                        <a:t>為您的 </a:t>
                      </a:r>
                      <a:r>
                        <a:rPr lang="en-US" altLang="zh-TW" sz="1500" b="0">
                          <a:effectLst/>
                        </a:rPr>
                        <a:t>Web </a:t>
                      </a:r>
                      <a:r>
                        <a:rPr lang="zh-TW" altLang="en-US" sz="1500" b="0">
                          <a:effectLst/>
                        </a:rPr>
                        <a:t>應用程式實作端點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40088"/>
                  </a:ext>
                </a:extLst>
              </a:tr>
              <a:tr h="53274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 dirty="0">
                          <a:effectLst/>
                        </a:rPr>
                        <a:t>處理檔案上傳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在 </a:t>
                      </a:r>
                      <a:r>
                        <a:rPr lang="en-US" altLang="zh-TW" sz="1500" b="0" u="none" strike="noStrike">
                          <a:effectLst/>
                          <a:hlinkClick r:id="rId3"/>
                        </a:rPr>
                        <a:t>Blob </a:t>
                      </a:r>
                      <a:r>
                        <a:rPr lang="zh-TW" altLang="en-US" sz="1500" b="0" u="none" strike="noStrike">
                          <a:effectLst/>
                          <a:hlinkClick r:id="rId3"/>
                        </a:rPr>
                        <a:t>儲存體</a:t>
                      </a:r>
                      <a:r>
                        <a:rPr lang="zh-TW" altLang="en-US" sz="1500" b="0">
                          <a:effectLst/>
                        </a:rPr>
                        <a:t>中上傳或變更檔案時執行程式碼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55287"/>
                  </a:ext>
                </a:extLst>
              </a:tr>
              <a:tr h="53274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建置無伺服器工作流程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使用 </a:t>
                      </a:r>
                      <a:r>
                        <a:rPr lang="en-US" sz="1500" b="0" u="none" strike="noStrike">
                          <a:effectLst/>
                          <a:hlinkClick r:id="rId4"/>
                        </a:rPr>
                        <a:t>Durable Functions</a:t>
                      </a:r>
                      <a:r>
                        <a:rPr lang="en-US" sz="1500" b="0">
                          <a:effectLst/>
                        </a:rPr>
                        <a:t> </a:t>
                      </a:r>
                      <a:r>
                        <a:rPr lang="zh-TW" altLang="en-US" sz="1500" b="0">
                          <a:effectLst/>
                        </a:rPr>
                        <a:t>將一系列函式鏈結在一起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8792"/>
                  </a:ext>
                </a:extLst>
              </a:tr>
              <a:tr h="53274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回應資料庫變更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在 </a:t>
                      </a:r>
                      <a:r>
                        <a:rPr lang="en-US" sz="1500" b="0" u="none" strike="noStrike">
                          <a:effectLst/>
                          <a:hlinkClick r:id="rId5"/>
                        </a:rPr>
                        <a:t>Cosmos DB</a:t>
                      </a:r>
                      <a:r>
                        <a:rPr lang="en-US" sz="1500" b="0">
                          <a:effectLst/>
                        </a:rPr>
                        <a:t> </a:t>
                      </a:r>
                      <a:r>
                        <a:rPr lang="zh-TW" altLang="en-US" sz="1500" b="0">
                          <a:effectLst/>
                        </a:rPr>
                        <a:t>中建立或更新文件時，執行自訂邏輯 </a:t>
                      </a:r>
                      <a:r>
                        <a:rPr lang="en-US" sz="1500" b="0">
                          <a:effectLst/>
                        </a:rPr>
                        <a:t>Cosmos DB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02844"/>
                  </a:ext>
                </a:extLst>
              </a:tr>
              <a:tr h="30442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執行排程的工作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在</a:t>
                      </a:r>
                      <a:r>
                        <a:rPr lang="zh-TW" altLang="en-US" sz="1500" b="0" u="none" strike="noStrike">
                          <a:effectLst/>
                          <a:hlinkClick r:id="rId6"/>
                        </a:rPr>
                        <a:t>預先定義的時間間隔</a:t>
                      </a:r>
                      <a:r>
                        <a:rPr lang="zh-TW" altLang="en-US" sz="1500" b="0">
                          <a:effectLst/>
                        </a:rPr>
                        <a:t>上執行程式碼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003431"/>
                  </a:ext>
                </a:extLst>
              </a:tr>
              <a:tr h="53274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建立可靠的訊息佇列系統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使用</a:t>
                      </a:r>
                      <a:r>
                        <a:rPr lang="zh-TW" altLang="en-US" sz="1500" b="0" u="none" strike="noStrike">
                          <a:effectLst/>
                          <a:hlinkClick r:id="rId7"/>
                        </a:rPr>
                        <a:t>佇列儲存體</a:t>
                      </a:r>
                      <a:r>
                        <a:rPr lang="zh-TW" altLang="en-US" sz="1500" b="0">
                          <a:effectLst/>
                        </a:rPr>
                        <a:t>、</a:t>
                      </a:r>
                      <a:r>
                        <a:rPr lang="zh-TW" altLang="en-US" sz="1500" b="0" u="none" strike="noStrike">
                          <a:effectLst/>
                          <a:hlinkClick r:id="rId8"/>
                        </a:rPr>
                        <a:t>服務匯流排</a:t>
                      </a:r>
                      <a:r>
                        <a:rPr lang="zh-TW" altLang="en-US" sz="1500" b="0">
                          <a:effectLst/>
                        </a:rPr>
                        <a:t>或</a:t>
                      </a:r>
                      <a:r>
                        <a:rPr lang="zh-TW" altLang="en-US" sz="1500" b="0" u="none" strike="noStrike">
                          <a:effectLst/>
                          <a:hlinkClick r:id="rId9"/>
                        </a:rPr>
                        <a:t>事件中樞</a:t>
                      </a:r>
                      <a:r>
                        <a:rPr lang="zh-TW" altLang="en-US" sz="1500" b="0">
                          <a:effectLst/>
                        </a:rPr>
                        <a:t>處理訊息佇列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81108"/>
                  </a:ext>
                </a:extLst>
              </a:tr>
              <a:tr h="30442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分析 </a:t>
                      </a:r>
                      <a:r>
                        <a:rPr lang="en-US" sz="1500" b="0">
                          <a:effectLst/>
                        </a:rPr>
                        <a:t>IoT </a:t>
                      </a:r>
                      <a:r>
                        <a:rPr lang="zh-TW" altLang="en-US" sz="1500" b="0">
                          <a:effectLst/>
                        </a:rPr>
                        <a:t>資料流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收集和處理</a:t>
                      </a:r>
                      <a:r>
                        <a:rPr lang="zh-TW" altLang="en-US" sz="1500" b="0" u="none" strike="noStrike">
                          <a:effectLst/>
                          <a:hlinkClick r:id="rId10"/>
                        </a:rPr>
                        <a:t>來自 </a:t>
                      </a:r>
                      <a:r>
                        <a:rPr lang="en-US" altLang="zh-TW" sz="1500" b="0" u="none" strike="noStrike">
                          <a:effectLst/>
                          <a:hlinkClick r:id="rId10"/>
                        </a:rPr>
                        <a:t>IoT </a:t>
                      </a:r>
                      <a:r>
                        <a:rPr lang="zh-TW" altLang="en-US" sz="1500" b="0" u="none" strike="noStrike">
                          <a:effectLst/>
                          <a:hlinkClick r:id="rId10"/>
                        </a:rPr>
                        <a:t>裝置的資料</a:t>
                      </a:r>
                      <a:endParaRPr lang="zh-TW" altLang="en-US" sz="1500" b="0">
                        <a:effectLst/>
                      </a:endParaRP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64763"/>
                  </a:ext>
                </a:extLst>
              </a:tr>
              <a:tr h="30442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>
                          <a:effectLst/>
                        </a:rPr>
                        <a:t>即時處理資料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b="0" dirty="0">
                          <a:effectLst/>
                        </a:rPr>
                        <a:t>使用</a:t>
                      </a:r>
                      <a:r>
                        <a:rPr lang="zh-TW" altLang="en-US" sz="1500" b="0" u="none" strike="noStrike" dirty="0">
                          <a:effectLst/>
                          <a:hlinkClick r:id="rId11"/>
                        </a:rPr>
                        <a:t>函式和 </a:t>
                      </a:r>
                      <a:r>
                        <a:rPr lang="en-US" sz="1500" b="0" u="none" strike="noStrike" dirty="0" err="1">
                          <a:effectLst/>
                          <a:hlinkClick r:id="rId11"/>
                        </a:rPr>
                        <a:t>SignalR</a:t>
                      </a:r>
                      <a:r>
                        <a:rPr lang="en-US" sz="1500" b="0" dirty="0">
                          <a:effectLst/>
                        </a:rPr>
                        <a:t> </a:t>
                      </a:r>
                      <a:r>
                        <a:rPr lang="zh-TW" altLang="en-US" sz="1500" b="0" dirty="0">
                          <a:effectLst/>
                        </a:rPr>
                        <a:t>在當下回應資料</a:t>
                      </a:r>
                    </a:p>
                  </a:txBody>
                  <a:tcPr marL="76107" marR="76107" marT="38053" marB="380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6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225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D1EA284-41CA-4BAF-AA6B-B6C71F59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30400"/>
            <a:ext cx="5400000" cy="30195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 (1)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 err="1"/>
              <a:t>選擇或是搜尋</a:t>
            </a:r>
            <a:r>
              <a:rPr lang="zh-TW" altLang="en-US" sz="1500" dirty="0"/>
              <a:t>函數</a:t>
            </a:r>
            <a:r>
              <a:rPr lang="en-US" sz="1500" dirty="0" err="1"/>
              <a:t>應用程式服務</a:t>
            </a:r>
            <a:r>
              <a:rPr lang="en-US" sz="1500" dirty="0"/>
              <a:t>(</a:t>
            </a:r>
            <a:r>
              <a:rPr lang="en-US" altLang="zh-TW" sz="1500" dirty="0"/>
              <a:t>Function </a:t>
            </a:r>
            <a:r>
              <a:rPr lang="en-US" sz="1500" dirty="0"/>
              <a:t>App)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3300412" y="3279775"/>
            <a:ext cx="571500" cy="528637"/>
          </a:xfr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4">
            <a:extLst>
              <a:ext uri="{FF2B5EF4-FFF2-40B4-BE49-F238E27FC236}">
                <a16:creationId xmlns:a16="http://schemas.microsoft.com/office/drawing/2014/main" id="{3CE708FB-C461-51B3-174F-D18ADADE9784}"/>
              </a:ext>
            </a:extLst>
          </p:cNvPr>
          <p:cNvSpPr/>
          <p:nvPr/>
        </p:nvSpPr>
        <p:spPr>
          <a:xfrm>
            <a:off x="4315532" y="2258834"/>
            <a:ext cx="460125" cy="523178"/>
          </a:xfrm>
          <a:custGeom>
            <a:avLst/>
            <a:gdLst>
              <a:gd name="connsiteX0" fmla="*/ 0 w 460125"/>
              <a:gd name="connsiteY0" fmla="*/ 58341 h 350037"/>
              <a:gd name="connsiteX1" fmla="*/ 58341 w 460125"/>
              <a:gd name="connsiteY1" fmla="*/ 0 h 350037"/>
              <a:gd name="connsiteX2" fmla="*/ 401784 w 460125"/>
              <a:gd name="connsiteY2" fmla="*/ 0 h 350037"/>
              <a:gd name="connsiteX3" fmla="*/ 460125 w 460125"/>
              <a:gd name="connsiteY3" fmla="*/ 58341 h 350037"/>
              <a:gd name="connsiteX4" fmla="*/ 460125 w 460125"/>
              <a:gd name="connsiteY4" fmla="*/ 291696 h 350037"/>
              <a:gd name="connsiteX5" fmla="*/ 401784 w 460125"/>
              <a:gd name="connsiteY5" fmla="*/ 350037 h 350037"/>
              <a:gd name="connsiteX6" fmla="*/ 58341 w 460125"/>
              <a:gd name="connsiteY6" fmla="*/ 350037 h 350037"/>
              <a:gd name="connsiteX7" fmla="*/ 0 w 460125"/>
              <a:gd name="connsiteY7" fmla="*/ 291696 h 350037"/>
              <a:gd name="connsiteX8" fmla="*/ 0 w 460125"/>
              <a:gd name="connsiteY8" fmla="*/ 58341 h 3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25" h="350037" extrusionOk="0">
                <a:moveTo>
                  <a:pt x="0" y="58341"/>
                </a:moveTo>
                <a:cubicBezTo>
                  <a:pt x="-6601" y="29409"/>
                  <a:pt x="25630" y="-2258"/>
                  <a:pt x="58341" y="0"/>
                </a:cubicBezTo>
                <a:cubicBezTo>
                  <a:pt x="169744" y="-15193"/>
                  <a:pt x="312342" y="-1592"/>
                  <a:pt x="401784" y="0"/>
                </a:cubicBezTo>
                <a:cubicBezTo>
                  <a:pt x="433393" y="2376"/>
                  <a:pt x="456344" y="21608"/>
                  <a:pt x="460125" y="58341"/>
                </a:cubicBezTo>
                <a:cubicBezTo>
                  <a:pt x="452133" y="139123"/>
                  <a:pt x="470953" y="196752"/>
                  <a:pt x="460125" y="291696"/>
                </a:cubicBezTo>
                <a:cubicBezTo>
                  <a:pt x="457978" y="323175"/>
                  <a:pt x="433640" y="348804"/>
                  <a:pt x="401784" y="350037"/>
                </a:cubicBezTo>
                <a:cubicBezTo>
                  <a:pt x="279397" y="345723"/>
                  <a:pt x="189552" y="361794"/>
                  <a:pt x="58341" y="350037"/>
                </a:cubicBezTo>
                <a:cubicBezTo>
                  <a:pt x="26463" y="348543"/>
                  <a:pt x="-6909" y="325551"/>
                  <a:pt x="0" y="291696"/>
                </a:cubicBezTo>
                <a:cubicBezTo>
                  <a:pt x="-2230" y="177581"/>
                  <a:pt x="2109" y="108534"/>
                  <a:pt x="0" y="5834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50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F06726-311B-4459-B685-122D789A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30400"/>
            <a:ext cx="5400000" cy="30152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 (2)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err="1"/>
              <a:t>建立</a:t>
            </a:r>
            <a:r>
              <a:rPr lang="en-US" sz="1500"/>
              <a:t>(Create)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721950" y="2408084"/>
            <a:ext cx="460125" cy="350037"/>
          </a:xfrm>
          <a:custGeom>
            <a:avLst/>
            <a:gdLst>
              <a:gd name="connsiteX0" fmla="*/ 0 w 460125"/>
              <a:gd name="connsiteY0" fmla="*/ 58341 h 350037"/>
              <a:gd name="connsiteX1" fmla="*/ 58341 w 460125"/>
              <a:gd name="connsiteY1" fmla="*/ 0 h 350037"/>
              <a:gd name="connsiteX2" fmla="*/ 401784 w 460125"/>
              <a:gd name="connsiteY2" fmla="*/ 0 h 350037"/>
              <a:gd name="connsiteX3" fmla="*/ 460125 w 460125"/>
              <a:gd name="connsiteY3" fmla="*/ 58341 h 350037"/>
              <a:gd name="connsiteX4" fmla="*/ 460125 w 460125"/>
              <a:gd name="connsiteY4" fmla="*/ 291696 h 350037"/>
              <a:gd name="connsiteX5" fmla="*/ 401784 w 460125"/>
              <a:gd name="connsiteY5" fmla="*/ 350037 h 350037"/>
              <a:gd name="connsiteX6" fmla="*/ 58341 w 460125"/>
              <a:gd name="connsiteY6" fmla="*/ 350037 h 350037"/>
              <a:gd name="connsiteX7" fmla="*/ 0 w 460125"/>
              <a:gd name="connsiteY7" fmla="*/ 291696 h 350037"/>
              <a:gd name="connsiteX8" fmla="*/ 0 w 460125"/>
              <a:gd name="connsiteY8" fmla="*/ 58341 h 3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25" h="350037" extrusionOk="0">
                <a:moveTo>
                  <a:pt x="0" y="58341"/>
                </a:moveTo>
                <a:cubicBezTo>
                  <a:pt x="-6601" y="29409"/>
                  <a:pt x="25630" y="-2258"/>
                  <a:pt x="58341" y="0"/>
                </a:cubicBezTo>
                <a:cubicBezTo>
                  <a:pt x="169744" y="-15193"/>
                  <a:pt x="312342" y="-1592"/>
                  <a:pt x="401784" y="0"/>
                </a:cubicBezTo>
                <a:cubicBezTo>
                  <a:pt x="433393" y="2376"/>
                  <a:pt x="456344" y="21608"/>
                  <a:pt x="460125" y="58341"/>
                </a:cubicBezTo>
                <a:cubicBezTo>
                  <a:pt x="452133" y="139123"/>
                  <a:pt x="470953" y="196752"/>
                  <a:pt x="460125" y="291696"/>
                </a:cubicBezTo>
                <a:cubicBezTo>
                  <a:pt x="457978" y="323175"/>
                  <a:pt x="433640" y="348804"/>
                  <a:pt x="401784" y="350037"/>
                </a:cubicBezTo>
                <a:cubicBezTo>
                  <a:pt x="279397" y="345723"/>
                  <a:pt x="189552" y="361794"/>
                  <a:pt x="58341" y="350037"/>
                </a:cubicBezTo>
                <a:cubicBezTo>
                  <a:pt x="26463" y="348543"/>
                  <a:pt x="-6909" y="325551"/>
                  <a:pt x="0" y="291696"/>
                </a:cubicBezTo>
                <a:cubicBezTo>
                  <a:pt x="-2230" y="177581"/>
                  <a:pt x="2109" y="108534"/>
                  <a:pt x="0" y="5834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7379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F19FD1-60DF-42FF-9FC2-B35DFBF1A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16"/>
          <a:stretch/>
        </p:blipFill>
        <p:spPr>
          <a:xfrm>
            <a:off x="557889" y="1930400"/>
            <a:ext cx="5400000" cy="44057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 (3)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基本</a:t>
            </a:r>
            <a:endParaRPr lang="en-US"/>
          </a:p>
          <a:p>
            <a:pPr lvl="1">
              <a:spcBef>
                <a:spcPts val="600"/>
              </a:spcBef>
            </a:pPr>
            <a:r>
              <a:rPr lang="en-US" sz="1200" err="1"/>
              <a:t>訂用帳戶</a:t>
            </a:r>
            <a:endParaRPr lang="en-US" sz="1200"/>
          </a:p>
          <a:p>
            <a:pPr lvl="2">
              <a:spcBef>
                <a:spcPts val="600"/>
              </a:spcBef>
            </a:pPr>
            <a:r>
              <a:rPr lang="en-US" sz="1100" err="1"/>
              <a:t>選擇要建立在哪個訂閱</a:t>
            </a:r>
            <a:r>
              <a:rPr lang="en-US" altLang="zh-TW" sz="1100"/>
              <a:t> (Subscription) </a:t>
            </a:r>
            <a:r>
              <a:rPr lang="en-US" sz="1100" err="1"/>
              <a:t>內</a:t>
            </a:r>
            <a:endParaRPr lang="en-US" sz="1100"/>
          </a:p>
          <a:p>
            <a:pPr lvl="2">
              <a:spcBef>
                <a:spcPts val="600"/>
              </a:spcBef>
            </a:pPr>
            <a:r>
              <a:rPr lang="en-US" sz="1100" err="1"/>
              <a:t>選擇要建立在哪個資源群組</a:t>
            </a:r>
            <a:r>
              <a:rPr lang="en-US" sz="1100"/>
              <a:t>(Resource Group)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557889" y="3863904"/>
            <a:ext cx="5100638" cy="731766"/>
          </a:xfrm>
          <a:custGeom>
            <a:avLst/>
            <a:gdLst>
              <a:gd name="connsiteX0" fmla="*/ 0 w 5100638"/>
              <a:gd name="connsiteY0" fmla="*/ 121963 h 731766"/>
              <a:gd name="connsiteX1" fmla="*/ 121963 w 5100638"/>
              <a:gd name="connsiteY1" fmla="*/ 0 h 731766"/>
              <a:gd name="connsiteX2" fmla="*/ 912913 w 5100638"/>
              <a:gd name="connsiteY2" fmla="*/ 0 h 731766"/>
              <a:gd name="connsiteX3" fmla="*/ 1558162 w 5100638"/>
              <a:gd name="connsiteY3" fmla="*/ 0 h 731766"/>
              <a:gd name="connsiteX4" fmla="*/ 2154844 w 5100638"/>
              <a:gd name="connsiteY4" fmla="*/ 0 h 731766"/>
              <a:gd name="connsiteX5" fmla="*/ 2945794 w 5100638"/>
              <a:gd name="connsiteY5" fmla="*/ 0 h 731766"/>
              <a:gd name="connsiteX6" fmla="*/ 3639610 w 5100638"/>
              <a:gd name="connsiteY6" fmla="*/ 0 h 731766"/>
              <a:gd name="connsiteX7" fmla="*/ 4978675 w 5100638"/>
              <a:gd name="connsiteY7" fmla="*/ 0 h 731766"/>
              <a:gd name="connsiteX8" fmla="*/ 5100638 w 5100638"/>
              <a:gd name="connsiteY8" fmla="*/ 121963 h 731766"/>
              <a:gd name="connsiteX9" fmla="*/ 5100638 w 5100638"/>
              <a:gd name="connsiteY9" fmla="*/ 609803 h 731766"/>
              <a:gd name="connsiteX10" fmla="*/ 4978675 w 5100638"/>
              <a:gd name="connsiteY10" fmla="*/ 731766 h 731766"/>
              <a:gd name="connsiteX11" fmla="*/ 4430560 w 5100638"/>
              <a:gd name="connsiteY11" fmla="*/ 731766 h 731766"/>
              <a:gd name="connsiteX12" fmla="*/ 3736744 w 5100638"/>
              <a:gd name="connsiteY12" fmla="*/ 731766 h 731766"/>
              <a:gd name="connsiteX13" fmla="*/ 2945794 w 5100638"/>
              <a:gd name="connsiteY13" fmla="*/ 731766 h 731766"/>
              <a:gd name="connsiteX14" fmla="*/ 2300545 w 5100638"/>
              <a:gd name="connsiteY14" fmla="*/ 731766 h 731766"/>
              <a:gd name="connsiteX15" fmla="*/ 1752431 w 5100638"/>
              <a:gd name="connsiteY15" fmla="*/ 731766 h 731766"/>
              <a:gd name="connsiteX16" fmla="*/ 1204316 w 5100638"/>
              <a:gd name="connsiteY16" fmla="*/ 731766 h 731766"/>
              <a:gd name="connsiteX17" fmla="*/ 121963 w 5100638"/>
              <a:gd name="connsiteY17" fmla="*/ 731766 h 731766"/>
              <a:gd name="connsiteX18" fmla="*/ 0 w 5100638"/>
              <a:gd name="connsiteY18" fmla="*/ 609803 h 731766"/>
              <a:gd name="connsiteX19" fmla="*/ 0 w 5100638"/>
              <a:gd name="connsiteY19" fmla="*/ 121963 h 73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0638" h="731766" extrusionOk="0">
                <a:moveTo>
                  <a:pt x="0" y="121963"/>
                </a:moveTo>
                <a:cubicBezTo>
                  <a:pt x="-8271" y="58726"/>
                  <a:pt x="53160" y="-6656"/>
                  <a:pt x="121963" y="0"/>
                </a:cubicBezTo>
                <a:cubicBezTo>
                  <a:pt x="449706" y="15391"/>
                  <a:pt x="712159" y="2166"/>
                  <a:pt x="912913" y="0"/>
                </a:cubicBezTo>
                <a:cubicBezTo>
                  <a:pt x="1113667" y="-2166"/>
                  <a:pt x="1355911" y="30494"/>
                  <a:pt x="1558162" y="0"/>
                </a:cubicBezTo>
                <a:cubicBezTo>
                  <a:pt x="1760413" y="-30494"/>
                  <a:pt x="1886755" y="24014"/>
                  <a:pt x="2154844" y="0"/>
                </a:cubicBezTo>
                <a:cubicBezTo>
                  <a:pt x="2422933" y="-24014"/>
                  <a:pt x="2704157" y="29864"/>
                  <a:pt x="2945794" y="0"/>
                </a:cubicBezTo>
                <a:cubicBezTo>
                  <a:pt x="3187431" y="-29864"/>
                  <a:pt x="3400140" y="-32136"/>
                  <a:pt x="3639610" y="0"/>
                </a:cubicBezTo>
                <a:cubicBezTo>
                  <a:pt x="3879080" y="32136"/>
                  <a:pt x="4407807" y="5016"/>
                  <a:pt x="4978675" y="0"/>
                </a:cubicBezTo>
                <a:cubicBezTo>
                  <a:pt x="5055851" y="820"/>
                  <a:pt x="5095366" y="45347"/>
                  <a:pt x="5100638" y="121963"/>
                </a:cubicBezTo>
                <a:cubicBezTo>
                  <a:pt x="5084629" y="335030"/>
                  <a:pt x="5093050" y="397523"/>
                  <a:pt x="5100638" y="609803"/>
                </a:cubicBezTo>
                <a:cubicBezTo>
                  <a:pt x="5086748" y="674060"/>
                  <a:pt x="5031971" y="726175"/>
                  <a:pt x="4978675" y="731766"/>
                </a:cubicBezTo>
                <a:cubicBezTo>
                  <a:pt x="4761642" y="722192"/>
                  <a:pt x="4650125" y="709778"/>
                  <a:pt x="4430560" y="731766"/>
                </a:cubicBezTo>
                <a:cubicBezTo>
                  <a:pt x="4210995" y="753754"/>
                  <a:pt x="4036060" y="713914"/>
                  <a:pt x="3736744" y="731766"/>
                </a:cubicBezTo>
                <a:cubicBezTo>
                  <a:pt x="3437428" y="749618"/>
                  <a:pt x="3138409" y="743305"/>
                  <a:pt x="2945794" y="731766"/>
                </a:cubicBezTo>
                <a:cubicBezTo>
                  <a:pt x="2753179" y="720228"/>
                  <a:pt x="2601574" y="757565"/>
                  <a:pt x="2300545" y="731766"/>
                </a:cubicBezTo>
                <a:cubicBezTo>
                  <a:pt x="1999516" y="705967"/>
                  <a:pt x="1881216" y="738624"/>
                  <a:pt x="1752431" y="731766"/>
                </a:cubicBezTo>
                <a:cubicBezTo>
                  <a:pt x="1623646" y="724908"/>
                  <a:pt x="1465112" y="725344"/>
                  <a:pt x="1204316" y="731766"/>
                </a:cubicBezTo>
                <a:cubicBezTo>
                  <a:pt x="943521" y="738188"/>
                  <a:pt x="613317" y="727846"/>
                  <a:pt x="121963" y="731766"/>
                </a:cubicBezTo>
                <a:cubicBezTo>
                  <a:pt x="58955" y="725085"/>
                  <a:pt x="-1728" y="675301"/>
                  <a:pt x="0" y="609803"/>
                </a:cubicBezTo>
                <a:cubicBezTo>
                  <a:pt x="13515" y="499656"/>
                  <a:pt x="11750" y="311920"/>
                  <a:pt x="0" y="121963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842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F19FD1-60DF-42FF-9FC2-B35DFBF1A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16"/>
          <a:stretch/>
        </p:blipFill>
        <p:spPr>
          <a:xfrm>
            <a:off x="557889" y="1930400"/>
            <a:ext cx="5400000" cy="44057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 (3)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TW" dirty="0" err="1"/>
              <a:t>基本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sz="1200" dirty="0"/>
              <a:t>應用程式資訊</a:t>
            </a:r>
            <a:endParaRPr lang="en-US" altLang="zh-TW" sz="1200" dirty="0"/>
          </a:p>
          <a:p>
            <a:pPr lvl="2">
              <a:spcBef>
                <a:spcPts val="600"/>
              </a:spcBef>
            </a:pPr>
            <a:r>
              <a:rPr lang="zh-TW" altLang="en-US" sz="1100" dirty="0"/>
              <a:t>輸入名稱</a:t>
            </a:r>
            <a:endParaRPr lang="en-US" altLang="zh-TW" sz="1100" dirty="0"/>
          </a:p>
          <a:p>
            <a:pPr lvl="2">
              <a:spcBef>
                <a:spcPts val="600"/>
              </a:spcBef>
            </a:pPr>
            <a:r>
              <a:rPr lang="zh-TW" altLang="en-US" sz="1100" dirty="0"/>
              <a:t>選擇發佈方法</a:t>
            </a:r>
            <a:endParaRPr lang="en-US" altLang="zh-TW" sz="1100" dirty="0"/>
          </a:p>
          <a:p>
            <a:pPr lvl="3">
              <a:spcBef>
                <a:spcPts val="600"/>
              </a:spcBef>
            </a:pPr>
            <a:r>
              <a:rPr lang="en-US" altLang="zh-TW" sz="1000" dirty="0" err="1"/>
              <a:t>代碼</a:t>
            </a:r>
            <a:r>
              <a:rPr lang="en-US" altLang="zh-TW" sz="1000" dirty="0"/>
              <a:t>(Code)</a:t>
            </a:r>
          </a:p>
          <a:p>
            <a:pPr lvl="3">
              <a:spcBef>
                <a:spcPts val="600"/>
              </a:spcBef>
            </a:pPr>
            <a:r>
              <a:rPr lang="en-US" altLang="zh-TW" sz="1000" dirty="0" err="1"/>
              <a:t>Docker容器</a:t>
            </a:r>
            <a:r>
              <a:rPr lang="en-US" altLang="zh-TW" sz="1000" dirty="0"/>
              <a:t>(Docker Container)</a:t>
            </a:r>
          </a:p>
          <a:p>
            <a:pPr lvl="2">
              <a:spcBef>
                <a:spcPts val="600"/>
              </a:spcBef>
            </a:pPr>
            <a:r>
              <a:rPr lang="en-US" altLang="zh-TW" sz="1100" dirty="0" err="1"/>
              <a:t>執行階段堆疊</a:t>
            </a:r>
            <a:r>
              <a:rPr lang="en-US" altLang="zh-TW" sz="1100" dirty="0"/>
              <a:t>(Runtime Stack)</a:t>
            </a:r>
          </a:p>
          <a:p>
            <a:pPr lvl="3">
              <a:spcBef>
                <a:spcPts val="600"/>
              </a:spcBef>
            </a:pPr>
            <a:r>
              <a:rPr lang="en-US" altLang="zh-TW" sz="1000" dirty="0"/>
              <a:t>.NET</a:t>
            </a:r>
          </a:p>
          <a:p>
            <a:pPr lvl="3">
              <a:spcBef>
                <a:spcPts val="600"/>
              </a:spcBef>
            </a:pPr>
            <a:r>
              <a:rPr lang="en-US" altLang="zh-TW" sz="1000" dirty="0"/>
              <a:t>Node.js</a:t>
            </a:r>
          </a:p>
          <a:p>
            <a:pPr lvl="3">
              <a:spcBef>
                <a:spcPts val="600"/>
              </a:spcBef>
            </a:pPr>
            <a:r>
              <a:rPr lang="en-US" altLang="zh-TW" sz="1000" dirty="0"/>
              <a:t>Java</a:t>
            </a:r>
          </a:p>
          <a:p>
            <a:pPr lvl="3">
              <a:spcBef>
                <a:spcPts val="600"/>
              </a:spcBef>
            </a:pPr>
            <a:r>
              <a:rPr lang="en-US" altLang="zh-TW" sz="1000" dirty="0"/>
              <a:t>Python</a:t>
            </a:r>
          </a:p>
          <a:p>
            <a:pPr lvl="3">
              <a:spcBef>
                <a:spcPts val="600"/>
              </a:spcBef>
            </a:pPr>
            <a:r>
              <a:rPr lang="en-US" altLang="zh-TW" sz="1000" dirty="0"/>
              <a:t>PowerShell</a:t>
            </a:r>
          </a:p>
          <a:p>
            <a:pPr lvl="3">
              <a:spcBef>
                <a:spcPts val="600"/>
              </a:spcBef>
            </a:pPr>
            <a:r>
              <a:rPr lang="en-US" altLang="zh-TW" sz="1000" dirty="0"/>
              <a:t>Custom Handler</a:t>
            </a:r>
          </a:p>
          <a:p>
            <a:pPr lvl="2">
              <a:spcBef>
                <a:spcPts val="600"/>
              </a:spcBef>
            </a:pPr>
            <a:r>
              <a:rPr lang="zh-TW" altLang="en-US" sz="1200" dirty="0"/>
              <a:t>版本</a:t>
            </a:r>
            <a:r>
              <a:rPr lang="en-US" altLang="zh-TW" sz="1200" dirty="0"/>
              <a:t>(Version)</a:t>
            </a:r>
          </a:p>
          <a:p>
            <a:pPr lvl="3">
              <a:spcBef>
                <a:spcPts val="600"/>
              </a:spcBef>
            </a:pPr>
            <a:r>
              <a:rPr lang="en-US" altLang="zh-TW" sz="1000" dirty="0" err="1"/>
              <a:t>執行階段堆疊</a:t>
            </a:r>
            <a:r>
              <a:rPr lang="zh-TW" altLang="en-US" sz="1000" dirty="0"/>
              <a:t>版本</a:t>
            </a:r>
            <a:endParaRPr lang="en-US" altLang="zh-TW" sz="1000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557889" y="4654478"/>
            <a:ext cx="5100638" cy="1386883"/>
          </a:xfrm>
          <a:custGeom>
            <a:avLst/>
            <a:gdLst>
              <a:gd name="connsiteX0" fmla="*/ 0 w 5100638"/>
              <a:gd name="connsiteY0" fmla="*/ 121963 h 731766"/>
              <a:gd name="connsiteX1" fmla="*/ 121963 w 5100638"/>
              <a:gd name="connsiteY1" fmla="*/ 0 h 731766"/>
              <a:gd name="connsiteX2" fmla="*/ 912913 w 5100638"/>
              <a:gd name="connsiteY2" fmla="*/ 0 h 731766"/>
              <a:gd name="connsiteX3" fmla="*/ 1558162 w 5100638"/>
              <a:gd name="connsiteY3" fmla="*/ 0 h 731766"/>
              <a:gd name="connsiteX4" fmla="*/ 2154844 w 5100638"/>
              <a:gd name="connsiteY4" fmla="*/ 0 h 731766"/>
              <a:gd name="connsiteX5" fmla="*/ 2945794 w 5100638"/>
              <a:gd name="connsiteY5" fmla="*/ 0 h 731766"/>
              <a:gd name="connsiteX6" fmla="*/ 3639610 w 5100638"/>
              <a:gd name="connsiteY6" fmla="*/ 0 h 731766"/>
              <a:gd name="connsiteX7" fmla="*/ 4978675 w 5100638"/>
              <a:gd name="connsiteY7" fmla="*/ 0 h 731766"/>
              <a:gd name="connsiteX8" fmla="*/ 5100638 w 5100638"/>
              <a:gd name="connsiteY8" fmla="*/ 121963 h 731766"/>
              <a:gd name="connsiteX9" fmla="*/ 5100638 w 5100638"/>
              <a:gd name="connsiteY9" fmla="*/ 609803 h 731766"/>
              <a:gd name="connsiteX10" fmla="*/ 4978675 w 5100638"/>
              <a:gd name="connsiteY10" fmla="*/ 731766 h 731766"/>
              <a:gd name="connsiteX11" fmla="*/ 4430560 w 5100638"/>
              <a:gd name="connsiteY11" fmla="*/ 731766 h 731766"/>
              <a:gd name="connsiteX12" fmla="*/ 3736744 w 5100638"/>
              <a:gd name="connsiteY12" fmla="*/ 731766 h 731766"/>
              <a:gd name="connsiteX13" fmla="*/ 2945794 w 5100638"/>
              <a:gd name="connsiteY13" fmla="*/ 731766 h 731766"/>
              <a:gd name="connsiteX14" fmla="*/ 2300545 w 5100638"/>
              <a:gd name="connsiteY14" fmla="*/ 731766 h 731766"/>
              <a:gd name="connsiteX15" fmla="*/ 1752431 w 5100638"/>
              <a:gd name="connsiteY15" fmla="*/ 731766 h 731766"/>
              <a:gd name="connsiteX16" fmla="*/ 1204316 w 5100638"/>
              <a:gd name="connsiteY16" fmla="*/ 731766 h 731766"/>
              <a:gd name="connsiteX17" fmla="*/ 121963 w 5100638"/>
              <a:gd name="connsiteY17" fmla="*/ 731766 h 731766"/>
              <a:gd name="connsiteX18" fmla="*/ 0 w 5100638"/>
              <a:gd name="connsiteY18" fmla="*/ 609803 h 731766"/>
              <a:gd name="connsiteX19" fmla="*/ 0 w 5100638"/>
              <a:gd name="connsiteY19" fmla="*/ 121963 h 73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0638" h="731766" extrusionOk="0">
                <a:moveTo>
                  <a:pt x="0" y="121963"/>
                </a:moveTo>
                <a:cubicBezTo>
                  <a:pt x="-8271" y="58726"/>
                  <a:pt x="53160" y="-6656"/>
                  <a:pt x="121963" y="0"/>
                </a:cubicBezTo>
                <a:cubicBezTo>
                  <a:pt x="449706" y="15391"/>
                  <a:pt x="712159" y="2166"/>
                  <a:pt x="912913" y="0"/>
                </a:cubicBezTo>
                <a:cubicBezTo>
                  <a:pt x="1113667" y="-2166"/>
                  <a:pt x="1355911" y="30494"/>
                  <a:pt x="1558162" y="0"/>
                </a:cubicBezTo>
                <a:cubicBezTo>
                  <a:pt x="1760413" y="-30494"/>
                  <a:pt x="1886755" y="24014"/>
                  <a:pt x="2154844" y="0"/>
                </a:cubicBezTo>
                <a:cubicBezTo>
                  <a:pt x="2422933" y="-24014"/>
                  <a:pt x="2704157" y="29864"/>
                  <a:pt x="2945794" y="0"/>
                </a:cubicBezTo>
                <a:cubicBezTo>
                  <a:pt x="3187431" y="-29864"/>
                  <a:pt x="3400140" y="-32136"/>
                  <a:pt x="3639610" y="0"/>
                </a:cubicBezTo>
                <a:cubicBezTo>
                  <a:pt x="3879080" y="32136"/>
                  <a:pt x="4407807" y="5016"/>
                  <a:pt x="4978675" y="0"/>
                </a:cubicBezTo>
                <a:cubicBezTo>
                  <a:pt x="5055851" y="820"/>
                  <a:pt x="5095366" y="45347"/>
                  <a:pt x="5100638" y="121963"/>
                </a:cubicBezTo>
                <a:cubicBezTo>
                  <a:pt x="5084629" y="335030"/>
                  <a:pt x="5093050" y="397523"/>
                  <a:pt x="5100638" y="609803"/>
                </a:cubicBezTo>
                <a:cubicBezTo>
                  <a:pt x="5086748" y="674060"/>
                  <a:pt x="5031971" y="726175"/>
                  <a:pt x="4978675" y="731766"/>
                </a:cubicBezTo>
                <a:cubicBezTo>
                  <a:pt x="4761642" y="722192"/>
                  <a:pt x="4650125" y="709778"/>
                  <a:pt x="4430560" y="731766"/>
                </a:cubicBezTo>
                <a:cubicBezTo>
                  <a:pt x="4210995" y="753754"/>
                  <a:pt x="4036060" y="713914"/>
                  <a:pt x="3736744" y="731766"/>
                </a:cubicBezTo>
                <a:cubicBezTo>
                  <a:pt x="3437428" y="749618"/>
                  <a:pt x="3138409" y="743305"/>
                  <a:pt x="2945794" y="731766"/>
                </a:cubicBezTo>
                <a:cubicBezTo>
                  <a:pt x="2753179" y="720228"/>
                  <a:pt x="2601574" y="757565"/>
                  <a:pt x="2300545" y="731766"/>
                </a:cubicBezTo>
                <a:cubicBezTo>
                  <a:pt x="1999516" y="705967"/>
                  <a:pt x="1881216" y="738624"/>
                  <a:pt x="1752431" y="731766"/>
                </a:cubicBezTo>
                <a:cubicBezTo>
                  <a:pt x="1623646" y="724908"/>
                  <a:pt x="1465112" y="725344"/>
                  <a:pt x="1204316" y="731766"/>
                </a:cubicBezTo>
                <a:cubicBezTo>
                  <a:pt x="943521" y="738188"/>
                  <a:pt x="613317" y="727846"/>
                  <a:pt x="121963" y="731766"/>
                </a:cubicBezTo>
                <a:cubicBezTo>
                  <a:pt x="58955" y="725085"/>
                  <a:pt x="-1728" y="675301"/>
                  <a:pt x="0" y="609803"/>
                </a:cubicBezTo>
                <a:cubicBezTo>
                  <a:pt x="13515" y="499656"/>
                  <a:pt x="11750" y="311920"/>
                  <a:pt x="0" y="121963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45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90B99D7-9666-4601-89DF-116B7CB9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68" b="149"/>
          <a:stretch/>
        </p:blipFill>
        <p:spPr>
          <a:xfrm>
            <a:off x="696000" y="1930400"/>
            <a:ext cx="5400000" cy="37338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</a:t>
            </a:r>
            <a:r>
              <a:rPr kumimoji="1" lang="zh-TW" altLang="en-US" dirty="0"/>
              <a:t> 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基本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TW" altLang="en-US" sz="1200" dirty="0"/>
              <a:t>地區</a:t>
            </a:r>
            <a:r>
              <a:rPr lang="en-US" altLang="zh-TW" sz="1200" dirty="0"/>
              <a:t>(Region)</a:t>
            </a:r>
          </a:p>
          <a:p>
            <a:pPr lvl="2">
              <a:spcBef>
                <a:spcPts val="600"/>
              </a:spcBef>
            </a:pPr>
            <a:r>
              <a:rPr lang="zh-TW" altLang="en-US" sz="1100" dirty="0"/>
              <a:t>選擇部署區域</a:t>
            </a:r>
            <a:endParaRPr lang="en-US" altLang="zh-TW" sz="1000" dirty="0"/>
          </a:p>
          <a:p>
            <a:pPr lvl="1">
              <a:spcBef>
                <a:spcPts val="600"/>
              </a:spcBef>
            </a:pPr>
            <a:r>
              <a:rPr lang="zh-TW" altLang="en-US" sz="1300" dirty="0"/>
              <a:t>作業系統 </a:t>
            </a:r>
            <a:r>
              <a:rPr lang="en-US" altLang="zh-TW" sz="1300" dirty="0"/>
              <a:t>(Operating System)</a:t>
            </a:r>
          </a:p>
          <a:p>
            <a:pPr lvl="1">
              <a:spcBef>
                <a:spcPts val="600"/>
              </a:spcBef>
            </a:pPr>
            <a:r>
              <a:rPr lang="en-US" altLang="zh-TW" sz="1300" dirty="0"/>
              <a:t>App </a:t>
            </a:r>
            <a:r>
              <a:rPr lang="en-US" altLang="zh-TW" sz="1300" dirty="0" err="1"/>
              <a:t>Service方案</a:t>
            </a:r>
            <a:r>
              <a:rPr lang="en-US" altLang="zh-TW" sz="1300" dirty="0"/>
              <a:t>(App Service Plan)</a:t>
            </a:r>
          </a:p>
          <a:p>
            <a:pPr lvl="2">
              <a:spcBef>
                <a:spcPts val="600"/>
              </a:spcBef>
            </a:pPr>
            <a:r>
              <a:rPr lang="en-US" altLang="zh-TW" sz="1100" dirty="0" err="1"/>
              <a:t>依據所選作業系統與地區出現App</a:t>
            </a:r>
            <a:r>
              <a:rPr lang="en-US" altLang="zh-TW" sz="1100" dirty="0"/>
              <a:t> Service</a:t>
            </a:r>
          </a:p>
          <a:p>
            <a:pPr lvl="1">
              <a:spcBef>
                <a:spcPts val="600"/>
              </a:spcBef>
            </a:pPr>
            <a:r>
              <a:rPr lang="zh-TW" altLang="en-US" sz="1300" dirty="0"/>
              <a:t>方案類型</a:t>
            </a:r>
            <a:r>
              <a:rPr lang="en-US" altLang="zh-TW" sz="1300" dirty="0"/>
              <a:t>(Plan Type)</a:t>
            </a:r>
          </a:p>
          <a:p>
            <a:pPr lvl="2">
              <a:spcBef>
                <a:spcPts val="600"/>
              </a:spcBef>
            </a:pPr>
            <a:r>
              <a:rPr lang="zh-TW" altLang="en-US" sz="1100" dirty="0"/>
              <a:t>使用量（無伺服器）</a:t>
            </a:r>
            <a:r>
              <a:rPr lang="en-US" altLang="zh-TW" sz="1100" dirty="0"/>
              <a:t>(Consumption (Serverless))</a:t>
            </a:r>
          </a:p>
          <a:p>
            <a:pPr lvl="2">
              <a:spcBef>
                <a:spcPts val="600"/>
              </a:spcBef>
            </a:pPr>
            <a:r>
              <a:rPr lang="en-US" altLang="zh-TW" sz="1100" dirty="0"/>
              <a:t>Functions</a:t>
            </a:r>
            <a:r>
              <a:rPr lang="zh-TW" altLang="en-US" sz="1100" dirty="0"/>
              <a:t>進階</a:t>
            </a:r>
            <a:r>
              <a:rPr lang="en-US" altLang="zh-TW" sz="1100" dirty="0"/>
              <a:t>(Functions Premium)</a:t>
            </a:r>
          </a:p>
          <a:p>
            <a:pPr lvl="2">
              <a:spcBef>
                <a:spcPts val="600"/>
              </a:spcBef>
            </a:pPr>
            <a:r>
              <a:rPr lang="zh-TW" altLang="en-US" sz="1100" dirty="0"/>
              <a:t>應用程式服務方案</a:t>
            </a:r>
            <a:r>
              <a:rPr lang="en-US" altLang="zh-TW" sz="1100" dirty="0"/>
              <a:t>(App Service Plan)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9EF54605-F545-E2AC-4661-11DD047E6E00}"/>
              </a:ext>
            </a:extLst>
          </p:cNvPr>
          <p:cNvSpPr/>
          <p:nvPr/>
        </p:nvSpPr>
        <p:spPr>
          <a:xfrm>
            <a:off x="677334" y="2476501"/>
            <a:ext cx="5100638" cy="2000249"/>
          </a:xfrm>
          <a:custGeom>
            <a:avLst/>
            <a:gdLst>
              <a:gd name="connsiteX0" fmla="*/ 0 w 5100638"/>
              <a:gd name="connsiteY0" fmla="*/ 220138 h 1320799"/>
              <a:gd name="connsiteX1" fmla="*/ 220138 w 5100638"/>
              <a:gd name="connsiteY1" fmla="*/ 0 h 1320799"/>
              <a:gd name="connsiteX2" fmla="*/ 979111 w 5100638"/>
              <a:gd name="connsiteY2" fmla="*/ 0 h 1320799"/>
              <a:gd name="connsiteX3" fmla="*/ 1598274 w 5100638"/>
              <a:gd name="connsiteY3" fmla="*/ 0 h 1320799"/>
              <a:gd name="connsiteX4" fmla="*/ 2170832 w 5100638"/>
              <a:gd name="connsiteY4" fmla="*/ 0 h 1320799"/>
              <a:gd name="connsiteX5" fmla="*/ 2929806 w 5100638"/>
              <a:gd name="connsiteY5" fmla="*/ 0 h 1320799"/>
              <a:gd name="connsiteX6" fmla="*/ 3595572 w 5100638"/>
              <a:gd name="connsiteY6" fmla="*/ 0 h 1320799"/>
              <a:gd name="connsiteX7" fmla="*/ 4880500 w 5100638"/>
              <a:gd name="connsiteY7" fmla="*/ 0 h 1320799"/>
              <a:gd name="connsiteX8" fmla="*/ 5100638 w 5100638"/>
              <a:gd name="connsiteY8" fmla="*/ 220138 h 1320799"/>
              <a:gd name="connsiteX9" fmla="*/ 5100638 w 5100638"/>
              <a:gd name="connsiteY9" fmla="*/ 678010 h 1320799"/>
              <a:gd name="connsiteX10" fmla="*/ 5100638 w 5100638"/>
              <a:gd name="connsiteY10" fmla="*/ 1100661 h 1320799"/>
              <a:gd name="connsiteX11" fmla="*/ 4880500 w 5100638"/>
              <a:gd name="connsiteY11" fmla="*/ 1320799 h 1320799"/>
              <a:gd name="connsiteX12" fmla="*/ 4168130 w 5100638"/>
              <a:gd name="connsiteY12" fmla="*/ 1320799 h 1320799"/>
              <a:gd name="connsiteX13" fmla="*/ 3409157 w 5100638"/>
              <a:gd name="connsiteY13" fmla="*/ 1320799 h 1320799"/>
              <a:gd name="connsiteX14" fmla="*/ 2789995 w 5100638"/>
              <a:gd name="connsiteY14" fmla="*/ 1320799 h 1320799"/>
              <a:gd name="connsiteX15" fmla="*/ 2264040 w 5100638"/>
              <a:gd name="connsiteY15" fmla="*/ 1320799 h 1320799"/>
              <a:gd name="connsiteX16" fmla="*/ 1738084 w 5100638"/>
              <a:gd name="connsiteY16" fmla="*/ 1320799 h 1320799"/>
              <a:gd name="connsiteX17" fmla="*/ 1165526 w 5100638"/>
              <a:gd name="connsiteY17" fmla="*/ 1320799 h 1320799"/>
              <a:gd name="connsiteX18" fmla="*/ 220138 w 5100638"/>
              <a:gd name="connsiteY18" fmla="*/ 1320799 h 1320799"/>
              <a:gd name="connsiteX19" fmla="*/ 0 w 5100638"/>
              <a:gd name="connsiteY19" fmla="*/ 1100661 h 1320799"/>
              <a:gd name="connsiteX20" fmla="*/ 0 w 5100638"/>
              <a:gd name="connsiteY20" fmla="*/ 669205 h 1320799"/>
              <a:gd name="connsiteX21" fmla="*/ 0 w 5100638"/>
              <a:gd name="connsiteY21" fmla="*/ 220138 h 132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0638" h="1320799" extrusionOk="0">
                <a:moveTo>
                  <a:pt x="0" y="220138"/>
                </a:moveTo>
                <a:cubicBezTo>
                  <a:pt x="-20720" y="108884"/>
                  <a:pt x="93273" y="-24353"/>
                  <a:pt x="220138" y="0"/>
                </a:cubicBezTo>
                <a:cubicBezTo>
                  <a:pt x="573318" y="9957"/>
                  <a:pt x="787483" y="12736"/>
                  <a:pt x="979111" y="0"/>
                </a:cubicBezTo>
                <a:cubicBezTo>
                  <a:pt x="1170739" y="-12736"/>
                  <a:pt x="1340127" y="-9716"/>
                  <a:pt x="1598274" y="0"/>
                </a:cubicBezTo>
                <a:cubicBezTo>
                  <a:pt x="1856421" y="9716"/>
                  <a:pt x="2055923" y="23525"/>
                  <a:pt x="2170832" y="0"/>
                </a:cubicBezTo>
                <a:cubicBezTo>
                  <a:pt x="2285741" y="-23525"/>
                  <a:pt x="2585280" y="-23999"/>
                  <a:pt x="2929806" y="0"/>
                </a:cubicBezTo>
                <a:cubicBezTo>
                  <a:pt x="3274332" y="23999"/>
                  <a:pt x="3442879" y="-23456"/>
                  <a:pt x="3595572" y="0"/>
                </a:cubicBezTo>
                <a:cubicBezTo>
                  <a:pt x="3748265" y="23456"/>
                  <a:pt x="4486361" y="5515"/>
                  <a:pt x="4880500" y="0"/>
                </a:cubicBezTo>
                <a:cubicBezTo>
                  <a:pt x="5011828" y="814"/>
                  <a:pt x="5091267" y="82104"/>
                  <a:pt x="5100638" y="220138"/>
                </a:cubicBezTo>
                <a:cubicBezTo>
                  <a:pt x="5079247" y="321452"/>
                  <a:pt x="5080515" y="472677"/>
                  <a:pt x="5100638" y="678010"/>
                </a:cubicBezTo>
                <a:cubicBezTo>
                  <a:pt x="5120761" y="883343"/>
                  <a:pt x="5087691" y="940839"/>
                  <a:pt x="5100638" y="1100661"/>
                </a:cubicBezTo>
                <a:cubicBezTo>
                  <a:pt x="5096859" y="1213792"/>
                  <a:pt x="5013094" y="1319952"/>
                  <a:pt x="4880500" y="1320799"/>
                </a:cubicBezTo>
                <a:cubicBezTo>
                  <a:pt x="4575797" y="1300812"/>
                  <a:pt x="4336151" y="1332632"/>
                  <a:pt x="4168130" y="1320799"/>
                </a:cubicBezTo>
                <a:cubicBezTo>
                  <a:pt x="4000109" y="1308967"/>
                  <a:pt x="3715687" y="1356166"/>
                  <a:pt x="3409157" y="1320799"/>
                </a:cubicBezTo>
                <a:cubicBezTo>
                  <a:pt x="3102627" y="1285432"/>
                  <a:pt x="2923754" y="1296272"/>
                  <a:pt x="2789995" y="1320799"/>
                </a:cubicBezTo>
                <a:cubicBezTo>
                  <a:pt x="2656236" y="1345326"/>
                  <a:pt x="2493543" y="1318608"/>
                  <a:pt x="2264040" y="1320799"/>
                </a:cubicBezTo>
                <a:cubicBezTo>
                  <a:pt x="2034537" y="1322990"/>
                  <a:pt x="1903936" y="1301068"/>
                  <a:pt x="1738084" y="1320799"/>
                </a:cubicBezTo>
                <a:cubicBezTo>
                  <a:pt x="1572232" y="1340530"/>
                  <a:pt x="1365736" y="1334821"/>
                  <a:pt x="1165526" y="1320799"/>
                </a:cubicBezTo>
                <a:cubicBezTo>
                  <a:pt x="965316" y="1306777"/>
                  <a:pt x="599454" y="1313598"/>
                  <a:pt x="220138" y="1320799"/>
                </a:cubicBezTo>
                <a:cubicBezTo>
                  <a:pt x="100840" y="1318281"/>
                  <a:pt x="11741" y="1245347"/>
                  <a:pt x="0" y="1100661"/>
                </a:cubicBezTo>
                <a:cubicBezTo>
                  <a:pt x="17550" y="911101"/>
                  <a:pt x="-19331" y="821872"/>
                  <a:pt x="0" y="669205"/>
                </a:cubicBezTo>
                <a:cubicBezTo>
                  <a:pt x="19331" y="516538"/>
                  <a:pt x="18046" y="371600"/>
                  <a:pt x="0" y="220138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098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B64004-4CDA-4FD3-A8B7-241C5339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2DCCF-AB14-4CBB-A1C1-07D887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5400"/>
              <a:t>App Service</a:t>
            </a:r>
          </a:p>
        </p:txBody>
      </p:sp>
    </p:spTree>
    <p:extLst>
      <p:ext uri="{BB962C8B-B14F-4D97-AF65-F5344CB8AC3E}">
        <p14:creationId xmlns:p14="http://schemas.microsoft.com/office/powerpoint/2010/main" val="62624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6F64BFB-DC43-471B-9F93-CDD62970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15" y="2341564"/>
            <a:ext cx="4955334" cy="27670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</a:t>
            </a:r>
            <a:r>
              <a:rPr kumimoji="1" lang="zh-TW" altLang="en-US" dirty="0"/>
              <a:t> </a:t>
            </a:r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zh-TW" altLang="en-US" dirty="0"/>
              <a:t>裝載中</a:t>
            </a:r>
            <a:r>
              <a:rPr lang="en-US" dirty="0"/>
              <a:t>(Hosting)</a:t>
            </a:r>
          </a:p>
          <a:p>
            <a:pPr lvl="1">
              <a:spcBef>
                <a:spcPts val="600"/>
              </a:spcBef>
            </a:pPr>
            <a:r>
              <a:rPr lang="en-US" sz="1200" dirty="0" err="1"/>
              <a:t>選擇Function</a:t>
            </a:r>
            <a:r>
              <a:rPr lang="zh-TW" altLang="en-US" sz="1200" dirty="0"/>
              <a:t>使用的儲存體</a:t>
            </a:r>
            <a:endParaRPr lang="en-US" sz="1200" dirty="0"/>
          </a:p>
          <a:p>
            <a:pPr lvl="2">
              <a:spcBef>
                <a:spcPts val="600"/>
              </a:spcBef>
            </a:pPr>
            <a:r>
              <a:rPr lang="zh-TW" altLang="en-US" dirty="0"/>
              <a:t>在建立函數應用程式時，您必須建立或連結到一般用途的 </a:t>
            </a:r>
            <a:r>
              <a:rPr lang="en-US" altLang="zh-TW" dirty="0"/>
              <a:t>Azure </a:t>
            </a:r>
            <a:r>
              <a:rPr lang="zh-TW" altLang="en-US" dirty="0"/>
              <a:t>儲存體帳戶，其支援 </a:t>
            </a:r>
            <a:r>
              <a:rPr lang="en-US" altLang="zh-TW" dirty="0"/>
              <a:t>Blob</a:t>
            </a:r>
            <a:r>
              <a:rPr lang="zh-TW" altLang="en-US" dirty="0"/>
              <a:t>、佇列及表格儲存體。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961915" y="2918821"/>
            <a:ext cx="3619610" cy="1024530"/>
          </a:xfrm>
          <a:custGeom>
            <a:avLst/>
            <a:gdLst>
              <a:gd name="connsiteX0" fmla="*/ 0 w 3228282"/>
              <a:gd name="connsiteY0" fmla="*/ 519640 h 3117779"/>
              <a:gd name="connsiteX1" fmla="*/ 519640 w 3228282"/>
              <a:gd name="connsiteY1" fmla="*/ 0 h 3117779"/>
              <a:gd name="connsiteX2" fmla="*/ 1110671 w 3228282"/>
              <a:gd name="connsiteY2" fmla="*/ 0 h 3117779"/>
              <a:gd name="connsiteX3" fmla="*/ 1636031 w 3228282"/>
              <a:gd name="connsiteY3" fmla="*/ 0 h 3117779"/>
              <a:gd name="connsiteX4" fmla="*/ 2139501 w 3228282"/>
              <a:gd name="connsiteY4" fmla="*/ 0 h 3117779"/>
              <a:gd name="connsiteX5" fmla="*/ 2708642 w 3228282"/>
              <a:gd name="connsiteY5" fmla="*/ 0 h 3117779"/>
              <a:gd name="connsiteX6" fmla="*/ 3228282 w 3228282"/>
              <a:gd name="connsiteY6" fmla="*/ 519640 h 3117779"/>
              <a:gd name="connsiteX7" fmla="*/ 3228282 w 3228282"/>
              <a:gd name="connsiteY7" fmla="*/ 1150118 h 3117779"/>
              <a:gd name="connsiteX8" fmla="*/ 3228282 w 3228282"/>
              <a:gd name="connsiteY8" fmla="*/ 1801381 h 3117779"/>
              <a:gd name="connsiteX9" fmla="*/ 3228282 w 3228282"/>
              <a:gd name="connsiteY9" fmla="*/ 2598139 h 3117779"/>
              <a:gd name="connsiteX10" fmla="*/ 2708642 w 3228282"/>
              <a:gd name="connsiteY10" fmla="*/ 3117779 h 3117779"/>
              <a:gd name="connsiteX11" fmla="*/ 2227062 w 3228282"/>
              <a:gd name="connsiteY11" fmla="*/ 3117779 h 3117779"/>
              <a:gd name="connsiteX12" fmla="*/ 1679811 w 3228282"/>
              <a:gd name="connsiteY12" fmla="*/ 3117779 h 3117779"/>
              <a:gd name="connsiteX13" fmla="*/ 1088781 w 3228282"/>
              <a:gd name="connsiteY13" fmla="*/ 3117779 h 3117779"/>
              <a:gd name="connsiteX14" fmla="*/ 519640 w 3228282"/>
              <a:gd name="connsiteY14" fmla="*/ 3117779 h 3117779"/>
              <a:gd name="connsiteX15" fmla="*/ 0 w 3228282"/>
              <a:gd name="connsiteY15" fmla="*/ 2598139 h 3117779"/>
              <a:gd name="connsiteX16" fmla="*/ 0 w 3228282"/>
              <a:gd name="connsiteY16" fmla="*/ 1967661 h 3117779"/>
              <a:gd name="connsiteX17" fmla="*/ 0 w 3228282"/>
              <a:gd name="connsiteY17" fmla="*/ 1233258 h 3117779"/>
              <a:gd name="connsiteX18" fmla="*/ 0 w 3228282"/>
              <a:gd name="connsiteY18" fmla="*/ 519640 h 311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28282" h="3117779" extrusionOk="0">
                <a:moveTo>
                  <a:pt x="0" y="519640"/>
                </a:moveTo>
                <a:cubicBezTo>
                  <a:pt x="-44862" y="255006"/>
                  <a:pt x="228287" y="-20106"/>
                  <a:pt x="519640" y="0"/>
                </a:cubicBezTo>
                <a:cubicBezTo>
                  <a:pt x="793696" y="9814"/>
                  <a:pt x="835706" y="-18309"/>
                  <a:pt x="1110671" y="0"/>
                </a:cubicBezTo>
                <a:cubicBezTo>
                  <a:pt x="1385636" y="18309"/>
                  <a:pt x="1425399" y="21695"/>
                  <a:pt x="1636031" y="0"/>
                </a:cubicBezTo>
                <a:cubicBezTo>
                  <a:pt x="1846663" y="-21695"/>
                  <a:pt x="1964506" y="-10854"/>
                  <a:pt x="2139501" y="0"/>
                </a:cubicBezTo>
                <a:cubicBezTo>
                  <a:pt x="2314496" y="10854"/>
                  <a:pt x="2572754" y="-7991"/>
                  <a:pt x="2708642" y="0"/>
                </a:cubicBezTo>
                <a:cubicBezTo>
                  <a:pt x="2973692" y="-7582"/>
                  <a:pt x="3210037" y="170961"/>
                  <a:pt x="3228282" y="519640"/>
                </a:cubicBezTo>
                <a:cubicBezTo>
                  <a:pt x="3223887" y="749164"/>
                  <a:pt x="3221081" y="863091"/>
                  <a:pt x="3228282" y="1150118"/>
                </a:cubicBezTo>
                <a:cubicBezTo>
                  <a:pt x="3235483" y="1437145"/>
                  <a:pt x="3212566" y="1622945"/>
                  <a:pt x="3228282" y="1801381"/>
                </a:cubicBezTo>
                <a:cubicBezTo>
                  <a:pt x="3243998" y="1979817"/>
                  <a:pt x="3196097" y="2398563"/>
                  <a:pt x="3228282" y="2598139"/>
                </a:cubicBezTo>
                <a:cubicBezTo>
                  <a:pt x="3198046" y="2878377"/>
                  <a:pt x="2950740" y="3099930"/>
                  <a:pt x="2708642" y="3117779"/>
                </a:cubicBezTo>
                <a:cubicBezTo>
                  <a:pt x="2495642" y="3138950"/>
                  <a:pt x="2462980" y="3099511"/>
                  <a:pt x="2227062" y="3117779"/>
                </a:cubicBezTo>
                <a:cubicBezTo>
                  <a:pt x="1991144" y="3136047"/>
                  <a:pt x="1910897" y="3109934"/>
                  <a:pt x="1679811" y="3117779"/>
                </a:cubicBezTo>
                <a:cubicBezTo>
                  <a:pt x="1448725" y="3125624"/>
                  <a:pt x="1297818" y="3117072"/>
                  <a:pt x="1088781" y="3117779"/>
                </a:cubicBezTo>
                <a:cubicBezTo>
                  <a:pt x="879744" y="3118487"/>
                  <a:pt x="699510" y="3133602"/>
                  <a:pt x="519640" y="3117779"/>
                </a:cubicBezTo>
                <a:cubicBezTo>
                  <a:pt x="184172" y="3072327"/>
                  <a:pt x="-37623" y="2899833"/>
                  <a:pt x="0" y="2598139"/>
                </a:cubicBezTo>
                <a:cubicBezTo>
                  <a:pt x="23891" y="2407325"/>
                  <a:pt x="-26628" y="2233573"/>
                  <a:pt x="0" y="1967661"/>
                </a:cubicBezTo>
                <a:cubicBezTo>
                  <a:pt x="26628" y="1701749"/>
                  <a:pt x="-7546" y="1581848"/>
                  <a:pt x="0" y="1233258"/>
                </a:cubicBezTo>
                <a:cubicBezTo>
                  <a:pt x="7546" y="884668"/>
                  <a:pt x="8764" y="716896"/>
                  <a:pt x="0" y="51964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7297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6C317AF-B362-4807-948F-7A297E09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30400"/>
            <a:ext cx="5400000" cy="30206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</a:t>
            </a:r>
            <a:r>
              <a:rPr kumimoji="1" lang="zh-TW" altLang="en-US" dirty="0"/>
              <a:t> </a:t>
            </a:r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網路</a:t>
            </a:r>
            <a:r>
              <a:rPr lang="zh-TW" altLang="en-US" dirty="0"/>
              <a:t>功能</a:t>
            </a:r>
            <a:r>
              <a:rPr lang="en-US" dirty="0"/>
              <a:t>(Networking)</a:t>
            </a:r>
          </a:p>
          <a:p>
            <a:pPr lvl="1">
              <a:spcBef>
                <a:spcPts val="600"/>
              </a:spcBef>
            </a:pPr>
            <a:r>
              <a:rPr lang="en-US" sz="1200" dirty="0" err="1"/>
              <a:t>選擇是否需要導入VNet、Private</a:t>
            </a:r>
            <a:r>
              <a:rPr lang="en-US" sz="1200" dirty="0"/>
              <a:t> Endpoints</a:t>
            </a:r>
            <a:endParaRPr lang="en-US" sz="1100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695999" y="2533288"/>
            <a:ext cx="4076025" cy="1057637"/>
          </a:xfrm>
          <a:custGeom>
            <a:avLst/>
            <a:gdLst>
              <a:gd name="connsiteX0" fmla="*/ 0 w 3607350"/>
              <a:gd name="connsiteY0" fmla="*/ 239309 h 1435824"/>
              <a:gd name="connsiteX1" fmla="*/ 239309 w 3607350"/>
              <a:gd name="connsiteY1" fmla="*/ 0 h 1435824"/>
              <a:gd name="connsiteX2" fmla="*/ 927630 w 3607350"/>
              <a:gd name="connsiteY2" fmla="*/ 0 h 1435824"/>
              <a:gd name="connsiteX3" fmla="*/ 1522089 w 3607350"/>
              <a:gd name="connsiteY3" fmla="*/ 0 h 1435824"/>
              <a:gd name="connsiteX4" fmla="*/ 2085261 w 3607350"/>
              <a:gd name="connsiteY4" fmla="*/ 0 h 1435824"/>
              <a:gd name="connsiteX5" fmla="*/ 2773582 w 3607350"/>
              <a:gd name="connsiteY5" fmla="*/ 0 h 1435824"/>
              <a:gd name="connsiteX6" fmla="*/ 3368041 w 3607350"/>
              <a:gd name="connsiteY6" fmla="*/ 0 h 1435824"/>
              <a:gd name="connsiteX7" fmla="*/ 3607350 w 3607350"/>
              <a:gd name="connsiteY7" fmla="*/ 239309 h 1435824"/>
              <a:gd name="connsiteX8" fmla="*/ 3607350 w 3607350"/>
              <a:gd name="connsiteY8" fmla="*/ 717912 h 1435824"/>
              <a:gd name="connsiteX9" fmla="*/ 3607350 w 3607350"/>
              <a:gd name="connsiteY9" fmla="*/ 1196515 h 1435824"/>
              <a:gd name="connsiteX10" fmla="*/ 3368041 w 3607350"/>
              <a:gd name="connsiteY10" fmla="*/ 1435824 h 1435824"/>
              <a:gd name="connsiteX11" fmla="*/ 2836157 w 3607350"/>
              <a:gd name="connsiteY11" fmla="*/ 1435824 h 1435824"/>
              <a:gd name="connsiteX12" fmla="*/ 2210410 w 3607350"/>
              <a:gd name="connsiteY12" fmla="*/ 1435824 h 1435824"/>
              <a:gd name="connsiteX13" fmla="*/ 1522089 w 3607350"/>
              <a:gd name="connsiteY13" fmla="*/ 1435824 h 1435824"/>
              <a:gd name="connsiteX14" fmla="*/ 927630 w 3607350"/>
              <a:gd name="connsiteY14" fmla="*/ 1435824 h 1435824"/>
              <a:gd name="connsiteX15" fmla="*/ 239309 w 3607350"/>
              <a:gd name="connsiteY15" fmla="*/ 1435824 h 1435824"/>
              <a:gd name="connsiteX16" fmla="*/ 0 w 3607350"/>
              <a:gd name="connsiteY16" fmla="*/ 1196515 h 1435824"/>
              <a:gd name="connsiteX17" fmla="*/ 0 w 3607350"/>
              <a:gd name="connsiteY17" fmla="*/ 717912 h 1435824"/>
              <a:gd name="connsiteX18" fmla="*/ 0 w 3607350"/>
              <a:gd name="connsiteY18" fmla="*/ 239309 h 143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07350" h="1435824" extrusionOk="0">
                <a:moveTo>
                  <a:pt x="0" y="239309"/>
                </a:moveTo>
                <a:cubicBezTo>
                  <a:pt x="-5017" y="109642"/>
                  <a:pt x="102216" y="-22691"/>
                  <a:pt x="239309" y="0"/>
                </a:cubicBezTo>
                <a:cubicBezTo>
                  <a:pt x="399974" y="-969"/>
                  <a:pt x="664597" y="3256"/>
                  <a:pt x="927630" y="0"/>
                </a:cubicBezTo>
                <a:cubicBezTo>
                  <a:pt x="1190663" y="-3256"/>
                  <a:pt x="1365491" y="-2174"/>
                  <a:pt x="1522089" y="0"/>
                </a:cubicBezTo>
                <a:cubicBezTo>
                  <a:pt x="1678687" y="2174"/>
                  <a:pt x="1808489" y="9359"/>
                  <a:pt x="2085261" y="0"/>
                </a:cubicBezTo>
                <a:cubicBezTo>
                  <a:pt x="2362033" y="-9359"/>
                  <a:pt x="2584212" y="-1587"/>
                  <a:pt x="2773582" y="0"/>
                </a:cubicBezTo>
                <a:cubicBezTo>
                  <a:pt x="2962952" y="1587"/>
                  <a:pt x="3231600" y="-9129"/>
                  <a:pt x="3368041" y="0"/>
                </a:cubicBezTo>
                <a:cubicBezTo>
                  <a:pt x="3489976" y="-12045"/>
                  <a:pt x="3592603" y="102764"/>
                  <a:pt x="3607350" y="239309"/>
                </a:cubicBezTo>
                <a:cubicBezTo>
                  <a:pt x="3585241" y="382660"/>
                  <a:pt x="3588043" y="576670"/>
                  <a:pt x="3607350" y="717912"/>
                </a:cubicBezTo>
                <a:cubicBezTo>
                  <a:pt x="3626657" y="859154"/>
                  <a:pt x="3591511" y="1048001"/>
                  <a:pt x="3607350" y="1196515"/>
                </a:cubicBezTo>
                <a:cubicBezTo>
                  <a:pt x="3600561" y="1327166"/>
                  <a:pt x="3484415" y="1429545"/>
                  <a:pt x="3368041" y="1435824"/>
                </a:cubicBezTo>
                <a:cubicBezTo>
                  <a:pt x="3174084" y="1413983"/>
                  <a:pt x="3081196" y="1459789"/>
                  <a:pt x="2836157" y="1435824"/>
                </a:cubicBezTo>
                <a:cubicBezTo>
                  <a:pt x="2591118" y="1411859"/>
                  <a:pt x="2498516" y="1407557"/>
                  <a:pt x="2210410" y="1435824"/>
                </a:cubicBezTo>
                <a:cubicBezTo>
                  <a:pt x="1922304" y="1464091"/>
                  <a:pt x="1760691" y="1426303"/>
                  <a:pt x="1522089" y="1435824"/>
                </a:cubicBezTo>
                <a:cubicBezTo>
                  <a:pt x="1283487" y="1445345"/>
                  <a:pt x="1103937" y="1464206"/>
                  <a:pt x="927630" y="1435824"/>
                </a:cubicBezTo>
                <a:cubicBezTo>
                  <a:pt x="751323" y="1407442"/>
                  <a:pt x="404302" y="1416329"/>
                  <a:pt x="239309" y="1435824"/>
                </a:cubicBezTo>
                <a:cubicBezTo>
                  <a:pt x="101949" y="1405804"/>
                  <a:pt x="981" y="1346059"/>
                  <a:pt x="0" y="1196515"/>
                </a:cubicBezTo>
                <a:cubicBezTo>
                  <a:pt x="12023" y="962122"/>
                  <a:pt x="-16807" y="856438"/>
                  <a:pt x="0" y="717912"/>
                </a:cubicBezTo>
                <a:cubicBezTo>
                  <a:pt x="16807" y="579386"/>
                  <a:pt x="-3099" y="427861"/>
                  <a:pt x="0" y="23930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456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E3F71F-171E-4F99-8541-15C2C448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30400"/>
            <a:ext cx="5400000" cy="30206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</a:t>
            </a:r>
            <a:r>
              <a:rPr kumimoji="1" lang="zh-TW" altLang="en-US" dirty="0"/>
              <a:t> </a:t>
            </a:r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監視</a:t>
            </a:r>
            <a:r>
              <a:rPr lang="en-US"/>
              <a:t>(Monitoring)</a:t>
            </a:r>
          </a:p>
          <a:p>
            <a:pPr lvl="1">
              <a:spcBef>
                <a:spcPts val="600"/>
              </a:spcBef>
            </a:pPr>
            <a:r>
              <a:rPr lang="en-US" sz="1200" err="1"/>
              <a:t>選擇是否需要導入Application</a:t>
            </a:r>
            <a:r>
              <a:rPr lang="en-US" sz="1200"/>
              <a:t> </a:t>
            </a:r>
            <a:r>
              <a:rPr lang="en-US" sz="1200" err="1"/>
              <a:t>Insights監控系統效能、使用率</a:t>
            </a:r>
            <a:endParaRPr lang="en-US" sz="110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696000" y="2533288"/>
            <a:ext cx="4561800" cy="1435824"/>
          </a:xfrm>
          <a:custGeom>
            <a:avLst/>
            <a:gdLst>
              <a:gd name="connsiteX0" fmla="*/ 0 w 3607350"/>
              <a:gd name="connsiteY0" fmla="*/ 239309 h 1435824"/>
              <a:gd name="connsiteX1" fmla="*/ 239309 w 3607350"/>
              <a:gd name="connsiteY1" fmla="*/ 0 h 1435824"/>
              <a:gd name="connsiteX2" fmla="*/ 927630 w 3607350"/>
              <a:gd name="connsiteY2" fmla="*/ 0 h 1435824"/>
              <a:gd name="connsiteX3" fmla="*/ 1522089 w 3607350"/>
              <a:gd name="connsiteY3" fmla="*/ 0 h 1435824"/>
              <a:gd name="connsiteX4" fmla="*/ 2085261 w 3607350"/>
              <a:gd name="connsiteY4" fmla="*/ 0 h 1435824"/>
              <a:gd name="connsiteX5" fmla="*/ 2773582 w 3607350"/>
              <a:gd name="connsiteY5" fmla="*/ 0 h 1435824"/>
              <a:gd name="connsiteX6" fmla="*/ 3368041 w 3607350"/>
              <a:gd name="connsiteY6" fmla="*/ 0 h 1435824"/>
              <a:gd name="connsiteX7" fmla="*/ 3607350 w 3607350"/>
              <a:gd name="connsiteY7" fmla="*/ 239309 h 1435824"/>
              <a:gd name="connsiteX8" fmla="*/ 3607350 w 3607350"/>
              <a:gd name="connsiteY8" fmla="*/ 717912 h 1435824"/>
              <a:gd name="connsiteX9" fmla="*/ 3607350 w 3607350"/>
              <a:gd name="connsiteY9" fmla="*/ 1196515 h 1435824"/>
              <a:gd name="connsiteX10" fmla="*/ 3368041 w 3607350"/>
              <a:gd name="connsiteY10" fmla="*/ 1435824 h 1435824"/>
              <a:gd name="connsiteX11" fmla="*/ 2836157 w 3607350"/>
              <a:gd name="connsiteY11" fmla="*/ 1435824 h 1435824"/>
              <a:gd name="connsiteX12" fmla="*/ 2210410 w 3607350"/>
              <a:gd name="connsiteY12" fmla="*/ 1435824 h 1435824"/>
              <a:gd name="connsiteX13" fmla="*/ 1522089 w 3607350"/>
              <a:gd name="connsiteY13" fmla="*/ 1435824 h 1435824"/>
              <a:gd name="connsiteX14" fmla="*/ 927630 w 3607350"/>
              <a:gd name="connsiteY14" fmla="*/ 1435824 h 1435824"/>
              <a:gd name="connsiteX15" fmla="*/ 239309 w 3607350"/>
              <a:gd name="connsiteY15" fmla="*/ 1435824 h 1435824"/>
              <a:gd name="connsiteX16" fmla="*/ 0 w 3607350"/>
              <a:gd name="connsiteY16" fmla="*/ 1196515 h 1435824"/>
              <a:gd name="connsiteX17" fmla="*/ 0 w 3607350"/>
              <a:gd name="connsiteY17" fmla="*/ 717912 h 1435824"/>
              <a:gd name="connsiteX18" fmla="*/ 0 w 3607350"/>
              <a:gd name="connsiteY18" fmla="*/ 239309 h 143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07350" h="1435824" extrusionOk="0">
                <a:moveTo>
                  <a:pt x="0" y="239309"/>
                </a:moveTo>
                <a:cubicBezTo>
                  <a:pt x="-5017" y="109642"/>
                  <a:pt x="102216" y="-22691"/>
                  <a:pt x="239309" y="0"/>
                </a:cubicBezTo>
                <a:cubicBezTo>
                  <a:pt x="399974" y="-969"/>
                  <a:pt x="664597" y="3256"/>
                  <a:pt x="927630" y="0"/>
                </a:cubicBezTo>
                <a:cubicBezTo>
                  <a:pt x="1190663" y="-3256"/>
                  <a:pt x="1365491" y="-2174"/>
                  <a:pt x="1522089" y="0"/>
                </a:cubicBezTo>
                <a:cubicBezTo>
                  <a:pt x="1678687" y="2174"/>
                  <a:pt x="1808489" y="9359"/>
                  <a:pt x="2085261" y="0"/>
                </a:cubicBezTo>
                <a:cubicBezTo>
                  <a:pt x="2362033" y="-9359"/>
                  <a:pt x="2584212" y="-1587"/>
                  <a:pt x="2773582" y="0"/>
                </a:cubicBezTo>
                <a:cubicBezTo>
                  <a:pt x="2962952" y="1587"/>
                  <a:pt x="3231600" y="-9129"/>
                  <a:pt x="3368041" y="0"/>
                </a:cubicBezTo>
                <a:cubicBezTo>
                  <a:pt x="3489976" y="-12045"/>
                  <a:pt x="3592603" y="102764"/>
                  <a:pt x="3607350" y="239309"/>
                </a:cubicBezTo>
                <a:cubicBezTo>
                  <a:pt x="3585241" y="382660"/>
                  <a:pt x="3588043" y="576670"/>
                  <a:pt x="3607350" y="717912"/>
                </a:cubicBezTo>
                <a:cubicBezTo>
                  <a:pt x="3626657" y="859154"/>
                  <a:pt x="3591511" y="1048001"/>
                  <a:pt x="3607350" y="1196515"/>
                </a:cubicBezTo>
                <a:cubicBezTo>
                  <a:pt x="3600561" y="1327166"/>
                  <a:pt x="3484415" y="1429545"/>
                  <a:pt x="3368041" y="1435824"/>
                </a:cubicBezTo>
                <a:cubicBezTo>
                  <a:pt x="3174084" y="1413983"/>
                  <a:pt x="3081196" y="1459789"/>
                  <a:pt x="2836157" y="1435824"/>
                </a:cubicBezTo>
                <a:cubicBezTo>
                  <a:pt x="2591118" y="1411859"/>
                  <a:pt x="2498516" y="1407557"/>
                  <a:pt x="2210410" y="1435824"/>
                </a:cubicBezTo>
                <a:cubicBezTo>
                  <a:pt x="1922304" y="1464091"/>
                  <a:pt x="1760691" y="1426303"/>
                  <a:pt x="1522089" y="1435824"/>
                </a:cubicBezTo>
                <a:cubicBezTo>
                  <a:pt x="1283487" y="1445345"/>
                  <a:pt x="1103937" y="1464206"/>
                  <a:pt x="927630" y="1435824"/>
                </a:cubicBezTo>
                <a:cubicBezTo>
                  <a:pt x="751323" y="1407442"/>
                  <a:pt x="404302" y="1416329"/>
                  <a:pt x="239309" y="1435824"/>
                </a:cubicBezTo>
                <a:cubicBezTo>
                  <a:pt x="101949" y="1405804"/>
                  <a:pt x="981" y="1346059"/>
                  <a:pt x="0" y="1196515"/>
                </a:cubicBezTo>
                <a:cubicBezTo>
                  <a:pt x="12023" y="962122"/>
                  <a:pt x="-16807" y="856438"/>
                  <a:pt x="0" y="717912"/>
                </a:cubicBezTo>
                <a:cubicBezTo>
                  <a:pt x="16807" y="579386"/>
                  <a:pt x="-3099" y="427861"/>
                  <a:pt x="0" y="23930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2896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167FC31-5EC9-458D-9F1C-2F26CFE7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30400"/>
            <a:ext cx="5400000" cy="30206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 (7)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標籤</a:t>
            </a:r>
            <a:r>
              <a:rPr lang="en-US"/>
              <a:t>(Tags)</a:t>
            </a:r>
          </a:p>
          <a:p>
            <a:pPr lvl="1">
              <a:spcBef>
                <a:spcPts val="600"/>
              </a:spcBef>
            </a:pPr>
            <a:r>
              <a:rPr lang="en-US" sz="1200" err="1"/>
              <a:t>可以為App</a:t>
            </a:r>
            <a:r>
              <a:rPr lang="en-US" sz="1200"/>
              <a:t> </a:t>
            </a:r>
            <a:r>
              <a:rPr lang="en-US" sz="1200" err="1"/>
              <a:t>Service建立標籤</a:t>
            </a:r>
            <a:endParaRPr lang="en-US" sz="110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764625" y="2665151"/>
            <a:ext cx="4007400" cy="1435824"/>
          </a:xfrm>
          <a:custGeom>
            <a:avLst/>
            <a:gdLst>
              <a:gd name="connsiteX0" fmla="*/ 0 w 3607350"/>
              <a:gd name="connsiteY0" fmla="*/ 239309 h 1435824"/>
              <a:gd name="connsiteX1" fmla="*/ 239309 w 3607350"/>
              <a:gd name="connsiteY1" fmla="*/ 0 h 1435824"/>
              <a:gd name="connsiteX2" fmla="*/ 927630 w 3607350"/>
              <a:gd name="connsiteY2" fmla="*/ 0 h 1435824"/>
              <a:gd name="connsiteX3" fmla="*/ 1522089 w 3607350"/>
              <a:gd name="connsiteY3" fmla="*/ 0 h 1435824"/>
              <a:gd name="connsiteX4" fmla="*/ 2085261 w 3607350"/>
              <a:gd name="connsiteY4" fmla="*/ 0 h 1435824"/>
              <a:gd name="connsiteX5" fmla="*/ 2773582 w 3607350"/>
              <a:gd name="connsiteY5" fmla="*/ 0 h 1435824"/>
              <a:gd name="connsiteX6" fmla="*/ 3368041 w 3607350"/>
              <a:gd name="connsiteY6" fmla="*/ 0 h 1435824"/>
              <a:gd name="connsiteX7" fmla="*/ 3607350 w 3607350"/>
              <a:gd name="connsiteY7" fmla="*/ 239309 h 1435824"/>
              <a:gd name="connsiteX8" fmla="*/ 3607350 w 3607350"/>
              <a:gd name="connsiteY8" fmla="*/ 717912 h 1435824"/>
              <a:gd name="connsiteX9" fmla="*/ 3607350 w 3607350"/>
              <a:gd name="connsiteY9" fmla="*/ 1196515 h 1435824"/>
              <a:gd name="connsiteX10" fmla="*/ 3368041 w 3607350"/>
              <a:gd name="connsiteY10" fmla="*/ 1435824 h 1435824"/>
              <a:gd name="connsiteX11" fmla="*/ 2836157 w 3607350"/>
              <a:gd name="connsiteY11" fmla="*/ 1435824 h 1435824"/>
              <a:gd name="connsiteX12" fmla="*/ 2210410 w 3607350"/>
              <a:gd name="connsiteY12" fmla="*/ 1435824 h 1435824"/>
              <a:gd name="connsiteX13" fmla="*/ 1522089 w 3607350"/>
              <a:gd name="connsiteY13" fmla="*/ 1435824 h 1435824"/>
              <a:gd name="connsiteX14" fmla="*/ 927630 w 3607350"/>
              <a:gd name="connsiteY14" fmla="*/ 1435824 h 1435824"/>
              <a:gd name="connsiteX15" fmla="*/ 239309 w 3607350"/>
              <a:gd name="connsiteY15" fmla="*/ 1435824 h 1435824"/>
              <a:gd name="connsiteX16" fmla="*/ 0 w 3607350"/>
              <a:gd name="connsiteY16" fmla="*/ 1196515 h 1435824"/>
              <a:gd name="connsiteX17" fmla="*/ 0 w 3607350"/>
              <a:gd name="connsiteY17" fmla="*/ 717912 h 1435824"/>
              <a:gd name="connsiteX18" fmla="*/ 0 w 3607350"/>
              <a:gd name="connsiteY18" fmla="*/ 239309 h 143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07350" h="1435824" extrusionOk="0">
                <a:moveTo>
                  <a:pt x="0" y="239309"/>
                </a:moveTo>
                <a:cubicBezTo>
                  <a:pt x="-5017" y="109642"/>
                  <a:pt x="102216" y="-22691"/>
                  <a:pt x="239309" y="0"/>
                </a:cubicBezTo>
                <a:cubicBezTo>
                  <a:pt x="399974" y="-969"/>
                  <a:pt x="664597" y="3256"/>
                  <a:pt x="927630" y="0"/>
                </a:cubicBezTo>
                <a:cubicBezTo>
                  <a:pt x="1190663" y="-3256"/>
                  <a:pt x="1365491" y="-2174"/>
                  <a:pt x="1522089" y="0"/>
                </a:cubicBezTo>
                <a:cubicBezTo>
                  <a:pt x="1678687" y="2174"/>
                  <a:pt x="1808489" y="9359"/>
                  <a:pt x="2085261" y="0"/>
                </a:cubicBezTo>
                <a:cubicBezTo>
                  <a:pt x="2362033" y="-9359"/>
                  <a:pt x="2584212" y="-1587"/>
                  <a:pt x="2773582" y="0"/>
                </a:cubicBezTo>
                <a:cubicBezTo>
                  <a:pt x="2962952" y="1587"/>
                  <a:pt x="3231600" y="-9129"/>
                  <a:pt x="3368041" y="0"/>
                </a:cubicBezTo>
                <a:cubicBezTo>
                  <a:pt x="3489976" y="-12045"/>
                  <a:pt x="3592603" y="102764"/>
                  <a:pt x="3607350" y="239309"/>
                </a:cubicBezTo>
                <a:cubicBezTo>
                  <a:pt x="3585241" y="382660"/>
                  <a:pt x="3588043" y="576670"/>
                  <a:pt x="3607350" y="717912"/>
                </a:cubicBezTo>
                <a:cubicBezTo>
                  <a:pt x="3626657" y="859154"/>
                  <a:pt x="3591511" y="1048001"/>
                  <a:pt x="3607350" y="1196515"/>
                </a:cubicBezTo>
                <a:cubicBezTo>
                  <a:pt x="3600561" y="1327166"/>
                  <a:pt x="3484415" y="1429545"/>
                  <a:pt x="3368041" y="1435824"/>
                </a:cubicBezTo>
                <a:cubicBezTo>
                  <a:pt x="3174084" y="1413983"/>
                  <a:pt x="3081196" y="1459789"/>
                  <a:pt x="2836157" y="1435824"/>
                </a:cubicBezTo>
                <a:cubicBezTo>
                  <a:pt x="2591118" y="1411859"/>
                  <a:pt x="2498516" y="1407557"/>
                  <a:pt x="2210410" y="1435824"/>
                </a:cubicBezTo>
                <a:cubicBezTo>
                  <a:pt x="1922304" y="1464091"/>
                  <a:pt x="1760691" y="1426303"/>
                  <a:pt x="1522089" y="1435824"/>
                </a:cubicBezTo>
                <a:cubicBezTo>
                  <a:pt x="1283487" y="1445345"/>
                  <a:pt x="1103937" y="1464206"/>
                  <a:pt x="927630" y="1435824"/>
                </a:cubicBezTo>
                <a:cubicBezTo>
                  <a:pt x="751323" y="1407442"/>
                  <a:pt x="404302" y="1416329"/>
                  <a:pt x="239309" y="1435824"/>
                </a:cubicBezTo>
                <a:cubicBezTo>
                  <a:pt x="101949" y="1405804"/>
                  <a:pt x="981" y="1346059"/>
                  <a:pt x="0" y="1196515"/>
                </a:cubicBezTo>
                <a:cubicBezTo>
                  <a:pt x="12023" y="962122"/>
                  <a:pt x="-16807" y="856438"/>
                  <a:pt x="0" y="717912"/>
                </a:cubicBezTo>
                <a:cubicBezTo>
                  <a:pt x="16807" y="579386"/>
                  <a:pt x="-3099" y="427861"/>
                  <a:pt x="0" y="23930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231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 (8)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檢閱＋建立</a:t>
            </a:r>
            <a:r>
              <a:rPr lang="en-US"/>
              <a:t>(Review + Create)</a:t>
            </a:r>
          </a:p>
          <a:p>
            <a:pPr lvl="1">
              <a:spcBef>
                <a:spcPts val="600"/>
              </a:spcBef>
            </a:pPr>
            <a:r>
              <a:rPr lang="en-US" sz="1100" err="1"/>
              <a:t>檢閱內容並建立</a:t>
            </a:r>
            <a:endParaRPr lang="en-US" sz="11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191092-F7B6-43C0-8E0F-D14DAFBD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406525"/>
            <a:ext cx="5400000" cy="5208750"/>
          </a:xfrm>
          <a:prstGeom prst="rect">
            <a:avLst/>
          </a:prstGeom>
        </p:spPr>
      </p:pic>
      <p:sp>
        <p:nvSpPr>
          <p:cNvPr id="7" name="圓角矩形 4">
            <a:extLst>
              <a:ext uri="{FF2B5EF4-FFF2-40B4-BE49-F238E27FC236}">
                <a16:creationId xmlns:a16="http://schemas.microsoft.com/office/drawing/2014/main" id="{EF7A2D00-2928-4696-B8AB-82D9D5E22769}"/>
              </a:ext>
            </a:extLst>
          </p:cNvPr>
          <p:cNvSpPr/>
          <p:nvPr/>
        </p:nvSpPr>
        <p:spPr>
          <a:xfrm>
            <a:off x="575076" y="6248400"/>
            <a:ext cx="2034774" cy="485758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636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Function App (9)</a:t>
            </a:r>
            <a:endParaRPr kumimoji="1" lang="zh-TW" alt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建立成功</a:t>
            </a:r>
            <a:endParaRPr lang="en-US" sz="11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9FAF51-F559-4D17-A9FC-68DF1042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30400"/>
            <a:ext cx="5400000" cy="27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13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Function App - Overview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11893C-C7ED-49C5-9B15-684C5E57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560000" cy="44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8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Function App - Functions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C08C6D-1F53-4F57-A40E-89498451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560000" cy="44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02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Function App – Create Functions</a:t>
            </a:r>
            <a:endParaRPr kumimoji="1"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3FE9C-FCD0-4206-8C12-0361FFA2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zh-TW" altLang="en-US" dirty="0"/>
              <a:t>方法一：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在</a:t>
            </a:r>
            <a:r>
              <a:rPr lang="en-US" altLang="zh-TW" dirty="0"/>
              <a:t>Azure Portal</a:t>
            </a:r>
            <a:r>
              <a:rPr lang="zh-TW" altLang="en-US" dirty="0"/>
              <a:t>上開發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zh-TW" altLang="en-US" dirty="0"/>
              <a:t>直接透過</a:t>
            </a:r>
            <a:r>
              <a:rPr lang="en-US" altLang="zh-TW" dirty="0"/>
              <a:t>Portal</a:t>
            </a:r>
            <a:r>
              <a:rPr lang="zh-TW" altLang="en-US" dirty="0"/>
              <a:t>建立</a:t>
            </a:r>
            <a:r>
              <a:rPr lang="en-US" altLang="zh-TW" dirty="0"/>
              <a:t>trigger</a:t>
            </a:r>
            <a:r>
              <a:rPr lang="zh-TW" altLang="en-US" dirty="0"/>
              <a:t>並開發。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CB5B36-32EC-4559-BFD8-92FFE8BC4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78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9" name="圓角矩形 4">
            <a:extLst>
              <a:ext uri="{FF2B5EF4-FFF2-40B4-BE49-F238E27FC236}">
                <a16:creationId xmlns:a16="http://schemas.microsoft.com/office/drawing/2014/main" id="{5B4CDB67-810C-4725-835A-83C59C8ED9E1}"/>
              </a:ext>
            </a:extLst>
          </p:cNvPr>
          <p:cNvSpPr/>
          <p:nvPr/>
        </p:nvSpPr>
        <p:spPr>
          <a:xfrm>
            <a:off x="2171700" y="2771775"/>
            <a:ext cx="400050" cy="333358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4">
            <a:extLst>
              <a:ext uri="{FF2B5EF4-FFF2-40B4-BE49-F238E27FC236}">
                <a16:creationId xmlns:a16="http://schemas.microsoft.com/office/drawing/2014/main" id="{E77CDC1E-1FF3-43F3-ADA8-02C3C7603DC8}"/>
              </a:ext>
            </a:extLst>
          </p:cNvPr>
          <p:cNvSpPr/>
          <p:nvPr/>
        </p:nvSpPr>
        <p:spPr>
          <a:xfrm>
            <a:off x="2807274" y="3079732"/>
            <a:ext cx="3288726" cy="349268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506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Function App – Create Functions</a:t>
            </a:r>
            <a:endParaRPr kumimoji="1"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3FE9C-FCD0-4206-8C12-0361FFA2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zh-TW" altLang="en-US" dirty="0"/>
              <a:t>方法二：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透過</a:t>
            </a:r>
            <a:r>
              <a:rPr lang="en-US" altLang="zh-TW" dirty="0"/>
              <a:t>VS Code</a:t>
            </a:r>
            <a:r>
              <a:rPr lang="zh-TW" altLang="en-US" dirty="0"/>
              <a:t>開發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zh-TW" altLang="en-US" dirty="0"/>
              <a:t>直接透過</a:t>
            </a:r>
            <a:r>
              <a:rPr lang="en-US" altLang="zh-TW" dirty="0"/>
              <a:t>VS Code</a:t>
            </a:r>
            <a:r>
              <a:rPr lang="zh-TW" altLang="en-US" dirty="0"/>
              <a:t>建立</a:t>
            </a:r>
            <a:r>
              <a:rPr lang="en-US" altLang="zh-TW" dirty="0"/>
              <a:t>trigger</a:t>
            </a:r>
            <a:r>
              <a:rPr lang="zh-TW" altLang="en-US" dirty="0"/>
              <a:t>並開發。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6CA221-7C29-4241-B207-5313979E3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78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11" name="圓角矩形 4">
            <a:extLst>
              <a:ext uri="{FF2B5EF4-FFF2-40B4-BE49-F238E27FC236}">
                <a16:creationId xmlns:a16="http://schemas.microsoft.com/office/drawing/2014/main" id="{4CF6511C-7A10-4F44-A1E2-0F09193ECDE1}"/>
              </a:ext>
            </a:extLst>
          </p:cNvPr>
          <p:cNvSpPr/>
          <p:nvPr/>
        </p:nvSpPr>
        <p:spPr>
          <a:xfrm>
            <a:off x="2807274" y="3079732"/>
            <a:ext cx="3288726" cy="349268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4">
            <a:extLst>
              <a:ext uri="{FF2B5EF4-FFF2-40B4-BE49-F238E27FC236}">
                <a16:creationId xmlns:a16="http://schemas.microsoft.com/office/drawing/2014/main" id="{9FCD918E-4B09-4349-A817-35C97BC98F18}"/>
              </a:ext>
            </a:extLst>
          </p:cNvPr>
          <p:cNvSpPr/>
          <p:nvPr/>
        </p:nvSpPr>
        <p:spPr>
          <a:xfrm>
            <a:off x="2054799" y="2790633"/>
            <a:ext cx="516951" cy="289099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4B9F23-FAD1-4133-AA1F-E34A86D585F8}"/>
              </a:ext>
            </a:extLst>
          </p:cNvPr>
          <p:cNvSpPr txBox="1"/>
          <p:nvPr/>
        </p:nvSpPr>
        <p:spPr>
          <a:xfrm>
            <a:off x="6488692" y="3600253"/>
            <a:ext cx="34773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900" dirty="0"/>
              <a:t>npm install -g azure-functions-core-tools@4 --unsafe-perm true</a:t>
            </a:r>
            <a:endParaRPr lang="en-US" altLang="zh-TW" sz="900" dirty="0"/>
          </a:p>
          <a:p>
            <a:r>
              <a:rPr lang="en-US" altLang="zh-TW" sz="900" dirty="0" err="1"/>
              <a:t>func</a:t>
            </a:r>
            <a:r>
              <a:rPr lang="en-US" altLang="zh-TW" sz="900" dirty="0"/>
              <a:t> </a:t>
            </a:r>
            <a:r>
              <a:rPr lang="en-US" altLang="zh-TW" sz="900" dirty="0" err="1"/>
              <a:t>init</a:t>
            </a:r>
            <a:endParaRPr lang="en-US" altLang="zh-TW" sz="900" dirty="0"/>
          </a:p>
          <a:p>
            <a:r>
              <a:rPr lang="en-US" altLang="zh-TW" sz="900" dirty="0" err="1"/>
              <a:t>func</a:t>
            </a:r>
            <a:r>
              <a:rPr lang="en-US" altLang="zh-TW" sz="900" dirty="0"/>
              <a:t> new</a:t>
            </a:r>
          </a:p>
          <a:p>
            <a:r>
              <a:rPr lang="en-US" altLang="zh-TW" sz="900" dirty="0" err="1"/>
              <a:t>func</a:t>
            </a:r>
            <a:r>
              <a:rPr lang="en-US" altLang="zh-TW" sz="900" dirty="0"/>
              <a:t> start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9087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3C8BF8-EB2D-4D2B-C6F2-91C9473D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App Service</a:t>
            </a:r>
            <a:endParaRPr kumimoji="1" lang="zh-TW" alt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B336C-75FE-8D2E-9FAC-51901D0E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altLang="zh-TW" sz="1700" dirty="0"/>
              <a:t>App Service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1700" i="0" dirty="0"/>
              <a:t>可以為任何平台或裝置簡便地建立企業級 </a:t>
            </a:r>
            <a:r>
              <a:rPr lang="en" altLang="zh-TW" sz="1700" i="0" dirty="0"/>
              <a:t>Web </a:t>
            </a:r>
            <a:r>
              <a:rPr lang="zh-TW" altLang="en-US" sz="1700" i="0" dirty="0"/>
              <a:t>與行動應用程式，方便擴充且可靠的雲端基礎架構上進行部署，提升建立應用程式的效率。</a:t>
            </a:r>
            <a:endParaRPr lang="en-US" altLang="zh-TW" sz="1700" i="0" dirty="0"/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1700" i="0" dirty="0"/>
              <a:t>快速建置、部署及調整團隊中的 </a:t>
            </a:r>
            <a:r>
              <a:rPr lang="en" altLang="zh-TW" sz="1700" i="0" dirty="0"/>
              <a:t>Web </a:t>
            </a:r>
            <a:r>
              <a:rPr lang="zh-TW" altLang="en-US" sz="1700" i="0" dirty="0"/>
              <a:t>應用程式和 </a:t>
            </a:r>
            <a:r>
              <a:rPr lang="en" altLang="zh-TW" sz="1700" i="0" dirty="0"/>
              <a:t>API</a:t>
            </a:r>
            <a:r>
              <a:rPr lang="zh-TW" altLang="en" sz="1700" i="0" dirty="0"/>
              <a:t>。</a:t>
            </a:r>
            <a:endParaRPr lang="en-US" altLang="zh-TW" sz="1700" i="0" dirty="0"/>
          </a:p>
          <a:p>
            <a:pPr lvl="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1700" i="0" dirty="0">
                <a:hlinkClick r:id="rId2"/>
              </a:rPr>
              <a:t>.</a:t>
            </a:r>
            <a:r>
              <a:rPr lang="en" altLang="zh-TW" sz="1700" i="0" dirty="0">
                <a:hlinkClick r:id="rId2"/>
              </a:rPr>
              <a:t>NET</a:t>
            </a:r>
            <a:endParaRPr lang="en-US" altLang="zh-TW" sz="1700" dirty="0"/>
          </a:p>
          <a:p>
            <a:pPr lvl="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" altLang="zh-TW" sz="1700" i="0" dirty="0">
                <a:hlinkClick r:id="rId3"/>
              </a:rPr>
              <a:t>.NET Core</a:t>
            </a:r>
            <a:endParaRPr lang="en-US" altLang="zh-TW" sz="1700" dirty="0"/>
          </a:p>
          <a:p>
            <a:pPr lvl="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" altLang="zh-TW" sz="1700" i="0" dirty="0">
                <a:hlinkClick r:id="rId4"/>
              </a:rPr>
              <a:t>Node.js</a:t>
            </a:r>
            <a:endParaRPr lang="en-US" altLang="zh-TW" sz="1700" dirty="0"/>
          </a:p>
          <a:p>
            <a:pPr lvl="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" altLang="zh-TW" sz="1700" i="0" dirty="0">
                <a:hlinkClick r:id="rId5"/>
              </a:rPr>
              <a:t>Java</a:t>
            </a:r>
            <a:endParaRPr lang="en-US" altLang="zh-TW" sz="1700" dirty="0"/>
          </a:p>
          <a:p>
            <a:pPr lvl="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" altLang="zh-TW" sz="1700" i="0" dirty="0">
                <a:hlinkClick r:id="rId6"/>
              </a:rPr>
              <a:t>Python</a:t>
            </a:r>
            <a:endParaRPr lang="en" altLang="zh-TW" sz="1700" dirty="0"/>
          </a:p>
          <a:p>
            <a:pPr lvl="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1700" i="0" dirty="0"/>
              <a:t> </a:t>
            </a:r>
            <a:r>
              <a:rPr lang="en" altLang="zh-TW" sz="1700" i="0" dirty="0"/>
              <a:t>PHP</a:t>
            </a:r>
            <a:endParaRPr lang="en-US" altLang="zh-TW" sz="1700" dirty="0"/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sz="1700" i="0" dirty="0"/>
              <a:t>可以選擇 </a:t>
            </a:r>
            <a:r>
              <a:rPr lang="en" altLang="zh-TW" sz="1700" i="0" dirty="0"/>
              <a:t>Windows </a:t>
            </a:r>
            <a:r>
              <a:rPr lang="zh-TW" altLang="en-US" sz="1700" i="0" dirty="0"/>
              <a:t>或 </a:t>
            </a:r>
            <a:r>
              <a:rPr lang="en" altLang="zh-TW" sz="1700" i="0" dirty="0"/>
              <a:t>Linux </a:t>
            </a:r>
            <a:r>
              <a:rPr lang="zh-TW" altLang="en-US" sz="1700" i="0" dirty="0"/>
              <a:t>上執行</a:t>
            </a:r>
            <a:endParaRPr lang="en-US" altLang="zh-TW" sz="1700" i="0" dirty="0"/>
          </a:p>
          <a:p>
            <a:pPr>
              <a:lnSpc>
                <a:spcPct val="90000"/>
              </a:lnSpc>
            </a:pPr>
            <a:r>
              <a:rPr lang="en" altLang="zh-TW" sz="1700" dirty="0">
                <a:hlinkClick r:id="rId7"/>
              </a:rPr>
              <a:t>https://azure.microsoft.com/zh-tw/services/app-service/#overview</a:t>
            </a:r>
            <a:endParaRPr lang="en" altLang="zh-TW" sz="1700" dirty="0"/>
          </a:p>
          <a:p>
            <a:pPr marL="0" indent="0">
              <a:lnSpc>
                <a:spcPct val="90000"/>
              </a:lnSpc>
              <a:buNone/>
            </a:pPr>
            <a:endParaRPr lang="zh-TW" altLang="en-US" sz="1700" i="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336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kumimoji="1" lang="en-US" altLang="zh-TW"/>
              <a:t>Function App – Publish</a:t>
            </a:r>
            <a:endParaRPr kumimoji="1" lang="zh-TW" alt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3FE9C-FCD0-4206-8C12-0361FFA2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zh-TW" altLang="en-US" dirty="0"/>
              <a:t>方法一：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直接在</a:t>
            </a:r>
            <a:r>
              <a:rPr lang="en-US" altLang="zh-TW" dirty="0"/>
              <a:t>Azure</a:t>
            </a:r>
            <a:r>
              <a:rPr lang="zh-TW" altLang="en-US" dirty="0"/>
              <a:t>上開發部屬</a:t>
            </a:r>
            <a:endParaRPr lang="en-US" altLang="zh-TW" dirty="0"/>
          </a:p>
          <a:p>
            <a:pPr>
              <a:spcBef>
                <a:spcPts val="600"/>
              </a:spcBef>
            </a:pPr>
            <a:r>
              <a:rPr lang="zh-TW" altLang="en-US" dirty="0"/>
              <a:t>方法二：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透過</a:t>
            </a:r>
            <a:r>
              <a:rPr lang="en-US" altLang="zh-TW" dirty="0"/>
              <a:t>VS Code</a:t>
            </a:r>
            <a:r>
              <a:rPr lang="zh-TW" altLang="en-US" dirty="0"/>
              <a:t>發布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6418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B64004-4CDA-4FD3-A8B7-241C5339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2DCCF-AB14-4CBB-A1C1-07D887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kumimoji="1" lang="en-US" altLang="zh-TW" sz="5400" dirty="0"/>
              <a:t>Function App/ App Service</a:t>
            </a:r>
            <a:r>
              <a:rPr kumimoji="1" lang="zh-TW" altLang="en-US" sz="5400" dirty="0"/>
              <a:t>補充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4091483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C8BF8-EB2D-4D2B-C6F2-91C9473D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TW"/>
              <a:t>Function App/ App Service</a:t>
            </a:r>
            <a:r>
              <a:rPr kumimoji="1" lang="zh-TW" altLang="en-US"/>
              <a:t>補充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4FF0C-5AD3-4FFC-A84D-AAA40AF9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48697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B336C-75FE-8D2E-9FAC-51901D0E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/>
              <a:t>記得要把以下設定打開，才能從本地發佈</a:t>
            </a:r>
            <a:endParaRPr lang="en-US" altLang="zh-TW" dirty="0"/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/>
              <a:t>Identify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/>
              <a:t>System assigned </a:t>
            </a:r>
            <a:r>
              <a:rPr lang="zh-TW" altLang="en-US" dirty="0"/>
              <a:t>→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On</a:t>
            </a:r>
            <a:r>
              <a:rPr lang="en-US" altLang="zh-TW" dirty="0"/>
              <a:t> </a:t>
            </a:r>
            <a:endParaRPr lang="zh-TW" altLang="en-US" i="0" dirty="0"/>
          </a:p>
        </p:txBody>
      </p:sp>
      <p:sp>
        <p:nvSpPr>
          <p:cNvPr id="15" name="圓角矩形 4">
            <a:extLst>
              <a:ext uri="{FF2B5EF4-FFF2-40B4-BE49-F238E27FC236}">
                <a16:creationId xmlns:a16="http://schemas.microsoft.com/office/drawing/2014/main" id="{D8E6116E-BC50-402F-9EE7-C3646477114B}"/>
              </a:ext>
            </a:extLst>
          </p:cNvPr>
          <p:cNvSpPr/>
          <p:nvPr/>
        </p:nvSpPr>
        <p:spPr>
          <a:xfrm>
            <a:off x="817474" y="4447417"/>
            <a:ext cx="516951" cy="289099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圓角矩形 4">
            <a:extLst>
              <a:ext uri="{FF2B5EF4-FFF2-40B4-BE49-F238E27FC236}">
                <a16:creationId xmlns:a16="http://schemas.microsoft.com/office/drawing/2014/main" id="{74DBB412-5C87-4A89-BA80-CD9EBC454B78}"/>
              </a:ext>
            </a:extLst>
          </p:cNvPr>
          <p:cNvSpPr/>
          <p:nvPr/>
        </p:nvSpPr>
        <p:spPr>
          <a:xfrm>
            <a:off x="2027638" y="2721441"/>
            <a:ext cx="516951" cy="289099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圓角矩形 4">
            <a:extLst>
              <a:ext uri="{FF2B5EF4-FFF2-40B4-BE49-F238E27FC236}">
                <a16:creationId xmlns:a16="http://schemas.microsoft.com/office/drawing/2014/main" id="{CDA4747E-A1DA-447B-8B75-96965FB65C25}"/>
              </a:ext>
            </a:extLst>
          </p:cNvPr>
          <p:cNvSpPr/>
          <p:nvPr/>
        </p:nvSpPr>
        <p:spPr>
          <a:xfrm>
            <a:off x="1937104" y="3499818"/>
            <a:ext cx="760829" cy="289099"/>
          </a:xfrm>
          <a:custGeom>
            <a:avLst/>
            <a:gdLst>
              <a:gd name="connsiteX0" fmla="*/ 0 w 2034774"/>
              <a:gd name="connsiteY0" fmla="*/ 80961 h 485758"/>
              <a:gd name="connsiteX1" fmla="*/ 80961 w 2034774"/>
              <a:gd name="connsiteY1" fmla="*/ 0 h 485758"/>
              <a:gd name="connsiteX2" fmla="*/ 742702 w 2034774"/>
              <a:gd name="connsiteY2" fmla="*/ 0 h 485758"/>
              <a:gd name="connsiteX3" fmla="*/ 1348258 w 2034774"/>
              <a:gd name="connsiteY3" fmla="*/ 0 h 485758"/>
              <a:gd name="connsiteX4" fmla="*/ 1953813 w 2034774"/>
              <a:gd name="connsiteY4" fmla="*/ 0 h 485758"/>
              <a:gd name="connsiteX5" fmla="*/ 2034774 w 2034774"/>
              <a:gd name="connsiteY5" fmla="*/ 80961 h 485758"/>
              <a:gd name="connsiteX6" fmla="*/ 2034774 w 2034774"/>
              <a:gd name="connsiteY6" fmla="*/ 404797 h 485758"/>
              <a:gd name="connsiteX7" fmla="*/ 1953813 w 2034774"/>
              <a:gd name="connsiteY7" fmla="*/ 485758 h 485758"/>
              <a:gd name="connsiteX8" fmla="*/ 1292072 w 2034774"/>
              <a:gd name="connsiteY8" fmla="*/ 485758 h 485758"/>
              <a:gd name="connsiteX9" fmla="*/ 667788 w 2034774"/>
              <a:gd name="connsiteY9" fmla="*/ 485758 h 485758"/>
              <a:gd name="connsiteX10" fmla="*/ 80961 w 2034774"/>
              <a:gd name="connsiteY10" fmla="*/ 485758 h 485758"/>
              <a:gd name="connsiteX11" fmla="*/ 0 w 2034774"/>
              <a:gd name="connsiteY11" fmla="*/ 404797 h 485758"/>
              <a:gd name="connsiteX12" fmla="*/ 0 w 2034774"/>
              <a:gd name="connsiteY12" fmla="*/ 80961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774" h="485758" extrusionOk="0">
                <a:moveTo>
                  <a:pt x="0" y="80961"/>
                </a:moveTo>
                <a:cubicBezTo>
                  <a:pt x="-9273" y="40868"/>
                  <a:pt x="34647" y="-7373"/>
                  <a:pt x="80961" y="0"/>
                </a:cubicBezTo>
                <a:cubicBezTo>
                  <a:pt x="237608" y="-8417"/>
                  <a:pt x="492843" y="12229"/>
                  <a:pt x="742702" y="0"/>
                </a:cubicBezTo>
                <a:cubicBezTo>
                  <a:pt x="992561" y="-12229"/>
                  <a:pt x="1188323" y="-5304"/>
                  <a:pt x="1348258" y="0"/>
                </a:cubicBezTo>
                <a:cubicBezTo>
                  <a:pt x="1508193" y="5304"/>
                  <a:pt x="1718668" y="9861"/>
                  <a:pt x="1953813" y="0"/>
                </a:cubicBezTo>
                <a:cubicBezTo>
                  <a:pt x="1990750" y="-1995"/>
                  <a:pt x="2041773" y="43908"/>
                  <a:pt x="2034774" y="80961"/>
                </a:cubicBezTo>
                <a:cubicBezTo>
                  <a:pt x="2030282" y="152793"/>
                  <a:pt x="2033890" y="283248"/>
                  <a:pt x="2034774" y="404797"/>
                </a:cubicBezTo>
                <a:cubicBezTo>
                  <a:pt x="2038411" y="449815"/>
                  <a:pt x="1995518" y="480474"/>
                  <a:pt x="1953813" y="485758"/>
                </a:cubicBezTo>
                <a:cubicBezTo>
                  <a:pt x="1638404" y="467363"/>
                  <a:pt x="1462313" y="494338"/>
                  <a:pt x="1292072" y="485758"/>
                </a:cubicBezTo>
                <a:cubicBezTo>
                  <a:pt x="1121831" y="477178"/>
                  <a:pt x="958627" y="461656"/>
                  <a:pt x="667788" y="485758"/>
                </a:cubicBezTo>
                <a:cubicBezTo>
                  <a:pt x="376949" y="509860"/>
                  <a:pt x="286993" y="470462"/>
                  <a:pt x="80961" y="485758"/>
                </a:cubicBezTo>
                <a:cubicBezTo>
                  <a:pt x="32309" y="486072"/>
                  <a:pt x="-1734" y="450899"/>
                  <a:pt x="0" y="404797"/>
                </a:cubicBezTo>
                <a:cubicBezTo>
                  <a:pt x="13422" y="323579"/>
                  <a:pt x="-8185" y="162715"/>
                  <a:pt x="0" y="8096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917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C8BF8-EB2D-4D2B-C6F2-91C9473D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300"/>
              <a:t>Function App/ App Service</a:t>
            </a:r>
            <a:r>
              <a:rPr kumimoji="1" lang="zh-TW" altLang="en-US" sz="2300"/>
              <a:t>補充 </a:t>
            </a:r>
            <a:r>
              <a:rPr kumimoji="1" lang="en-US" altLang="zh-TW" sz="2300"/>
              <a:t>– </a:t>
            </a:r>
            <a:r>
              <a:rPr kumimoji="1" lang="zh-TW" altLang="en-US" sz="2300"/>
              <a:t>進階工具 </a:t>
            </a:r>
            <a:r>
              <a:rPr kumimoji="1" lang="en-US" altLang="zh-TW" sz="2300"/>
              <a:t>(Advanced Tools)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C8220D15-5B88-4BE5-928F-5C1962DC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i="0" dirty="0"/>
              <a:t>進階工具提供以下工具可以查詢相關執行資訊：</a:t>
            </a:r>
            <a:endParaRPr lang="en-US" altLang="zh-TW" i="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/>
              <a:t>Environment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TW" i="0" dirty="0"/>
              <a:t>SSH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TW" i="0" dirty="0"/>
              <a:t>Bash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/>
              <a:t>Log Stream</a:t>
            </a:r>
            <a:endParaRPr lang="zh-TW" altLang="en-US" i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0038DB-1C20-473E-AA35-068C091B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897" y="609600"/>
            <a:ext cx="3942041" cy="26017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9637B64-F8CB-46A2-AA7F-AFD4CD924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48" y="3439020"/>
            <a:ext cx="3942941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0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B64004-4CDA-4FD3-A8B7-241C5339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2DCCF-AB14-4CBB-A1C1-07D887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en-US" altLang="zh-TW" sz="5400" dirty="0"/>
              <a:t>Databricks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4214059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B64004-4CDA-4FD3-A8B7-241C5339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2DCCF-AB14-4CBB-A1C1-07D887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en-US" altLang="zh-TW" sz="5400" dirty="0"/>
              <a:t>Azure Data Explorer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1899989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B64004-4CDA-4FD3-A8B7-241C5339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2DCCF-AB14-4CBB-A1C1-07D887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en-US" altLang="zh-TW" sz="5400" dirty="0"/>
              <a:t>Maria DB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11942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B3FF278-E956-41AF-9222-2168E38B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A85F98-6EE8-4E95-8C7D-6A2B663D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zh-TW" sz="18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圖形 4" descr="鼓掌 外框">
            <a:extLst>
              <a:ext uri="{FF2B5EF4-FFF2-40B4-BE49-F238E27FC236}">
                <a16:creationId xmlns:a16="http://schemas.microsoft.com/office/drawing/2014/main" id="{DFE4A50A-BC8E-47BB-B0D3-2913F6999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1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C98E3-01D7-5E9F-DF38-DCF08947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Azure App Service</a:t>
            </a:r>
            <a:endParaRPr kumimoji="1"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E04C132-614A-8690-6366-1A0748DD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21" y="2537616"/>
            <a:ext cx="1401081" cy="1440000"/>
          </a:xfrm>
        </p:spPr>
      </p:pic>
      <p:pic>
        <p:nvPicPr>
          <p:cNvPr id="9" name="圖形 8">
            <a:extLst>
              <a:ext uri="{FF2B5EF4-FFF2-40B4-BE49-F238E27FC236}">
                <a16:creationId xmlns:a16="http://schemas.microsoft.com/office/drawing/2014/main" id="{890DE69F-6205-5512-DB27-D784653E3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5273" y="2537616"/>
            <a:ext cx="1440000" cy="1440000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594D5012-9EBE-8D62-121E-25996B4E7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5044" y="2537616"/>
            <a:ext cx="1440000" cy="1440000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EE956A59-A877-C8EC-A375-15B9282A2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4815" y="2537616"/>
            <a:ext cx="1440000" cy="144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BC342B-C9E8-87E2-DADC-02A74999B1A6}"/>
              </a:ext>
            </a:extLst>
          </p:cNvPr>
          <p:cNvSpPr txBox="1"/>
          <p:nvPr/>
        </p:nvSpPr>
        <p:spPr>
          <a:xfrm>
            <a:off x="578227" y="4584832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內建基礎結構維護、安全性修補和縮放的完全受控服務</a:t>
            </a:r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5712582-8E5A-E9FB-6BDB-A147F8B14472}"/>
              </a:ext>
            </a:extLst>
          </p:cNvPr>
          <p:cNvSpPr txBox="1"/>
          <p:nvPr/>
        </p:nvSpPr>
        <p:spPr>
          <a:xfrm>
            <a:off x="2917998" y="4584832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內建持續整合與持續傳遞</a:t>
            </a:r>
            <a:r>
              <a:rPr lang="en-US" altLang="zh-TW"/>
              <a:t>(</a:t>
            </a:r>
            <a:r>
              <a:rPr lang="en" altLang="zh-TW"/>
              <a:t>CI/CD)</a:t>
            </a:r>
            <a:r>
              <a:rPr lang="zh-TW" altLang="en-US"/>
              <a:t>及不需停機時間的部署</a:t>
            </a:r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59EC8D-C9DF-5359-A6EE-AEAFB99ABB58}"/>
              </a:ext>
            </a:extLst>
          </p:cNvPr>
          <p:cNvSpPr txBox="1"/>
          <p:nvPr/>
        </p:nvSpPr>
        <p:spPr>
          <a:xfrm>
            <a:off x="5257769" y="4584832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支援虛擬網路，並能夠在隔離的專用</a:t>
            </a:r>
            <a:r>
              <a:rPr lang="en" altLang="zh-TW"/>
              <a:t>App Service </a:t>
            </a:r>
            <a:r>
              <a:rPr lang="zh-TW" altLang="en-US"/>
              <a:t>環境中執行</a:t>
            </a:r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7A4E11-3F8D-684F-AAA6-8A8C1DBF7CB8}"/>
              </a:ext>
            </a:extLst>
          </p:cNvPr>
          <p:cNvSpPr txBox="1"/>
          <p:nvPr/>
        </p:nvSpPr>
        <p:spPr>
          <a:xfrm>
            <a:off x="7597540" y="4584832"/>
            <a:ext cx="2114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包括 </a:t>
            </a:r>
            <a:r>
              <a:rPr lang="en" altLang="zh-TW"/>
              <a:t>SOC </a:t>
            </a:r>
            <a:r>
              <a:rPr lang="zh-TW" altLang="en-US"/>
              <a:t>和 </a:t>
            </a:r>
            <a:r>
              <a:rPr lang="en" altLang="zh-TW"/>
              <a:t>PCI </a:t>
            </a:r>
            <a:r>
              <a:rPr lang="zh-TW" altLang="en-US"/>
              <a:t>在內的嚴格安全性與合規性標準，可無縫部署在雲端、 </a:t>
            </a:r>
            <a:r>
              <a:rPr lang="en" altLang="zh-TW"/>
              <a:t>Azure Government </a:t>
            </a:r>
            <a:r>
              <a:rPr lang="zh-TW" altLang="en-US"/>
              <a:t>和內部部署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02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F766E54-13F6-32F4-51F6-00B72795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2" y="1930399"/>
            <a:ext cx="5760000" cy="40233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(1)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err="1"/>
              <a:t>選擇或是搜尋應用程式服務</a:t>
            </a:r>
            <a:r>
              <a:rPr lang="en-US" sz="1500"/>
              <a:t>(App Service)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3300412" y="3279775"/>
            <a:ext cx="571500" cy="528637"/>
          </a:xfr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4">
            <a:extLst>
              <a:ext uri="{FF2B5EF4-FFF2-40B4-BE49-F238E27FC236}">
                <a16:creationId xmlns:a16="http://schemas.microsoft.com/office/drawing/2014/main" id="{3CE708FB-C461-51B3-174F-D18ADADE9784}"/>
              </a:ext>
            </a:extLst>
          </p:cNvPr>
          <p:cNvSpPr/>
          <p:nvPr/>
        </p:nvSpPr>
        <p:spPr>
          <a:xfrm>
            <a:off x="3356099" y="3285234"/>
            <a:ext cx="460125" cy="523178"/>
          </a:xfrm>
          <a:custGeom>
            <a:avLst/>
            <a:gdLst>
              <a:gd name="connsiteX0" fmla="*/ 0 w 460125"/>
              <a:gd name="connsiteY0" fmla="*/ 58341 h 350037"/>
              <a:gd name="connsiteX1" fmla="*/ 58341 w 460125"/>
              <a:gd name="connsiteY1" fmla="*/ 0 h 350037"/>
              <a:gd name="connsiteX2" fmla="*/ 401784 w 460125"/>
              <a:gd name="connsiteY2" fmla="*/ 0 h 350037"/>
              <a:gd name="connsiteX3" fmla="*/ 460125 w 460125"/>
              <a:gd name="connsiteY3" fmla="*/ 58341 h 350037"/>
              <a:gd name="connsiteX4" fmla="*/ 460125 w 460125"/>
              <a:gd name="connsiteY4" fmla="*/ 291696 h 350037"/>
              <a:gd name="connsiteX5" fmla="*/ 401784 w 460125"/>
              <a:gd name="connsiteY5" fmla="*/ 350037 h 350037"/>
              <a:gd name="connsiteX6" fmla="*/ 58341 w 460125"/>
              <a:gd name="connsiteY6" fmla="*/ 350037 h 350037"/>
              <a:gd name="connsiteX7" fmla="*/ 0 w 460125"/>
              <a:gd name="connsiteY7" fmla="*/ 291696 h 350037"/>
              <a:gd name="connsiteX8" fmla="*/ 0 w 460125"/>
              <a:gd name="connsiteY8" fmla="*/ 58341 h 3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25" h="350037" extrusionOk="0">
                <a:moveTo>
                  <a:pt x="0" y="58341"/>
                </a:moveTo>
                <a:cubicBezTo>
                  <a:pt x="-6601" y="29409"/>
                  <a:pt x="25630" y="-2258"/>
                  <a:pt x="58341" y="0"/>
                </a:cubicBezTo>
                <a:cubicBezTo>
                  <a:pt x="169744" y="-15193"/>
                  <a:pt x="312342" y="-1592"/>
                  <a:pt x="401784" y="0"/>
                </a:cubicBezTo>
                <a:cubicBezTo>
                  <a:pt x="433393" y="2376"/>
                  <a:pt x="456344" y="21608"/>
                  <a:pt x="460125" y="58341"/>
                </a:cubicBezTo>
                <a:cubicBezTo>
                  <a:pt x="452133" y="139123"/>
                  <a:pt x="470953" y="196752"/>
                  <a:pt x="460125" y="291696"/>
                </a:cubicBezTo>
                <a:cubicBezTo>
                  <a:pt x="457978" y="323175"/>
                  <a:pt x="433640" y="348804"/>
                  <a:pt x="401784" y="350037"/>
                </a:cubicBezTo>
                <a:cubicBezTo>
                  <a:pt x="279397" y="345723"/>
                  <a:pt x="189552" y="361794"/>
                  <a:pt x="58341" y="350037"/>
                </a:cubicBezTo>
                <a:cubicBezTo>
                  <a:pt x="26463" y="348543"/>
                  <a:pt x="-6909" y="325551"/>
                  <a:pt x="0" y="291696"/>
                </a:cubicBezTo>
                <a:cubicBezTo>
                  <a:pt x="-2230" y="177581"/>
                  <a:pt x="2109" y="108534"/>
                  <a:pt x="0" y="5834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746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380B08-34C0-50CA-4E6C-48E59E86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929600"/>
            <a:ext cx="5760000" cy="40233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(2)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err="1"/>
              <a:t>建立</a:t>
            </a:r>
            <a:r>
              <a:rPr lang="en-US" sz="1500"/>
              <a:t>(Create)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540000" y="3014666"/>
            <a:ext cx="460125" cy="350037"/>
          </a:xfrm>
          <a:custGeom>
            <a:avLst/>
            <a:gdLst>
              <a:gd name="connsiteX0" fmla="*/ 0 w 460125"/>
              <a:gd name="connsiteY0" fmla="*/ 58341 h 350037"/>
              <a:gd name="connsiteX1" fmla="*/ 58341 w 460125"/>
              <a:gd name="connsiteY1" fmla="*/ 0 h 350037"/>
              <a:gd name="connsiteX2" fmla="*/ 401784 w 460125"/>
              <a:gd name="connsiteY2" fmla="*/ 0 h 350037"/>
              <a:gd name="connsiteX3" fmla="*/ 460125 w 460125"/>
              <a:gd name="connsiteY3" fmla="*/ 58341 h 350037"/>
              <a:gd name="connsiteX4" fmla="*/ 460125 w 460125"/>
              <a:gd name="connsiteY4" fmla="*/ 291696 h 350037"/>
              <a:gd name="connsiteX5" fmla="*/ 401784 w 460125"/>
              <a:gd name="connsiteY5" fmla="*/ 350037 h 350037"/>
              <a:gd name="connsiteX6" fmla="*/ 58341 w 460125"/>
              <a:gd name="connsiteY6" fmla="*/ 350037 h 350037"/>
              <a:gd name="connsiteX7" fmla="*/ 0 w 460125"/>
              <a:gd name="connsiteY7" fmla="*/ 291696 h 350037"/>
              <a:gd name="connsiteX8" fmla="*/ 0 w 460125"/>
              <a:gd name="connsiteY8" fmla="*/ 58341 h 3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25" h="350037" extrusionOk="0">
                <a:moveTo>
                  <a:pt x="0" y="58341"/>
                </a:moveTo>
                <a:cubicBezTo>
                  <a:pt x="-6601" y="29409"/>
                  <a:pt x="25630" y="-2258"/>
                  <a:pt x="58341" y="0"/>
                </a:cubicBezTo>
                <a:cubicBezTo>
                  <a:pt x="169744" y="-15193"/>
                  <a:pt x="312342" y="-1592"/>
                  <a:pt x="401784" y="0"/>
                </a:cubicBezTo>
                <a:cubicBezTo>
                  <a:pt x="433393" y="2376"/>
                  <a:pt x="456344" y="21608"/>
                  <a:pt x="460125" y="58341"/>
                </a:cubicBezTo>
                <a:cubicBezTo>
                  <a:pt x="452133" y="139123"/>
                  <a:pt x="470953" y="196752"/>
                  <a:pt x="460125" y="291696"/>
                </a:cubicBezTo>
                <a:cubicBezTo>
                  <a:pt x="457978" y="323175"/>
                  <a:pt x="433640" y="348804"/>
                  <a:pt x="401784" y="350037"/>
                </a:cubicBezTo>
                <a:cubicBezTo>
                  <a:pt x="279397" y="345723"/>
                  <a:pt x="189552" y="361794"/>
                  <a:pt x="58341" y="350037"/>
                </a:cubicBezTo>
                <a:cubicBezTo>
                  <a:pt x="26463" y="348543"/>
                  <a:pt x="-6909" y="325551"/>
                  <a:pt x="0" y="291696"/>
                </a:cubicBezTo>
                <a:cubicBezTo>
                  <a:pt x="-2230" y="177581"/>
                  <a:pt x="2109" y="108534"/>
                  <a:pt x="0" y="5834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28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0CEC9EBA-BDBE-4BDD-8E43-77E30ACB2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28" b="55405"/>
          <a:stretch/>
        </p:blipFill>
        <p:spPr>
          <a:xfrm>
            <a:off x="540000" y="1929599"/>
            <a:ext cx="5760000" cy="44997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(3)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err="1"/>
              <a:t>基本</a:t>
            </a:r>
            <a:endParaRPr lang="en-US"/>
          </a:p>
          <a:p>
            <a:pPr lvl="1">
              <a:spcBef>
                <a:spcPts val="600"/>
              </a:spcBef>
            </a:pPr>
            <a:r>
              <a:rPr lang="en-US" sz="1200" err="1"/>
              <a:t>訂用帳戶</a:t>
            </a:r>
            <a:endParaRPr lang="en-US" sz="1200"/>
          </a:p>
          <a:p>
            <a:pPr lvl="2">
              <a:spcBef>
                <a:spcPts val="600"/>
              </a:spcBef>
            </a:pPr>
            <a:r>
              <a:rPr lang="en-US" sz="1100" err="1"/>
              <a:t>選擇要建立在哪個訂閱</a:t>
            </a:r>
            <a:r>
              <a:rPr lang="en-US" altLang="zh-TW" sz="1100"/>
              <a:t> (Subscription) </a:t>
            </a:r>
            <a:r>
              <a:rPr lang="en-US" sz="1100" err="1"/>
              <a:t>內</a:t>
            </a:r>
            <a:endParaRPr lang="en-US" sz="1100"/>
          </a:p>
          <a:p>
            <a:pPr lvl="2">
              <a:spcBef>
                <a:spcPts val="600"/>
              </a:spcBef>
            </a:pPr>
            <a:r>
              <a:rPr lang="en-US" sz="1100" err="1"/>
              <a:t>選擇要建立在哪個資源群組</a:t>
            </a:r>
            <a:r>
              <a:rPr lang="en-US" sz="1100"/>
              <a:t>(Resource Group)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04FA642-2262-B49B-9C26-6D1209CBCE18}"/>
              </a:ext>
            </a:extLst>
          </p:cNvPr>
          <p:cNvSpPr/>
          <p:nvPr/>
        </p:nvSpPr>
        <p:spPr>
          <a:xfrm>
            <a:off x="857251" y="4011684"/>
            <a:ext cx="5100638" cy="731766"/>
          </a:xfrm>
          <a:custGeom>
            <a:avLst/>
            <a:gdLst>
              <a:gd name="connsiteX0" fmla="*/ 0 w 5100638"/>
              <a:gd name="connsiteY0" fmla="*/ 121963 h 731766"/>
              <a:gd name="connsiteX1" fmla="*/ 121963 w 5100638"/>
              <a:gd name="connsiteY1" fmla="*/ 0 h 731766"/>
              <a:gd name="connsiteX2" fmla="*/ 912913 w 5100638"/>
              <a:gd name="connsiteY2" fmla="*/ 0 h 731766"/>
              <a:gd name="connsiteX3" fmla="*/ 1558162 w 5100638"/>
              <a:gd name="connsiteY3" fmla="*/ 0 h 731766"/>
              <a:gd name="connsiteX4" fmla="*/ 2154844 w 5100638"/>
              <a:gd name="connsiteY4" fmla="*/ 0 h 731766"/>
              <a:gd name="connsiteX5" fmla="*/ 2945794 w 5100638"/>
              <a:gd name="connsiteY5" fmla="*/ 0 h 731766"/>
              <a:gd name="connsiteX6" fmla="*/ 3639610 w 5100638"/>
              <a:gd name="connsiteY6" fmla="*/ 0 h 731766"/>
              <a:gd name="connsiteX7" fmla="*/ 4978675 w 5100638"/>
              <a:gd name="connsiteY7" fmla="*/ 0 h 731766"/>
              <a:gd name="connsiteX8" fmla="*/ 5100638 w 5100638"/>
              <a:gd name="connsiteY8" fmla="*/ 121963 h 731766"/>
              <a:gd name="connsiteX9" fmla="*/ 5100638 w 5100638"/>
              <a:gd name="connsiteY9" fmla="*/ 609803 h 731766"/>
              <a:gd name="connsiteX10" fmla="*/ 4978675 w 5100638"/>
              <a:gd name="connsiteY10" fmla="*/ 731766 h 731766"/>
              <a:gd name="connsiteX11" fmla="*/ 4430560 w 5100638"/>
              <a:gd name="connsiteY11" fmla="*/ 731766 h 731766"/>
              <a:gd name="connsiteX12" fmla="*/ 3736744 w 5100638"/>
              <a:gd name="connsiteY12" fmla="*/ 731766 h 731766"/>
              <a:gd name="connsiteX13" fmla="*/ 2945794 w 5100638"/>
              <a:gd name="connsiteY13" fmla="*/ 731766 h 731766"/>
              <a:gd name="connsiteX14" fmla="*/ 2300545 w 5100638"/>
              <a:gd name="connsiteY14" fmla="*/ 731766 h 731766"/>
              <a:gd name="connsiteX15" fmla="*/ 1752431 w 5100638"/>
              <a:gd name="connsiteY15" fmla="*/ 731766 h 731766"/>
              <a:gd name="connsiteX16" fmla="*/ 1204316 w 5100638"/>
              <a:gd name="connsiteY16" fmla="*/ 731766 h 731766"/>
              <a:gd name="connsiteX17" fmla="*/ 121963 w 5100638"/>
              <a:gd name="connsiteY17" fmla="*/ 731766 h 731766"/>
              <a:gd name="connsiteX18" fmla="*/ 0 w 5100638"/>
              <a:gd name="connsiteY18" fmla="*/ 609803 h 731766"/>
              <a:gd name="connsiteX19" fmla="*/ 0 w 5100638"/>
              <a:gd name="connsiteY19" fmla="*/ 121963 h 73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0638" h="731766" extrusionOk="0">
                <a:moveTo>
                  <a:pt x="0" y="121963"/>
                </a:moveTo>
                <a:cubicBezTo>
                  <a:pt x="-8271" y="58726"/>
                  <a:pt x="53160" y="-6656"/>
                  <a:pt x="121963" y="0"/>
                </a:cubicBezTo>
                <a:cubicBezTo>
                  <a:pt x="449706" y="15391"/>
                  <a:pt x="712159" y="2166"/>
                  <a:pt x="912913" y="0"/>
                </a:cubicBezTo>
                <a:cubicBezTo>
                  <a:pt x="1113667" y="-2166"/>
                  <a:pt x="1355911" y="30494"/>
                  <a:pt x="1558162" y="0"/>
                </a:cubicBezTo>
                <a:cubicBezTo>
                  <a:pt x="1760413" y="-30494"/>
                  <a:pt x="1886755" y="24014"/>
                  <a:pt x="2154844" y="0"/>
                </a:cubicBezTo>
                <a:cubicBezTo>
                  <a:pt x="2422933" y="-24014"/>
                  <a:pt x="2704157" y="29864"/>
                  <a:pt x="2945794" y="0"/>
                </a:cubicBezTo>
                <a:cubicBezTo>
                  <a:pt x="3187431" y="-29864"/>
                  <a:pt x="3400140" y="-32136"/>
                  <a:pt x="3639610" y="0"/>
                </a:cubicBezTo>
                <a:cubicBezTo>
                  <a:pt x="3879080" y="32136"/>
                  <a:pt x="4407807" y="5016"/>
                  <a:pt x="4978675" y="0"/>
                </a:cubicBezTo>
                <a:cubicBezTo>
                  <a:pt x="5055851" y="820"/>
                  <a:pt x="5095366" y="45347"/>
                  <a:pt x="5100638" y="121963"/>
                </a:cubicBezTo>
                <a:cubicBezTo>
                  <a:pt x="5084629" y="335030"/>
                  <a:pt x="5093050" y="397523"/>
                  <a:pt x="5100638" y="609803"/>
                </a:cubicBezTo>
                <a:cubicBezTo>
                  <a:pt x="5086748" y="674060"/>
                  <a:pt x="5031971" y="726175"/>
                  <a:pt x="4978675" y="731766"/>
                </a:cubicBezTo>
                <a:cubicBezTo>
                  <a:pt x="4761642" y="722192"/>
                  <a:pt x="4650125" y="709778"/>
                  <a:pt x="4430560" y="731766"/>
                </a:cubicBezTo>
                <a:cubicBezTo>
                  <a:pt x="4210995" y="753754"/>
                  <a:pt x="4036060" y="713914"/>
                  <a:pt x="3736744" y="731766"/>
                </a:cubicBezTo>
                <a:cubicBezTo>
                  <a:pt x="3437428" y="749618"/>
                  <a:pt x="3138409" y="743305"/>
                  <a:pt x="2945794" y="731766"/>
                </a:cubicBezTo>
                <a:cubicBezTo>
                  <a:pt x="2753179" y="720228"/>
                  <a:pt x="2601574" y="757565"/>
                  <a:pt x="2300545" y="731766"/>
                </a:cubicBezTo>
                <a:cubicBezTo>
                  <a:pt x="1999516" y="705967"/>
                  <a:pt x="1881216" y="738624"/>
                  <a:pt x="1752431" y="731766"/>
                </a:cubicBezTo>
                <a:cubicBezTo>
                  <a:pt x="1623646" y="724908"/>
                  <a:pt x="1465112" y="725344"/>
                  <a:pt x="1204316" y="731766"/>
                </a:cubicBezTo>
                <a:cubicBezTo>
                  <a:pt x="943521" y="738188"/>
                  <a:pt x="613317" y="727846"/>
                  <a:pt x="121963" y="731766"/>
                </a:cubicBezTo>
                <a:cubicBezTo>
                  <a:pt x="58955" y="725085"/>
                  <a:pt x="-1728" y="675301"/>
                  <a:pt x="0" y="609803"/>
                </a:cubicBezTo>
                <a:cubicBezTo>
                  <a:pt x="13515" y="499656"/>
                  <a:pt x="11750" y="311920"/>
                  <a:pt x="0" y="121963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484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5EC4E11-9F3A-34FD-AA7E-845F188ED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28" b="55405"/>
          <a:stretch/>
        </p:blipFill>
        <p:spPr>
          <a:xfrm>
            <a:off x="540000" y="1929599"/>
            <a:ext cx="5760000" cy="44997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247BEF-02ED-932E-A730-B6B68971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zh-TW" altLang="en-US"/>
              <a:t>建立</a:t>
            </a:r>
            <a:r>
              <a:rPr kumimoji="1" lang="en-US" altLang="zh-TW"/>
              <a:t>App Service (3)</a:t>
            </a:r>
            <a:endParaRPr kumimoji="1"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8C6A567-16AD-AD53-2E97-D9E073F8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基本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TW" altLang="en-US" sz="1200" dirty="0"/>
              <a:t>應用程式資訊</a:t>
            </a:r>
            <a:endParaRPr lang="en-US" altLang="zh-TW" sz="1200" dirty="0"/>
          </a:p>
          <a:p>
            <a:pPr lvl="2">
              <a:spcBef>
                <a:spcPts val="600"/>
              </a:spcBef>
            </a:pPr>
            <a:r>
              <a:rPr lang="zh-TW" altLang="en-US" sz="1100" dirty="0"/>
              <a:t>輸入名稱</a:t>
            </a:r>
            <a:endParaRPr lang="en-US" altLang="zh-TW" sz="1100" dirty="0"/>
          </a:p>
          <a:p>
            <a:pPr lvl="2">
              <a:spcBef>
                <a:spcPts val="600"/>
              </a:spcBef>
            </a:pPr>
            <a:r>
              <a:rPr lang="zh-TW" altLang="en-US" sz="1100" dirty="0"/>
              <a:t>選擇發佈方法</a:t>
            </a:r>
            <a:endParaRPr lang="en-US" altLang="zh-TW" sz="1100" dirty="0"/>
          </a:p>
          <a:p>
            <a:pPr lvl="3">
              <a:spcBef>
                <a:spcPts val="600"/>
              </a:spcBef>
            </a:pPr>
            <a:r>
              <a:rPr lang="en-US" sz="1000" dirty="0" err="1"/>
              <a:t>代碼</a:t>
            </a:r>
            <a:r>
              <a:rPr lang="en-US" sz="1000" dirty="0"/>
              <a:t>(Code)</a:t>
            </a:r>
          </a:p>
          <a:p>
            <a:pPr lvl="3">
              <a:spcBef>
                <a:spcPts val="600"/>
              </a:spcBef>
            </a:pPr>
            <a:r>
              <a:rPr lang="en-US" sz="1000" dirty="0" err="1"/>
              <a:t>Docker容器</a:t>
            </a:r>
            <a:r>
              <a:rPr lang="en-US" sz="1000" dirty="0"/>
              <a:t>(Docker Container)</a:t>
            </a:r>
          </a:p>
          <a:p>
            <a:pPr lvl="3">
              <a:spcBef>
                <a:spcPts val="600"/>
              </a:spcBef>
            </a:pPr>
            <a:r>
              <a:rPr lang="en-US" sz="1000" dirty="0" err="1"/>
              <a:t>靜態Web應用程式</a:t>
            </a:r>
            <a:r>
              <a:rPr lang="en-US" sz="1000" dirty="0"/>
              <a:t>(Static Web App)</a:t>
            </a:r>
          </a:p>
          <a:p>
            <a:pPr lvl="2">
              <a:spcBef>
                <a:spcPts val="600"/>
              </a:spcBef>
            </a:pPr>
            <a:r>
              <a:rPr lang="en-US" sz="1100" dirty="0" err="1"/>
              <a:t>執行階段堆疊</a:t>
            </a:r>
            <a:r>
              <a:rPr lang="en-US" sz="1100" dirty="0"/>
              <a:t>(Runtime Stack)</a:t>
            </a:r>
          </a:p>
          <a:p>
            <a:pPr lvl="3">
              <a:spcBef>
                <a:spcPts val="600"/>
              </a:spcBef>
            </a:pPr>
            <a:r>
              <a:rPr lang="en-US" sz="1000" dirty="0"/>
              <a:t>.NET</a:t>
            </a:r>
          </a:p>
          <a:p>
            <a:pPr lvl="3">
              <a:spcBef>
                <a:spcPts val="600"/>
              </a:spcBef>
            </a:pPr>
            <a:r>
              <a:rPr lang="en-US" sz="1000" dirty="0"/>
              <a:t>.NET Core</a:t>
            </a:r>
          </a:p>
          <a:p>
            <a:pPr lvl="3">
              <a:spcBef>
                <a:spcPts val="600"/>
              </a:spcBef>
            </a:pPr>
            <a:r>
              <a:rPr lang="en-US" sz="1000" dirty="0"/>
              <a:t>Node.js</a:t>
            </a:r>
          </a:p>
          <a:p>
            <a:pPr lvl="3">
              <a:spcBef>
                <a:spcPts val="600"/>
              </a:spcBef>
            </a:pPr>
            <a:r>
              <a:rPr lang="en-US" sz="1000" dirty="0"/>
              <a:t>Java</a:t>
            </a:r>
          </a:p>
          <a:p>
            <a:pPr lvl="3">
              <a:spcBef>
                <a:spcPts val="600"/>
              </a:spcBef>
            </a:pPr>
            <a:r>
              <a:rPr lang="en-US" sz="1000" dirty="0"/>
              <a:t>Python</a:t>
            </a:r>
          </a:p>
          <a:p>
            <a:pPr lvl="3">
              <a:spcBef>
                <a:spcPts val="600"/>
              </a:spcBef>
            </a:pPr>
            <a:r>
              <a:rPr lang="en-US" sz="1000" dirty="0"/>
              <a:t>PHP</a:t>
            </a:r>
          </a:p>
          <a:p>
            <a:pPr lvl="2">
              <a:spcBef>
                <a:spcPts val="600"/>
              </a:spcBef>
            </a:pPr>
            <a:r>
              <a:rPr lang="en-US" sz="1100" dirty="0" err="1"/>
              <a:t>選擇運行環境</a:t>
            </a:r>
            <a:endParaRPr lang="en-US" sz="1100" dirty="0"/>
          </a:p>
          <a:p>
            <a:pPr lvl="3">
              <a:spcBef>
                <a:spcPts val="600"/>
              </a:spcBef>
            </a:pPr>
            <a:r>
              <a:rPr lang="en-US" sz="1000" dirty="0"/>
              <a:t>Windows</a:t>
            </a:r>
          </a:p>
          <a:p>
            <a:pPr lvl="3">
              <a:spcBef>
                <a:spcPts val="600"/>
              </a:spcBef>
            </a:pPr>
            <a:r>
              <a:rPr lang="en-US" sz="1000" dirty="0"/>
              <a:t>Linux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9EF54605-F545-E2AC-4661-11DD047E6E00}"/>
              </a:ext>
            </a:extLst>
          </p:cNvPr>
          <p:cNvSpPr/>
          <p:nvPr/>
        </p:nvSpPr>
        <p:spPr>
          <a:xfrm>
            <a:off x="869681" y="5218727"/>
            <a:ext cx="5100638" cy="1320799"/>
          </a:xfrm>
          <a:custGeom>
            <a:avLst/>
            <a:gdLst>
              <a:gd name="connsiteX0" fmla="*/ 0 w 5100638"/>
              <a:gd name="connsiteY0" fmla="*/ 220138 h 1320799"/>
              <a:gd name="connsiteX1" fmla="*/ 220138 w 5100638"/>
              <a:gd name="connsiteY1" fmla="*/ 0 h 1320799"/>
              <a:gd name="connsiteX2" fmla="*/ 979111 w 5100638"/>
              <a:gd name="connsiteY2" fmla="*/ 0 h 1320799"/>
              <a:gd name="connsiteX3" fmla="*/ 1598274 w 5100638"/>
              <a:gd name="connsiteY3" fmla="*/ 0 h 1320799"/>
              <a:gd name="connsiteX4" fmla="*/ 2170832 w 5100638"/>
              <a:gd name="connsiteY4" fmla="*/ 0 h 1320799"/>
              <a:gd name="connsiteX5" fmla="*/ 2929806 w 5100638"/>
              <a:gd name="connsiteY5" fmla="*/ 0 h 1320799"/>
              <a:gd name="connsiteX6" fmla="*/ 3595572 w 5100638"/>
              <a:gd name="connsiteY6" fmla="*/ 0 h 1320799"/>
              <a:gd name="connsiteX7" fmla="*/ 4880500 w 5100638"/>
              <a:gd name="connsiteY7" fmla="*/ 0 h 1320799"/>
              <a:gd name="connsiteX8" fmla="*/ 5100638 w 5100638"/>
              <a:gd name="connsiteY8" fmla="*/ 220138 h 1320799"/>
              <a:gd name="connsiteX9" fmla="*/ 5100638 w 5100638"/>
              <a:gd name="connsiteY9" fmla="*/ 678010 h 1320799"/>
              <a:gd name="connsiteX10" fmla="*/ 5100638 w 5100638"/>
              <a:gd name="connsiteY10" fmla="*/ 1100661 h 1320799"/>
              <a:gd name="connsiteX11" fmla="*/ 4880500 w 5100638"/>
              <a:gd name="connsiteY11" fmla="*/ 1320799 h 1320799"/>
              <a:gd name="connsiteX12" fmla="*/ 4168130 w 5100638"/>
              <a:gd name="connsiteY12" fmla="*/ 1320799 h 1320799"/>
              <a:gd name="connsiteX13" fmla="*/ 3409157 w 5100638"/>
              <a:gd name="connsiteY13" fmla="*/ 1320799 h 1320799"/>
              <a:gd name="connsiteX14" fmla="*/ 2789995 w 5100638"/>
              <a:gd name="connsiteY14" fmla="*/ 1320799 h 1320799"/>
              <a:gd name="connsiteX15" fmla="*/ 2264040 w 5100638"/>
              <a:gd name="connsiteY15" fmla="*/ 1320799 h 1320799"/>
              <a:gd name="connsiteX16" fmla="*/ 1738084 w 5100638"/>
              <a:gd name="connsiteY16" fmla="*/ 1320799 h 1320799"/>
              <a:gd name="connsiteX17" fmla="*/ 1165526 w 5100638"/>
              <a:gd name="connsiteY17" fmla="*/ 1320799 h 1320799"/>
              <a:gd name="connsiteX18" fmla="*/ 220138 w 5100638"/>
              <a:gd name="connsiteY18" fmla="*/ 1320799 h 1320799"/>
              <a:gd name="connsiteX19" fmla="*/ 0 w 5100638"/>
              <a:gd name="connsiteY19" fmla="*/ 1100661 h 1320799"/>
              <a:gd name="connsiteX20" fmla="*/ 0 w 5100638"/>
              <a:gd name="connsiteY20" fmla="*/ 669205 h 1320799"/>
              <a:gd name="connsiteX21" fmla="*/ 0 w 5100638"/>
              <a:gd name="connsiteY21" fmla="*/ 220138 h 132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0638" h="1320799" extrusionOk="0">
                <a:moveTo>
                  <a:pt x="0" y="220138"/>
                </a:moveTo>
                <a:cubicBezTo>
                  <a:pt x="-20720" y="108884"/>
                  <a:pt x="93273" y="-24353"/>
                  <a:pt x="220138" y="0"/>
                </a:cubicBezTo>
                <a:cubicBezTo>
                  <a:pt x="573318" y="9957"/>
                  <a:pt x="787483" y="12736"/>
                  <a:pt x="979111" y="0"/>
                </a:cubicBezTo>
                <a:cubicBezTo>
                  <a:pt x="1170739" y="-12736"/>
                  <a:pt x="1340127" y="-9716"/>
                  <a:pt x="1598274" y="0"/>
                </a:cubicBezTo>
                <a:cubicBezTo>
                  <a:pt x="1856421" y="9716"/>
                  <a:pt x="2055923" y="23525"/>
                  <a:pt x="2170832" y="0"/>
                </a:cubicBezTo>
                <a:cubicBezTo>
                  <a:pt x="2285741" y="-23525"/>
                  <a:pt x="2585280" y="-23999"/>
                  <a:pt x="2929806" y="0"/>
                </a:cubicBezTo>
                <a:cubicBezTo>
                  <a:pt x="3274332" y="23999"/>
                  <a:pt x="3442879" y="-23456"/>
                  <a:pt x="3595572" y="0"/>
                </a:cubicBezTo>
                <a:cubicBezTo>
                  <a:pt x="3748265" y="23456"/>
                  <a:pt x="4486361" y="5515"/>
                  <a:pt x="4880500" y="0"/>
                </a:cubicBezTo>
                <a:cubicBezTo>
                  <a:pt x="5011828" y="814"/>
                  <a:pt x="5091267" y="82104"/>
                  <a:pt x="5100638" y="220138"/>
                </a:cubicBezTo>
                <a:cubicBezTo>
                  <a:pt x="5079247" y="321452"/>
                  <a:pt x="5080515" y="472677"/>
                  <a:pt x="5100638" y="678010"/>
                </a:cubicBezTo>
                <a:cubicBezTo>
                  <a:pt x="5120761" y="883343"/>
                  <a:pt x="5087691" y="940839"/>
                  <a:pt x="5100638" y="1100661"/>
                </a:cubicBezTo>
                <a:cubicBezTo>
                  <a:pt x="5096859" y="1213792"/>
                  <a:pt x="5013094" y="1319952"/>
                  <a:pt x="4880500" y="1320799"/>
                </a:cubicBezTo>
                <a:cubicBezTo>
                  <a:pt x="4575797" y="1300812"/>
                  <a:pt x="4336151" y="1332632"/>
                  <a:pt x="4168130" y="1320799"/>
                </a:cubicBezTo>
                <a:cubicBezTo>
                  <a:pt x="4000109" y="1308967"/>
                  <a:pt x="3715687" y="1356166"/>
                  <a:pt x="3409157" y="1320799"/>
                </a:cubicBezTo>
                <a:cubicBezTo>
                  <a:pt x="3102627" y="1285432"/>
                  <a:pt x="2923754" y="1296272"/>
                  <a:pt x="2789995" y="1320799"/>
                </a:cubicBezTo>
                <a:cubicBezTo>
                  <a:pt x="2656236" y="1345326"/>
                  <a:pt x="2493543" y="1318608"/>
                  <a:pt x="2264040" y="1320799"/>
                </a:cubicBezTo>
                <a:cubicBezTo>
                  <a:pt x="2034537" y="1322990"/>
                  <a:pt x="1903936" y="1301068"/>
                  <a:pt x="1738084" y="1320799"/>
                </a:cubicBezTo>
                <a:cubicBezTo>
                  <a:pt x="1572232" y="1340530"/>
                  <a:pt x="1365736" y="1334821"/>
                  <a:pt x="1165526" y="1320799"/>
                </a:cubicBezTo>
                <a:cubicBezTo>
                  <a:pt x="965316" y="1306777"/>
                  <a:pt x="599454" y="1313598"/>
                  <a:pt x="220138" y="1320799"/>
                </a:cubicBezTo>
                <a:cubicBezTo>
                  <a:pt x="100840" y="1318281"/>
                  <a:pt x="11741" y="1245347"/>
                  <a:pt x="0" y="1100661"/>
                </a:cubicBezTo>
                <a:cubicBezTo>
                  <a:pt x="17550" y="911101"/>
                  <a:pt x="-19331" y="821872"/>
                  <a:pt x="0" y="669205"/>
                </a:cubicBezTo>
                <a:cubicBezTo>
                  <a:pt x="19331" y="516538"/>
                  <a:pt x="18046" y="371600"/>
                  <a:pt x="0" y="220138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0418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{AA9879B7-F17A-A640-A35A-4AB8147A1639}tf10001060</Template>
  <TotalTime>385</TotalTime>
  <Words>1242</Words>
  <Application>Microsoft Office PowerPoint</Application>
  <PresentationFormat>寬螢幕</PresentationFormat>
  <Paragraphs>222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Trebuchet MS</vt:lpstr>
      <vt:lpstr>Wingdings 3</vt:lpstr>
      <vt:lpstr>多面向</vt:lpstr>
      <vt:lpstr>Azure</vt:lpstr>
      <vt:lpstr>Agenda</vt:lpstr>
      <vt:lpstr>App Service</vt:lpstr>
      <vt:lpstr>App Service</vt:lpstr>
      <vt:lpstr>Azure App Service</vt:lpstr>
      <vt:lpstr>建立App Service (1)</vt:lpstr>
      <vt:lpstr>建立App Service (2)</vt:lpstr>
      <vt:lpstr>建立App Service (3)</vt:lpstr>
      <vt:lpstr>建立App Service (3)</vt:lpstr>
      <vt:lpstr>建立App Service (3)</vt:lpstr>
      <vt:lpstr>建立App Service (3)</vt:lpstr>
      <vt:lpstr>建立App Service (4)</vt:lpstr>
      <vt:lpstr>建立App Service (5)</vt:lpstr>
      <vt:lpstr>建立App Service (6)</vt:lpstr>
      <vt:lpstr>建立App Service (7)</vt:lpstr>
      <vt:lpstr>建立App Service (8)</vt:lpstr>
      <vt:lpstr>建立App Service (8)</vt:lpstr>
      <vt:lpstr>建立App Service (9)</vt:lpstr>
      <vt:lpstr>App Service - Overview</vt:lpstr>
      <vt:lpstr>App Service – Create Functions</vt:lpstr>
      <vt:lpstr>App Service – Publish</vt:lpstr>
      <vt:lpstr>Function App</vt:lpstr>
      <vt:lpstr>Function App</vt:lpstr>
      <vt:lpstr>Function App</vt:lpstr>
      <vt:lpstr>建立Function App (1)</vt:lpstr>
      <vt:lpstr>建立Function App (2)</vt:lpstr>
      <vt:lpstr>建立Function App (3)</vt:lpstr>
      <vt:lpstr>建立Function App (3)</vt:lpstr>
      <vt:lpstr>建立Function App (3)</vt:lpstr>
      <vt:lpstr>建立Function App (4)</vt:lpstr>
      <vt:lpstr>建立Function App (5)</vt:lpstr>
      <vt:lpstr>建立Function App (6)</vt:lpstr>
      <vt:lpstr>建立Function App (7)</vt:lpstr>
      <vt:lpstr>建立Function App (8)</vt:lpstr>
      <vt:lpstr>建立Function App (9)</vt:lpstr>
      <vt:lpstr>Function App - Overview</vt:lpstr>
      <vt:lpstr>Function App - Functions</vt:lpstr>
      <vt:lpstr>Function App – Create Functions</vt:lpstr>
      <vt:lpstr>Function App – Create Functions</vt:lpstr>
      <vt:lpstr>Function App – Publish</vt:lpstr>
      <vt:lpstr>Function App/ App Service補充</vt:lpstr>
      <vt:lpstr>Function App/ App Service補充</vt:lpstr>
      <vt:lpstr>Function App/ App Service補充 – 進階工具 (Advanced Tools)</vt:lpstr>
      <vt:lpstr>Databricks</vt:lpstr>
      <vt:lpstr>Azure Data Explorer</vt:lpstr>
      <vt:lpstr>Maria DB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宗翰 楊</dc:creator>
  <cp:lastModifiedBy>Scott Yang/WIH/Wistron</cp:lastModifiedBy>
  <cp:revision>14</cp:revision>
  <dcterms:created xsi:type="dcterms:W3CDTF">2022-06-15T14:16:35Z</dcterms:created>
  <dcterms:modified xsi:type="dcterms:W3CDTF">2022-06-17T03:50:01Z</dcterms:modified>
</cp:coreProperties>
</file>