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49"/>
  </p:notesMasterIdLst>
  <p:sldIdLst>
    <p:sldId id="263" r:id="rId2"/>
    <p:sldId id="2134805157" r:id="rId3"/>
    <p:sldId id="265" r:id="rId4"/>
    <p:sldId id="2134805114" r:id="rId5"/>
    <p:sldId id="266" r:id="rId6"/>
    <p:sldId id="264" r:id="rId7"/>
    <p:sldId id="2134805120" r:id="rId8"/>
    <p:sldId id="2134805121" r:id="rId9"/>
    <p:sldId id="2134805136" r:id="rId10"/>
    <p:sldId id="2134805122" r:id="rId11"/>
    <p:sldId id="2134805123" r:id="rId12"/>
    <p:sldId id="2134805125" r:id="rId13"/>
    <p:sldId id="2134805124" r:id="rId14"/>
    <p:sldId id="2134805127" r:id="rId15"/>
    <p:sldId id="2134805115" r:id="rId16"/>
    <p:sldId id="2134805128" r:id="rId17"/>
    <p:sldId id="2134805130" r:id="rId18"/>
    <p:sldId id="2134805129" r:id="rId19"/>
    <p:sldId id="2134805131" r:id="rId20"/>
    <p:sldId id="2134805137" r:id="rId21"/>
    <p:sldId id="2134805154" r:id="rId22"/>
    <p:sldId id="2134805116" r:id="rId23"/>
    <p:sldId id="2134805132" r:id="rId24"/>
    <p:sldId id="2134805155" r:id="rId25"/>
    <p:sldId id="2134805158" r:id="rId26"/>
    <p:sldId id="2134805133" r:id="rId27"/>
    <p:sldId id="2134805135" r:id="rId28"/>
    <p:sldId id="2134805138" r:id="rId29"/>
    <p:sldId id="2134805134" r:id="rId30"/>
    <p:sldId id="2134805117" r:id="rId31"/>
    <p:sldId id="2134805139" r:id="rId32"/>
    <p:sldId id="2134805148" r:id="rId33"/>
    <p:sldId id="2134805142" r:id="rId34"/>
    <p:sldId id="2134805140" r:id="rId35"/>
    <p:sldId id="2134805149" r:id="rId36"/>
    <p:sldId id="2134805150" r:id="rId37"/>
    <p:sldId id="2134805143" r:id="rId38"/>
    <p:sldId id="2134805152" r:id="rId39"/>
    <p:sldId id="2134805153" r:id="rId40"/>
    <p:sldId id="2134805144" r:id="rId41"/>
    <p:sldId id="2134805145" r:id="rId42"/>
    <p:sldId id="2134805151" r:id="rId43"/>
    <p:sldId id="2134805118" r:id="rId44"/>
    <p:sldId id="2134805146" r:id="rId45"/>
    <p:sldId id="2134805147" r:id="rId46"/>
    <p:sldId id="2134805156" r:id="rId47"/>
    <p:sldId id="2134805109" r:id="rId48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charset="-120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0" autoAdjust="0"/>
    <p:restoredTop sz="93378" autoAdjust="0"/>
  </p:normalViewPr>
  <p:slideViewPr>
    <p:cSldViewPr snapToGrid="0">
      <p:cViewPr varScale="1">
        <p:scale>
          <a:sx n="75" d="100"/>
          <a:sy n="75" d="100"/>
        </p:scale>
        <p:origin x="5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DE625D3F-81C0-4771-8DA1-DC65DCB9BBB2}" type="datetimeFigureOut">
              <a:rPr lang="zh-TW" altLang="en-US" smtClean="0"/>
              <a:pPr/>
              <a:t>2022/4/22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BA4C7E5F-57C0-4D67-879D-FB4D41C662E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492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044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2439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8353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723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6016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872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578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169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4367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875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163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4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2704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821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5424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0721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2439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0835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69109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09573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06595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337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7118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27723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71829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5307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34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3461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35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08502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36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8644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37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79043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38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77534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39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84980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40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7775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4159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41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89141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42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90570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0088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44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52459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45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02190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46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4166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700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2299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5475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5540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C7E5F-57C0-4D67-879D-FB4D41C662E1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296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" y="2"/>
            <a:ext cx="12189391" cy="6861905"/>
          </a:xfrm>
          <a:prstGeom prst="rect">
            <a:avLst/>
          </a:prstGeom>
        </p:spPr>
      </p:pic>
      <p:sp>
        <p:nvSpPr>
          <p:cNvPr id="30723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368800" y="3976302"/>
            <a:ext cx="7518400" cy="1846660"/>
          </a:xfrm>
        </p:spPr>
        <p:txBody>
          <a:bodyPr anchor="ctr"/>
          <a:lstStyle>
            <a:lvl1pPr>
              <a:defRPr sz="37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TW" dirty="0"/>
              <a:t>Present’s Name</a:t>
            </a:r>
            <a:br>
              <a:rPr lang="en-US" altLang="zh-TW" dirty="0"/>
            </a:br>
            <a:r>
              <a:rPr lang="en-US" altLang="zh-TW" dirty="0"/>
              <a:t>Present’s Title</a:t>
            </a:r>
            <a:br>
              <a:rPr lang="en-US" altLang="zh-TW" dirty="0"/>
            </a:br>
            <a:r>
              <a:rPr lang="en-US" altLang="zh-TW" dirty="0"/>
              <a:t>Date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1" y="297715"/>
            <a:ext cx="1774153" cy="3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90246"/>
      </p:ext>
    </p:extLst>
  </p:cSld>
  <p:clrMapOvr>
    <a:masterClrMapping/>
  </p:clrMapOvr>
  <p:transition spd="slow"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82402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fld id="{F65F051A-020D-48D5-A91F-FCE26F5F71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644638"/>
      </p:ext>
    </p:extLst>
  </p:cSld>
  <p:clrMapOvr>
    <a:masterClrMapping/>
  </p:clrMapOvr>
  <p:transition spd="slow"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920408" y="228601"/>
            <a:ext cx="1661993" cy="58975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17600" y="228601"/>
            <a:ext cx="7569200" cy="58975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82402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fld id="{F65F051A-020D-48D5-A91F-FCE26F5F71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403093"/>
      </p:ext>
    </p:extLst>
  </p:cSld>
  <p:clrMapOvr>
    <a:masterClrMapping/>
  </p:clrMapOvr>
  <p:transition spd="slow">
    <p:zoom dir="in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F6F137-9ECF-4494-A665-AEC512EC0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389407-3DAF-4E83-9D2A-153B31803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55CD79-255E-466A-8B6F-67EFD895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fld id="{860CE135-03F6-4C43-83FD-A99CFFF74E95}" type="datetimeFigureOut">
              <a:rPr lang="zh-TW" altLang="en-US" smtClean="0"/>
              <a:pPr/>
              <a:t>2022/4/22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900394-FBF7-404B-8546-1D8BE9DC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5824D6-CD03-41B5-A72C-C17C3CF8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051A-020D-48D5-A91F-FCE26F5F71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493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755614"/>
      </p:ext>
    </p:extLst>
  </p:cSld>
  <p:clrMapOvr>
    <a:masterClrMapping/>
  </p:clrMapOvr>
  <p:transition spd="slow"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7600" y="1600201"/>
            <a:ext cx="105664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117600" y="279401"/>
            <a:ext cx="10566400" cy="83099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892800" y="6477000"/>
            <a:ext cx="711200" cy="381000"/>
          </a:xfrm>
        </p:spPr>
        <p:txBody>
          <a:bodyPr/>
          <a:lstStyle>
            <a:lvl1pPr>
              <a:defRPr/>
            </a:lvl1pPr>
          </a:lstStyle>
          <a:p>
            <a:fld id="{F65F051A-020D-48D5-A91F-FCE26F5F71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898005"/>
      </p:ext>
    </p:extLst>
  </p:cSld>
  <p:clrMapOvr>
    <a:masterClrMapping/>
  </p:clrMapOvr>
  <p:transition spd="slow"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7600" y="4406901"/>
            <a:ext cx="10363200" cy="943848"/>
          </a:xfrm>
        </p:spPr>
        <p:txBody>
          <a:bodyPr/>
          <a:lstStyle>
            <a:lvl1pPr algn="l">
              <a:defRPr sz="5333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600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82402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fld id="{F65F051A-020D-48D5-A91F-FCE26F5F71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207763"/>
      </p:ext>
    </p:extLst>
  </p:cSld>
  <p:clrMapOvr>
    <a:masterClrMapping/>
  </p:clrMapOvr>
  <p:transition spd="slow"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17600" y="1600201"/>
            <a:ext cx="50800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00800" y="1600201"/>
            <a:ext cx="51816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11582402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fld id="{F65F051A-020D-48D5-A91F-FCE26F5F71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353868"/>
      </p:ext>
    </p:extLst>
  </p:cSld>
  <p:clrMapOvr>
    <a:masterClrMapping/>
  </p:clrMapOvr>
  <p:transition spd="slow"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7600" y="274638"/>
            <a:ext cx="10464800" cy="83099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600" y="1535113"/>
            <a:ext cx="5080000" cy="639763"/>
          </a:xfrm>
        </p:spPr>
        <p:txBody>
          <a:bodyPr anchor="b"/>
          <a:lstStyle>
            <a:lvl1pPr marL="0" indent="0">
              <a:buNone/>
              <a:defRPr sz="2933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17600" y="2174875"/>
            <a:ext cx="5080000" cy="3951288"/>
          </a:xfrm>
        </p:spPr>
        <p:txBody>
          <a:bodyPr/>
          <a:lstStyle>
            <a:lvl1pPr>
              <a:defRPr sz="2933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94968" y="1535113"/>
            <a:ext cx="5287433" cy="639763"/>
          </a:xfrm>
        </p:spPr>
        <p:txBody>
          <a:bodyPr anchor="b"/>
          <a:lstStyle>
            <a:lvl1pPr marL="0" indent="0">
              <a:buNone/>
              <a:defRPr sz="2933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94968" y="2174875"/>
            <a:ext cx="5287433" cy="3951288"/>
          </a:xfrm>
        </p:spPr>
        <p:txBody>
          <a:bodyPr/>
          <a:lstStyle>
            <a:lvl1pPr>
              <a:defRPr sz="2933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1582402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fld id="{F65F051A-020D-48D5-A91F-FCE26F5F71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182316"/>
      </p:ext>
    </p:extLst>
  </p:cSld>
  <p:clrMapOvr>
    <a:masterClrMapping/>
  </p:clrMapOvr>
  <p:transition spd="slow"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11582402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fld id="{F65F051A-020D-48D5-A91F-FCE26F5F71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348127"/>
      </p:ext>
    </p:extLst>
  </p:cSld>
  <p:clrMapOvr>
    <a:masterClrMapping/>
  </p:clrMapOvr>
  <p:transition spd="slow"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11582402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fld id="{F65F051A-020D-48D5-A91F-FCE26F5F71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059334"/>
      </p:ext>
    </p:extLst>
  </p:cSld>
  <p:clrMapOvr>
    <a:masterClrMapping/>
  </p:clrMapOvr>
  <p:transition spd="slow"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7602" y="491252"/>
            <a:ext cx="3503084" cy="94384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482601"/>
            <a:ext cx="6815667" cy="564356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17602" y="1435102"/>
            <a:ext cx="3503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11582402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fld id="{F65F051A-020D-48D5-A91F-FCE26F5F71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582666"/>
      </p:ext>
    </p:extLst>
  </p:cSld>
  <p:clrMapOvr>
    <a:masterClrMapping/>
  </p:clrMapOvr>
  <p:transition spd="slow"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64573"/>
            <a:ext cx="7315200" cy="502766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11582402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fld id="{F65F051A-020D-48D5-A91F-FCE26F5F71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828381"/>
      </p:ext>
    </p:extLst>
  </p:cSld>
  <p:clrMapOvr>
    <a:masterClrMapping/>
  </p:clrMapOvr>
  <p:transition spd="slow"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"/>
            <a:ext cx="12191997" cy="6859628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17600" y="177801"/>
            <a:ext cx="10464800" cy="86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600" y="1600201"/>
            <a:ext cx="10464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38799" y="6500283"/>
            <a:ext cx="914400" cy="38311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1" sz="1333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PMingLiU" panose="02020500000000000000" charset="-120"/>
              </a:defRPr>
            </a:lvl1pPr>
          </a:lstStyle>
          <a:p>
            <a:fld id="{F65F051A-020D-48D5-A91F-FCE26F5F71E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378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ransition spd="slow">
    <p:zoom dir="in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800" b="1" baseline="0">
          <a:solidFill>
            <a:srgbClr val="333333"/>
          </a:solidFill>
          <a:latin typeface="Montserrat" panose="00000500000000000000" pitchFamily="2" charset="0"/>
          <a:ea typeface="Microsoft JhengHei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267" b="1">
          <a:solidFill>
            <a:srgbClr val="333333"/>
          </a:solidFill>
          <a:latin typeface="Arial" panose="020B0604020202020204" pitchFamily="34" charset="0"/>
          <a:ea typeface="PMingLiU" panose="02020500000000000000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267" b="1">
          <a:solidFill>
            <a:srgbClr val="333333"/>
          </a:solidFill>
          <a:latin typeface="Arial" panose="020B0604020202020204" pitchFamily="34" charset="0"/>
          <a:ea typeface="PMingLiU" panose="02020500000000000000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267" b="1">
          <a:solidFill>
            <a:srgbClr val="333333"/>
          </a:solidFill>
          <a:latin typeface="Arial" panose="020B0604020202020204" pitchFamily="34" charset="0"/>
          <a:ea typeface="PMingLiU" panose="02020500000000000000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267" b="1">
          <a:solidFill>
            <a:srgbClr val="333333"/>
          </a:solidFill>
          <a:latin typeface="Arial" panose="020B0604020202020204" pitchFamily="34" charset="0"/>
          <a:ea typeface="PMingLiU" panose="02020500000000000000" charset="-12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kumimoji="1" sz="4267">
          <a:solidFill>
            <a:srgbClr val="333333"/>
          </a:solidFill>
          <a:latin typeface="Arial" panose="020B0604020202020204" pitchFamily="34" charset="0"/>
          <a:ea typeface="PMingLiU" panose="02020500000000000000" charset="-12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kumimoji="1" sz="4267">
          <a:solidFill>
            <a:srgbClr val="333333"/>
          </a:solidFill>
          <a:latin typeface="Arial" panose="020B0604020202020204" pitchFamily="34" charset="0"/>
          <a:ea typeface="PMingLiU" panose="02020500000000000000" charset="-12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kumimoji="1" sz="4267">
          <a:solidFill>
            <a:srgbClr val="333333"/>
          </a:solidFill>
          <a:latin typeface="Arial" panose="020B0604020202020204" pitchFamily="34" charset="0"/>
          <a:ea typeface="PMingLiU" panose="02020500000000000000" charset="-12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kumimoji="1" sz="4267">
          <a:solidFill>
            <a:srgbClr val="333333"/>
          </a:solidFill>
          <a:latin typeface="Arial" panose="020B0604020202020204" pitchFamily="34" charset="0"/>
          <a:ea typeface="PMingLiU" panose="02020500000000000000" charset="-120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Char char="•"/>
        <a:defRPr kumimoji="1" sz="4000" baseline="0">
          <a:solidFill>
            <a:srgbClr val="4D4D4D"/>
          </a:solidFill>
          <a:latin typeface="Montserrat" panose="00000500000000000000" pitchFamily="2" charset="0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Char char="–"/>
        <a:defRPr kumimoji="1" sz="3467" baseline="0">
          <a:solidFill>
            <a:srgbClr val="4D4D4D"/>
          </a:solidFill>
          <a:latin typeface="Montserrat" panose="00000500000000000000" pitchFamily="2" charset="0"/>
          <a:ea typeface="+mn-ea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har char="•"/>
        <a:defRPr kumimoji="1" sz="2933" baseline="0">
          <a:solidFill>
            <a:srgbClr val="4D4D4D"/>
          </a:solidFill>
          <a:latin typeface="Montserrat" panose="00000500000000000000" pitchFamily="2" charset="0"/>
          <a:ea typeface="+mn-ea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har char="–"/>
        <a:defRPr kumimoji="1" sz="2667" baseline="0">
          <a:solidFill>
            <a:srgbClr val="4D4D4D"/>
          </a:solidFill>
          <a:latin typeface="Montserrat" panose="00000500000000000000" pitchFamily="2" charset="0"/>
          <a:ea typeface="+mn-ea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har char="»"/>
        <a:defRPr kumimoji="1" sz="2667" baseline="0">
          <a:solidFill>
            <a:srgbClr val="4D4D4D"/>
          </a:solidFill>
          <a:latin typeface="Montserrat" panose="00000500000000000000" pitchFamily="2" charset="0"/>
          <a:ea typeface="+mn-ea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 kumimoji="1" sz="2667">
          <a:solidFill>
            <a:srgbClr val="4D4D4D"/>
          </a:solidFill>
          <a:latin typeface="+mn-lt"/>
          <a:ea typeface="+mn-ea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 kumimoji="1" sz="2667">
          <a:solidFill>
            <a:srgbClr val="4D4D4D"/>
          </a:solidFill>
          <a:latin typeface="+mn-lt"/>
          <a:ea typeface="+mn-ea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 kumimoji="1" sz="2667">
          <a:solidFill>
            <a:srgbClr val="4D4D4D"/>
          </a:solidFill>
          <a:latin typeface="+mn-lt"/>
          <a:ea typeface="+mn-ea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 kumimoji="1" sz="2667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itlab.com/ee/ci/yaml/index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ci/variables/predefined_variables.html#predefined-variables-referenc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s://gitlab.wistron.com/avatar/training/ci-workshop/-/blob/main/ex2/ex2.yml" TargetMode="Externa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hyperlink" Target="https://docs.gitlab.com/ee/ci/yaml/index.html#rule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ci/yaml/index.html#rul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s://docs.gitlab.com/ee/ci/yaml/index.html#only--excep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s://gitlab.wistron.com/avatar/engine/playground/ci_test_engine_data_monitor/-/blob/test-cache/.gitlab-ci.yml" TargetMode="External"/><Relationship Id="rId4" Type="http://schemas.openxmlformats.org/officeDocument/2006/relationships/hyperlink" Target="https://docs.gitlab.com/ee/ci/yaml/index.html#rul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ci/yaml/index.html#rules" TargetMode="External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hyperlink" Target="https://docs.gitlab.com/ee/ci/yaml/index.html#artifact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hyperlink" Target="https://gitlab.wistron.com/avatar/training/ci-workshop/-/blob/main/ex3/ex3.y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wistron.com/avatar/training/ci-workshopw-angular-templat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s://docs.gitlab.com/ee/ci/yaml/index.html#rules" TargetMode="External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hyperlink" Target="https://gitlab.wistron.com/avatar/b360/avatar_bms_web/-/tree/demo/ci-workshop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ci/yaml/index.html#rules" TargetMode="External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hyperlink" Target="https://gitlab.wistron.com/avatar/engine/engine_data_monitor/-/blob/master/.gitlab-ci.y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ci/yaml/index.html#rules" TargetMode="External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hyperlink" Target="https://gitlab.wistron.com/avatar/engine/playground/ci_test_engine_data_monitor/-/blob/master/.gitlab-ci.y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4.xml"/><Relationship Id="rId7" Type="http://schemas.openxmlformats.org/officeDocument/2006/relationships/slide" Target="slide4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5" Type="http://schemas.openxmlformats.org/officeDocument/2006/relationships/slide" Target="slide22.xml"/><Relationship Id="rId4" Type="http://schemas.openxmlformats.org/officeDocument/2006/relationships/slide" Target="slide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itlab.com/ee/ci/yaml/index.html#cache" TargetMode="External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hyperlink" Target="https://gitlab.wistron.com/avatar/training/ryan-ci-cd-workshop/-/jobs/835616" TargetMode="External"/><Relationship Id="rId4" Type="http://schemas.openxmlformats.org/officeDocument/2006/relationships/hyperlink" Target="https://docs.gitlab.com/ee/ci/yaml/index.html#rule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wistron.com/avatar/engine/playground/ci_test_engine_data_monitor/-/blob/test-cache/.gitlab-ci.y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ci/yaml/index.html#rule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hyperlink" Target="https://ithelp.ithome.com.tw/articles/10214591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s://docs.gitlab.com/ee/ci/yaml/index.html#rules" TargetMode="External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hyperlink" Target="https://gitlab.wistron.com/avatar/b360/avatar_bms_web/-/tree/master" TargetMode="External"/><Relationship Id="rId4" Type="http://schemas.openxmlformats.org/officeDocument/2006/relationships/hyperlink" Target="https://docs.gitlab.com/ee/ci/yaml/index.html#dependencies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ci/yaml/index.html#rules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hyperlink" Target="https://gitlab.wistron.com/avatar/engine/playground/ci_test_engine_data_monitor/-/blob/master/.gitlab-ci.yml" TargetMode="External"/><Relationship Id="rId4" Type="http://schemas.openxmlformats.org/officeDocument/2006/relationships/hyperlink" Target="https://docs.gitlab.com/ee/ci/yaml/index.html#dependencies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lab.com/gitlab-org/gitlab/-/pipelines/521293865" TargetMode="External"/><Relationship Id="rId3" Type="http://schemas.openxmlformats.org/officeDocument/2006/relationships/hyperlink" Target="https://docs.gitlab.com/ee/ci/yaml/index.html#rules" TargetMode="External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hyperlink" Target="https://gitlab.wistron.com/avatar/b360/playground/b360_normal_ng/-/blob/master/.gitlab-ci.yml" TargetMode="External"/><Relationship Id="rId4" Type="http://schemas.openxmlformats.org/officeDocument/2006/relationships/hyperlink" Target="https://docs.gitlab.com/ee/ci/yaml/index.html#needs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ci/yaml/index.html#rules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hyperlink" Target="https://docs.gitlab.com/ee/ci/yaml/index.html#default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ci/yaml/index.html#rules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hyperlink" Target="https://docs.gitlab.com/ee/ci/yaml/index.html#extends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ci/yaml/index.html#rules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hyperlink" Target="https://docs.gitlab.com/ee/ci/yaml/yaml_optimization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lab.wistron.com/avatar/b360/playground/test-project/-/blob/master/.gitlab-ci.yml" TargetMode="External"/><Relationship Id="rId3" Type="http://schemas.openxmlformats.org/officeDocument/2006/relationships/hyperlink" Target="https://docs.gitlab.com/ee/ci/yaml/index.html#rules" TargetMode="External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hyperlink" Target="https://docs.gitlab.com/ee/ci/yaml/index.html#include" TargetMode="External"/><Relationship Id="rId4" Type="http://schemas.openxmlformats.org/officeDocument/2006/relationships/hyperlink" Target="https://docs.gitlab.com/ee/ci/yaml/includes.html#include-a-single-configuration-file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s://docs.gitlab.com/ee/ci/yaml/index.html#rules" TargetMode="External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wistron.com/avatar/b360/avatar_bms_web/-/tree/master" TargetMode="External"/><Relationship Id="rId5" Type="http://schemas.openxmlformats.org/officeDocument/2006/relationships/image" Target="../media/image71.png"/><Relationship Id="rId4" Type="http://schemas.openxmlformats.org/officeDocument/2006/relationships/hyperlink" Target="https://docs.docker.com/develop/develop-images/multistage-build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ci/yaml/index.html#rules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hyperlink" Target="https://gitlab.wistron.com/avatar/engine/playground/ci_test_engine_data_monitor/-/jobs/837197" TargetMode="External"/><Relationship Id="rId4" Type="http://schemas.openxmlformats.org/officeDocument/2006/relationships/hyperlink" Target="https://docs.docker.com/develop/develop-images/multistage-build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ci/yaml/index.html#rules" TargetMode="External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hyperlink" Target="https://gitlab.wistron.com/avatar/b360/playground/test-project/-/blob/master/.gitlab-ci.yml" TargetMode="External"/><Relationship Id="rId4" Type="http://schemas.openxmlformats.org/officeDocument/2006/relationships/hyperlink" Target="https://docs.gitlab.com/ee/ci/pipelines/parent_child_pipelines.html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ci/yaml/index.html#rules" TargetMode="External"/><Relationship Id="rId7" Type="http://schemas.openxmlformats.org/officeDocument/2006/relationships/hyperlink" Target="https://gitlab.wistron.com/avatar/training/multi-project-example-code-repo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wistron.com/avatar/training/multi-project-specific-version-parent" TargetMode="External"/><Relationship Id="rId5" Type="http://schemas.openxmlformats.org/officeDocument/2006/relationships/image" Target="../media/image78.png"/><Relationship Id="rId4" Type="http://schemas.openxmlformats.org/officeDocument/2006/relationships/hyperlink" Target="https://docs.gitlab.com/ee/ci/pipelines/multi_project_pipelines.html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9.wmf"/><Relationship Id="rId4" Type="http://schemas.openxmlformats.org/officeDocument/2006/relationships/oleObject" Target="../embeddings/oleObject1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com/gitlab-org/gitlab/-/pipelines/52129386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hyperlink" Target="https://gitlab.wistron.com/avatar/training/ci-workshop/-/blob/main/ex1/ex1.yml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lab.wistron.com/avatar/training/ci-workshop/-/blob/main/ex1/ex1.yml" TargetMode="Externa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wistron.com/avatar/web/po_management_web/-/jobs/83785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BCEBE-6DE9-45B0-8CEC-C87D421A30D8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2338251" y="3044279"/>
            <a:ext cx="7515497" cy="769441"/>
          </a:xfrm>
        </p:spPr>
        <p:txBody>
          <a:bodyPr/>
          <a:lstStyle/>
          <a:p>
            <a:pPr algn="dist"/>
            <a:r>
              <a:rPr lang="en-US" altLang="zh-TW" sz="4400" dirty="0">
                <a:solidFill>
                  <a:schemeClr val="tx1"/>
                </a:solidFill>
                <a:latin typeface="system-ui"/>
              </a:rPr>
              <a:t>Gitlab CI Workshop</a:t>
            </a:r>
            <a:endParaRPr lang="zh-TW" altLang="en-US" sz="4400" dirty="0">
              <a:solidFill>
                <a:schemeClr val="tx1"/>
              </a:solidFill>
              <a:latin typeface="system-ui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7E95C1-D656-4E03-A618-709D8F684EBA}"/>
              </a:ext>
            </a:extLst>
          </p:cNvPr>
          <p:cNvSpPr txBox="1">
            <a:spLocks/>
          </p:cNvSpPr>
          <p:nvPr/>
        </p:nvSpPr>
        <p:spPr>
          <a:xfrm>
            <a:off x="7689668" y="5068386"/>
            <a:ext cx="2164080" cy="581297"/>
          </a:xfrm>
          <a:prstGeom prst="rect">
            <a:avLst/>
          </a:prstGeom>
        </p:spPr>
        <p:txBody>
          <a:bodyPr/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40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3467" baseline="0">
                <a:solidFill>
                  <a:srgbClr val="4D4D4D"/>
                </a:solidFill>
                <a:latin typeface="+mn-lt"/>
                <a:ea typeface="+mn-ea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933" baseline="0">
                <a:solidFill>
                  <a:srgbClr val="4D4D4D"/>
                </a:solidFill>
                <a:latin typeface="+mn-lt"/>
                <a:ea typeface="+mn-ea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667" baseline="0">
                <a:solidFill>
                  <a:srgbClr val="4D4D4D"/>
                </a:solidFill>
                <a:latin typeface="+mn-lt"/>
                <a:ea typeface="+mn-ea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aseline="0">
                <a:solidFill>
                  <a:srgbClr val="4D4D4D"/>
                </a:solidFill>
                <a:latin typeface="+mn-lt"/>
                <a:ea typeface="+mn-ea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>
                <a:solidFill>
                  <a:srgbClr val="4D4D4D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>
                <a:solidFill>
                  <a:srgbClr val="4D4D4D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>
                <a:solidFill>
                  <a:srgbClr val="4D4D4D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 algn="dist">
              <a:buNone/>
            </a:pPr>
            <a:r>
              <a:rPr lang="en-US" altLang="zh-TW" sz="2400" kern="0" dirty="0">
                <a:latin typeface="system-ui"/>
                <a:ea typeface="微軟正黑體" panose="020B0604030504040204" pitchFamily="34" charset="-120"/>
              </a:rPr>
              <a:t>Jack WJ Lu</a:t>
            </a:r>
            <a:endParaRPr lang="zh-TW" altLang="en-US" sz="2400" kern="0" dirty="0">
              <a:latin typeface="system-ui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E1D4202-D7FB-4575-A66E-6731F7779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66" y="2540350"/>
            <a:ext cx="1017970" cy="100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5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Configuration parameters</a:t>
            </a:r>
            <a:endParaRPr lang="zh-TW" altLang="en-US" sz="4000" b="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BB982F-68EB-41CA-9250-74DC40B5B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748" y="1272578"/>
            <a:ext cx="6986104" cy="5332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49F2AA76-ED56-4EDE-A639-12734A782AB2}"/>
              </a:ext>
            </a:extLst>
          </p:cNvPr>
          <p:cNvSpPr txBox="1"/>
          <p:nvPr/>
        </p:nvSpPr>
        <p:spPr>
          <a:xfrm>
            <a:off x="6845098" y="554769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6330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Predefined variables</a:t>
            </a:r>
            <a:endParaRPr lang="zh-TW" altLang="en-US" sz="4000" b="0" dirty="0"/>
          </a:p>
        </p:txBody>
      </p:sp>
      <p:sp>
        <p:nvSpPr>
          <p:cNvPr id="4" name="文字方塊 3">
            <a:hlinkClick r:id="rId3"/>
            <a:extLst>
              <a:ext uri="{FF2B5EF4-FFF2-40B4-BE49-F238E27FC236}">
                <a16:creationId xmlns:a16="http://schemas.microsoft.com/office/drawing/2014/main" id="{316DE395-1363-46F9-AD8B-4700ADCE1203}"/>
              </a:ext>
            </a:extLst>
          </p:cNvPr>
          <p:cNvSpPr txBox="1"/>
          <p:nvPr/>
        </p:nvSpPr>
        <p:spPr>
          <a:xfrm>
            <a:off x="5626226" y="54717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reference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0290646-92C0-40EE-B93F-3B5260A11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722" y="1255056"/>
            <a:ext cx="6064556" cy="50758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39557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Gitlab variables</a:t>
            </a:r>
            <a:endParaRPr lang="zh-TW" altLang="en-US" sz="4000" b="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CC4E81-98E3-4B38-82B5-F26BF6275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28" y="1367544"/>
            <a:ext cx="8401616" cy="46743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98C6BF0-CA59-43C8-BCCD-A70868498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834" y="4270294"/>
            <a:ext cx="7035850" cy="5249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EE384B3-75FE-4609-9FF1-365AC1BC3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996" y="2587706"/>
            <a:ext cx="5683257" cy="40710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75831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Runner</a:t>
            </a:r>
            <a:endParaRPr lang="zh-TW" altLang="en-US" sz="4000" b="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6DD824-57AD-41B6-960B-EBD017E64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1377483"/>
            <a:ext cx="9691396" cy="47486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F8CEBF7-B859-40D3-917A-01A8752B5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851" y="2759812"/>
            <a:ext cx="3604381" cy="31971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7125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Gitlab CI Structure – ex2</a:t>
            </a:r>
            <a:endParaRPr lang="zh-TW" altLang="en-US" sz="4000" b="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6272E1-BFF7-40EB-80CC-E1C164B29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12612"/>
            <a:ext cx="543642" cy="543642"/>
          </a:xfrm>
          <a:prstGeom prst="rect">
            <a:avLst/>
          </a:prstGeom>
        </p:spPr>
      </p:pic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4A5F9D66-95FA-4069-A423-0785D1D20BAA}"/>
              </a:ext>
            </a:extLst>
          </p:cNvPr>
          <p:cNvSpPr txBox="1">
            <a:spLocks/>
          </p:cNvSpPr>
          <p:nvPr/>
        </p:nvSpPr>
        <p:spPr bwMode="auto">
          <a:xfrm>
            <a:off x="508000" y="1470676"/>
            <a:ext cx="6200618" cy="2177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4000" baseline="0">
                <a:solidFill>
                  <a:srgbClr val="4D4D4D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990575" indent="-38099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3467" baseline="0">
                <a:solidFill>
                  <a:srgbClr val="4D4D4D"/>
                </a:solidFill>
                <a:latin typeface="Montserrat" panose="00000500000000000000" pitchFamily="2" charset="0"/>
                <a:ea typeface="+mn-ea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933" baseline="0">
                <a:solidFill>
                  <a:srgbClr val="4D4D4D"/>
                </a:solidFill>
                <a:latin typeface="Montserrat" panose="00000500000000000000" pitchFamily="2" charset="0"/>
                <a:ea typeface="+mn-ea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667" baseline="0">
                <a:solidFill>
                  <a:srgbClr val="4D4D4D"/>
                </a:solidFill>
                <a:latin typeface="Montserrat" panose="00000500000000000000" pitchFamily="2" charset="0"/>
                <a:ea typeface="+mn-ea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aseline="0">
                <a:solidFill>
                  <a:srgbClr val="4D4D4D"/>
                </a:solidFill>
                <a:latin typeface="Montserrat" panose="00000500000000000000" pitchFamily="2" charset="0"/>
                <a:ea typeface="+mn-ea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>
                <a:solidFill>
                  <a:srgbClr val="4D4D4D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>
                <a:solidFill>
                  <a:srgbClr val="4D4D4D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>
                <a:solidFill>
                  <a:srgbClr val="4D4D4D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zh-TW" sz="2000" kern="0" dirty="0">
                <a:solidFill>
                  <a:srgbClr val="000000"/>
                </a:solidFill>
              </a:rPr>
              <a:t>Add one stage “hello”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000" kern="0" dirty="0">
                <a:solidFill>
                  <a:srgbClr val="000000"/>
                </a:solidFill>
              </a:rPr>
              <a:t>Add one job “hello”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000" kern="0" dirty="0">
                <a:solidFill>
                  <a:srgbClr val="000000"/>
                </a:solidFill>
              </a:rPr>
              <a:t>This job use runner prd-runner04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000" kern="0" dirty="0">
                <a:solidFill>
                  <a:srgbClr val="000000"/>
                </a:solidFill>
              </a:rPr>
              <a:t>print current branch name(hint: </a:t>
            </a:r>
            <a:r>
              <a:rPr lang="en-US" altLang="zh-TW" sz="1050" b="1" i="0" dirty="0">
                <a:solidFill>
                  <a:srgbClr val="00D600"/>
                </a:solidFill>
                <a:effectLst/>
                <a:latin typeface="Menlo"/>
              </a:rPr>
              <a:t>$CI_COMMIT_BRANCH</a:t>
            </a:r>
            <a:r>
              <a:rPr lang="en-US" altLang="zh-TW" sz="2000" b="1" i="0" kern="0" dirty="0">
                <a:solidFill>
                  <a:srgbClr val="000000"/>
                </a:solidFill>
                <a:effectLst/>
                <a:latin typeface="Menlo"/>
              </a:rPr>
              <a:t> )</a:t>
            </a:r>
            <a:endParaRPr lang="en-US" altLang="zh-TW" sz="2000" kern="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000" kern="0" dirty="0">
                <a:solidFill>
                  <a:srgbClr val="000000"/>
                </a:solidFill>
              </a:rPr>
              <a:t>print node.js version 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467" kern="0" dirty="0">
                <a:solidFill>
                  <a:srgbClr val="000000"/>
                </a:solidFill>
              </a:rPr>
              <a:t>node –v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sz="1467" kern="0" dirty="0">
                <a:solidFill>
                  <a:srgbClr val="000000"/>
                </a:solidFill>
              </a:rPr>
              <a:t>image: harbor.wistron.com/</a:t>
            </a:r>
            <a:r>
              <a:rPr lang="en-US" altLang="zh-TW" sz="1467" kern="0" dirty="0" err="1">
                <a:solidFill>
                  <a:srgbClr val="000000"/>
                </a:solidFill>
              </a:rPr>
              <a:t>base_image</a:t>
            </a:r>
            <a:r>
              <a:rPr lang="en-US" altLang="zh-TW" sz="1467" kern="0" dirty="0">
                <a:solidFill>
                  <a:srgbClr val="000000"/>
                </a:solidFill>
              </a:rPr>
              <a:t>/node:12-alpine</a:t>
            </a:r>
          </a:p>
          <a:p>
            <a:pPr lvl="1">
              <a:buFont typeface="Wingdings" panose="05000000000000000000" pitchFamily="2" charset="2"/>
              <a:buChar char="n"/>
            </a:pPr>
            <a:endParaRPr lang="en-US" altLang="zh-TW" sz="1467" kern="0" dirty="0">
              <a:solidFill>
                <a:srgbClr val="0000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C74E383-54AB-49D3-B134-9B68F466C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618" y="1271880"/>
            <a:ext cx="5181788" cy="494332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80F7BD-12D5-49F4-B5D6-051B7F67C4F8}"/>
              </a:ext>
            </a:extLst>
          </p:cNvPr>
          <p:cNvSpPr txBox="1"/>
          <p:nvPr/>
        </p:nvSpPr>
        <p:spPr>
          <a:xfrm>
            <a:off x="7125077" y="55372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5"/>
              </a:rPr>
              <a:t>answer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EDBD30F-150C-4AA6-87CB-89DA9FD6A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8776" y="4448061"/>
            <a:ext cx="2695951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42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83D97AF-B080-4168-8F59-03632F5D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978" y="2937262"/>
            <a:ext cx="10566400" cy="707886"/>
          </a:xfrm>
        </p:spPr>
        <p:txBody>
          <a:bodyPr/>
          <a:lstStyle/>
          <a:p>
            <a:r>
              <a:rPr lang="en-US" altLang="zh-TW" sz="4000" b="1" dirty="0">
                <a:ea typeface="新細明體" panose="02020500000000000000" pitchFamily="18" charset="-120"/>
              </a:rPr>
              <a:t>Basic Syntax</a:t>
            </a:r>
          </a:p>
        </p:txBody>
      </p:sp>
      <p:pic>
        <p:nvPicPr>
          <p:cNvPr id="5" name="圖片 4" descr="一張含有 文字, 美工圖案 的圖片&#10;&#10;自動產生的描述">
            <a:extLst>
              <a:ext uri="{FF2B5EF4-FFF2-40B4-BE49-F238E27FC236}">
                <a16:creationId xmlns:a16="http://schemas.microsoft.com/office/drawing/2014/main" id="{3061891F-ACD4-4072-ACBA-A996CF6C8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824" y="953667"/>
            <a:ext cx="4771176" cy="590433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BBF3981-7372-4CED-A1FB-9F6301EB7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238" y="3780919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65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CI lint / pipeline editor</a:t>
            </a:r>
            <a:endParaRPr lang="zh-TW" altLang="en-US" sz="4000" b="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25D92A-129B-48A8-B4A6-1B5C016A1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551" y="1489937"/>
            <a:ext cx="9321622" cy="44356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67276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Condition(rules)</a:t>
            </a:r>
            <a:endParaRPr lang="zh-TW" altLang="en-US" sz="4000" b="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72EEF4-BD3C-4087-8D82-19B350B9D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694" y="1430923"/>
            <a:ext cx="6003306" cy="4525963"/>
          </a:xfrm>
          <a:prstGeom prst="rect">
            <a:avLst/>
          </a:prstGeom>
        </p:spPr>
      </p:pic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3FFA78D0-14BB-4194-B9B8-6578F3CCA315}"/>
              </a:ext>
            </a:extLst>
          </p:cNvPr>
          <p:cNvSpPr txBox="1">
            <a:spLocks/>
          </p:cNvSpPr>
          <p:nvPr/>
        </p:nvSpPr>
        <p:spPr bwMode="auto">
          <a:xfrm>
            <a:off x="3052523" y="1515562"/>
            <a:ext cx="10566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4000" baseline="0">
                <a:solidFill>
                  <a:srgbClr val="4D4D4D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990575" indent="-38099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3467" baseline="0">
                <a:solidFill>
                  <a:srgbClr val="4D4D4D"/>
                </a:solidFill>
                <a:latin typeface="Montserrat" panose="00000500000000000000" pitchFamily="2" charset="0"/>
                <a:ea typeface="+mn-ea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933" baseline="0">
                <a:solidFill>
                  <a:srgbClr val="4D4D4D"/>
                </a:solidFill>
                <a:latin typeface="Montserrat" panose="00000500000000000000" pitchFamily="2" charset="0"/>
                <a:ea typeface="+mn-ea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667" baseline="0">
                <a:solidFill>
                  <a:srgbClr val="4D4D4D"/>
                </a:solidFill>
                <a:latin typeface="Montserrat" panose="00000500000000000000" pitchFamily="2" charset="0"/>
                <a:ea typeface="+mn-ea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aseline="0">
                <a:solidFill>
                  <a:srgbClr val="4D4D4D"/>
                </a:solidFill>
                <a:latin typeface="Montserrat" panose="00000500000000000000" pitchFamily="2" charset="0"/>
                <a:ea typeface="+mn-ea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>
                <a:solidFill>
                  <a:srgbClr val="4D4D4D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>
                <a:solidFill>
                  <a:srgbClr val="4D4D4D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>
                <a:solidFill>
                  <a:srgbClr val="4D4D4D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endParaRPr lang="en-US" altLang="zh-TW" sz="2000" kern="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TW" sz="2000" kern="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TW" sz="2000" kern="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TW" sz="2000" kern="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TW" sz="2000" kern="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TW" sz="2000" kern="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TW" sz="2000" kern="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TW" sz="2000" kern="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kern="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kern="0" dirty="0">
              <a:solidFill>
                <a:srgbClr val="000000"/>
              </a:solidFill>
            </a:endParaRPr>
          </a:p>
        </p:txBody>
      </p:sp>
      <p:sp>
        <p:nvSpPr>
          <p:cNvPr id="7" name="文字方塊 6">
            <a:hlinkClick r:id="rId4"/>
            <a:extLst>
              <a:ext uri="{FF2B5EF4-FFF2-40B4-BE49-F238E27FC236}">
                <a16:creationId xmlns:a16="http://schemas.microsoft.com/office/drawing/2014/main" id="{AE2FDB02-594B-4CE6-B016-3ACDB99CAE2A}"/>
              </a:ext>
            </a:extLst>
          </p:cNvPr>
          <p:cNvSpPr txBox="1"/>
          <p:nvPr/>
        </p:nvSpPr>
        <p:spPr>
          <a:xfrm>
            <a:off x="4936708" y="54717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reference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54EA1C8-5238-4461-81CE-9D8E051ED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92" y="1761892"/>
            <a:ext cx="4982270" cy="333421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A9B6188-3722-4278-80D9-6AEF03370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7504" y="3501590"/>
            <a:ext cx="6153181" cy="292800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CE757772-A398-4C8F-856F-5246DDBAF2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0713" y="5301569"/>
            <a:ext cx="2081963" cy="131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14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Condition(only, except)</a:t>
            </a:r>
            <a:endParaRPr lang="zh-TW" altLang="en-US" sz="4000" b="0" dirty="0"/>
          </a:p>
        </p:txBody>
      </p:sp>
      <p:sp>
        <p:nvSpPr>
          <p:cNvPr id="4" name="文字方塊 3">
            <a:hlinkClick r:id="rId3"/>
            <a:extLst>
              <a:ext uri="{FF2B5EF4-FFF2-40B4-BE49-F238E27FC236}">
                <a16:creationId xmlns:a16="http://schemas.microsoft.com/office/drawing/2014/main" id="{DB8B0C92-9245-4943-9623-0B4363A91845}"/>
              </a:ext>
            </a:extLst>
          </p:cNvPr>
          <p:cNvSpPr txBox="1"/>
          <p:nvPr/>
        </p:nvSpPr>
        <p:spPr>
          <a:xfrm>
            <a:off x="6192853" y="54717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reference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B42E76B-BA2D-46D9-90BB-157C0DDC3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4690" y="1600201"/>
            <a:ext cx="3858163" cy="463932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702331D-4658-4C10-8D16-1A9CC46BFE58}"/>
              </a:ext>
            </a:extLst>
          </p:cNvPr>
          <p:cNvSpPr txBox="1"/>
          <p:nvPr/>
        </p:nvSpPr>
        <p:spPr>
          <a:xfrm>
            <a:off x="7550591" y="1312753"/>
            <a:ext cx="335059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- </a:t>
            </a:r>
            <a:r>
              <a:rPr lang="en-US" altLang="zh-TW" b="0" dirty="0"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prd-runner02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job1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echo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- </a:t>
            </a:r>
            <a:r>
              <a:rPr lang="en-US" altLang="zh-TW" b="0" dirty="0"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main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- </a:t>
            </a:r>
            <a:r>
              <a:rPr lang="en-US" altLang="zh-TW" b="0" dirty="0"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/^issue-.*$/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- </a:t>
            </a:r>
            <a:r>
              <a:rPr lang="en-US" altLang="zh-TW" b="0" dirty="0" err="1"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merge_requests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job2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echo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- </a:t>
            </a:r>
            <a:r>
              <a:rPr lang="en-US" altLang="zh-TW" b="0" dirty="0"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main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- </a:t>
            </a:r>
            <a:r>
              <a:rPr lang="en-US" altLang="zh-TW" b="0" dirty="0"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/^stable-branch.*$/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- </a:t>
            </a:r>
            <a:r>
              <a:rPr lang="en-US" altLang="zh-TW" b="0" dirty="0">
                <a:solidFill>
                  <a:srgbClr val="B5BD68"/>
                </a:solidFill>
                <a:effectLst/>
                <a:latin typeface="Consolas" panose="020B0609020204030204" pitchFamily="49" charset="0"/>
              </a:rPr>
              <a:t>schedules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467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Variables</a:t>
            </a:r>
            <a:endParaRPr lang="zh-TW" altLang="en-US" sz="4000" b="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30788A-5575-4D5F-A985-820ACEE9D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12" y="1198695"/>
            <a:ext cx="7287642" cy="5087060"/>
          </a:xfrm>
          <a:prstGeom prst="rect">
            <a:avLst/>
          </a:prstGeom>
        </p:spPr>
      </p:pic>
      <p:sp>
        <p:nvSpPr>
          <p:cNvPr id="6" name="文字方塊 5">
            <a:hlinkClick r:id="rId4"/>
            <a:extLst>
              <a:ext uri="{FF2B5EF4-FFF2-40B4-BE49-F238E27FC236}">
                <a16:creationId xmlns:a16="http://schemas.microsoft.com/office/drawing/2014/main" id="{F45EB76A-A07C-4935-8F48-C46E40C8285E}"/>
              </a:ext>
            </a:extLst>
          </p:cNvPr>
          <p:cNvSpPr txBox="1"/>
          <p:nvPr/>
        </p:nvSpPr>
        <p:spPr>
          <a:xfrm>
            <a:off x="3356346" y="60362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5"/>
              </a:rPr>
              <a:t>reference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AD57746-0A41-471A-AA97-A142A1FCEB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4589" y="3196535"/>
            <a:ext cx="3509775" cy="109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41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83D97AF-B080-4168-8F59-03632F5D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35" y="1824155"/>
            <a:ext cx="10566400" cy="707886"/>
          </a:xfrm>
        </p:spPr>
        <p:txBody>
          <a:bodyPr/>
          <a:lstStyle/>
          <a:p>
            <a:r>
              <a:rPr lang="en-US" altLang="zh-TW" sz="4000" b="1" dirty="0">
                <a:solidFill>
                  <a:srgbClr val="FF0000"/>
                </a:solidFill>
                <a:effectLst/>
                <a:ea typeface="新細明體" panose="02020500000000000000" pitchFamily="18" charset="-120"/>
              </a:rPr>
              <a:t>C</a:t>
            </a:r>
            <a:r>
              <a:rPr lang="en-US" altLang="zh-TW" sz="4000" b="1" dirty="0">
                <a:effectLst/>
                <a:ea typeface="新細明體" panose="02020500000000000000" pitchFamily="18" charset="-120"/>
              </a:rPr>
              <a:t>ontinuous </a:t>
            </a:r>
            <a:r>
              <a:rPr lang="en-US" altLang="zh-TW" sz="4000" b="1" dirty="0">
                <a:solidFill>
                  <a:srgbClr val="FF0000"/>
                </a:solidFill>
                <a:effectLst/>
                <a:ea typeface="新細明體" panose="02020500000000000000" pitchFamily="18" charset="-120"/>
              </a:rPr>
              <a:t>I</a:t>
            </a:r>
            <a:r>
              <a:rPr lang="en-US" altLang="zh-TW" sz="4000" b="1" dirty="0">
                <a:effectLst/>
                <a:ea typeface="新細明體" panose="02020500000000000000" pitchFamily="18" charset="-120"/>
              </a:rPr>
              <a:t>ntegration</a:t>
            </a:r>
          </a:p>
        </p:txBody>
      </p:sp>
      <p:pic>
        <p:nvPicPr>
          <p:cNvPr id="5" name="圖片 4" descr="一張含有 文字, 美工圖案 的圖片&#10;&#10;自動產生的描述">
            <a:extLst>
              <a:ext uri="{FF2B5EF4-FFF2-40B4-BE49-F238E27FC236}">
                <a16:creationId xmlns:a16="http://schemas.microsoft.com/office/drawing/2014/main" id="{3061891F-ACD4-4072-ACBA-A996CF6C8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824" y="953667"/>
            <a:ext cx="4771176" cy="590433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832B19F-B294-4A89-8B69-85800D372FEA}"/>
              </a:ext>
            </a:extLst>
          </p:cNvPr>
          <p:cNvSpPr txBox="1"/>
          <p:nvPr/>
        </p:nvSpPr>
        <p:spPr>
          <a:xfrm>
            <a:off x="1240965" y="5154616"/>
            <a:ext cx="6179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F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Improving Software Quality and Reducing Risk </a:t>
            </a:r>
            <a:r>
              <a:rPr lang="en-US" altLang="zh-TW" dirty="0">
                <a:solidFill>
                  <a:srgbClr val="0F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illustrates how to transform integration from a necessary evil into an everyday part of the development process.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9557C3-18CA-46B4-836D-10A5F832C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3738" y="2695003"/>
            <a:ext cx="1737584" cy="2286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DDF58B0-471F-465B-9BCF-5FB16FF3652B}"/>
              </a:ext>
            </a:extLst>
          </p:cNvPr>
          <p:cNvSpPr txBox="1"/>
          <p:nvPr/>
        </p:nvSpPr>
        <p:spPr>
          <a:xfrm>
            <a:off x="5543810" y="2073104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- 1994, Grady 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Booch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4083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Artifacts</a:t>
            </a:r>
            <a:endParaRPr lang="zh-TW" altLang="en-US" sz="4000" b="0" dirty="0"/>
          </a:p>
        </p:txBody>
      </p:sp>
      <p:sp>
        <p:nvSpPr>
          <p:cNvPr id="6" name="文字方塊 5">
            <a:hlinkClick r:id="rId3"/>
            <a:extLst>
              <a:ext uri="{FF2B5EF4-FFF2-40B4-BE49-F238E27FC236}">
                <a16:creationId xmlns:a16="http://schemas.microsoft.com/office/drawing/2014/main" id="{F45EB76A-A07C-4935-8F48-C46E40C8285E}"/>
              </a:ext>
            </a:extLst>
          </p:cNvPr>
          <p:cNvSpPr txBox="1"/>
          <p:nvPr/>
        </p:nvSpPr>
        <p:spPr>
          <a:xfrm>
            <a:off x="3356346" y="60362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reference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0DE9806-5323-4907-8720-6EB9E39DC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629" y="1291588"/>
            <a:ext cx="3849645" cy="51431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14B0E01-8F24-4C46-824D-5A7A590F37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5257" y="905346"/>
            <a:ext cx="4253686" cy="3758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E51A7F9-65BD-4EA4-97A7-4556E2E5D3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7257" y="4880308"/>
            <a:ext cx="5576743" cy="14880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75246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1" dirty="0">
                <a:ea typeface="新細明體" panose="02020500000000000000" pitchFamily="18" charset="-120"/>
              </a:rPr>
              <a:t>Basic Syntax </a:t>
            </a:r>
            <a:r>
              <a:rPr lang="en-US" altLang="zh-TW" sz="4000" b="0" dirty="0"/>
              <a:t>– ex3</a:t>
            </a:r>
            <a:endParaRPr lang="zh-TW" altLang="en-US" sz="4000" b="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6272E1-BFF7-40EB-80CC-E1C164B29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12612"/>
            <a:ext cx="543642" cy="543642"/>
          </a:xfrm>
          <a:prstGeom prst="rect">
            <a:avLst/>
          </a:prstGeom>
        </p:spPr>
      </p:pic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4A5F9D66-95FA-4069-A423-0785D1D20BAA}"/>
              </a:ext>
            </a:extLst>
          </p:cNvPr>
          <p:cNvSpPr txBox="1">
            <a:spLocks/>
          </p:cNvSpPr>
          <p:nvPr/>
        </p:nvSpPr>
        <p:spPr bwMode="auto">
          <a:xfrm>
            <a:off x="508000" y="1470676"/>
            <a:ext cx="6200618" cy="2177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4000" baseline="0">
                <a:solidFill>
                  <a:srgbClr val="4D4D4D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990575" indent="-38099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3467" baseline="0">
                <a:solidFill>
                  <a:srgbClr val="4D4D4D"/>
                </a:solidFill>
                <a:latin typeface="Montserrat" panose="00000500000000000000" pitchFamily="2" charset="0"/>
                <a:ea typeface="+mn-ea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933" baseline="0">
                <a:solidFill>
                  <a:srgbClr val="4D4D4D"/>
                </a:solidFill>
                <a:latin typeface="Montserrat" panose="00000500000000000000" pitchFamily="2" charset="0"/>
                <a:ea typeface="+mn-ea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667" baseline="0">
                <a:solidFill>
                  <a:srgbClr val="4D4D4D"/>
                </a:solidFill>
                <a:latin typeface="Montserrat" panose="00000500000000000000" pitchFamily="2" charset="0"/>
                <a:ea typeface="+mn-ea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aseline="0">
                <a:solidFill>
                  <a:srgbClr val="4D4D4D"/>
                </a:solidFill>
                <a:latin typeface="Montserrat" panose="00000500000000000000" pitchFamily="2" charset="0"/>
                <a:ea typeface="+mn-ea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>
                <a:solidFill>
                  <a:srgbClr val="4D4D4D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>
                <a:solidFill>
                  <a:srgbClr val="4D4D4D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>
                <a:solidFill>
                  <a:srgbClr val="4D4D4D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zh-TW" sz="2000" kern="0" dirty="0">
                <a:solidFill>
                  <a:srgbClr val="000000"/>
                </a:solidFill>
              </a:rPr>
              <a:t>Use  stage “hello”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000" kern="0" dirty="0">
                <a:solidFill>
                  <a:srgbClr val="000000"/>
                </a:solidFill>
              </a:rPr>
              <a:t>Add one job “</a:t>
            </a:r>
            <a:r>
              <a:rPr lang="en-US" altLang="zh-TW" sz="2000" kern="0" dirty="0" err="1">
                <a:solidFill>
                  <a:srgbClr val="000000"/>
                </a:solidFill>
              </a:rPr>
              <a:t>hello_main</a:t>
            </a:r>
            <a:r>
              <a:rPr lang="en-US" altLang="zh-TW" sz="2000" kern="0" dirty="0">
                <a:solidFill>
                  <a:srgbClr val="000000"/>
                </a:solidFill>
              </a:rPr>
              <a:t>” only run at “main” branch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000" kern="0" dirty="0">
                <a:solidFill>
                  <a:srgbClr val="000000"/>
                </a:solidFill>
              </a:rPr>
              <a:t>this job is manual(hint: </a:t>
            </a:r>
            <a:r>
              <a:rPr lang="en-US" altLang="zh-TW" sz="2000" b="1" i="1" kern="0" dirty="0">
                <a:solidFill>
                  <a:srgbClr val="000000"/>
                </a:solidFill>
              </a:rPr>
              <a:t>when: manual</a:t>
            </a:r>
            <a:r>
              <a:rPr lang="en-US" altLang="zh-TW" sz="2000" kern="0" dirty="0">
                <a:solidFill>
                  <a:srgbClr val="00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000" kern="0" dirty="0">
                <a:solidFill>
                  <a:srgbClr val="000000"/>
                </a:solidFill>
              </a:rPr>
              <a:t>Add one variable</a:t>
            </a:r>
            <a:r>
              <a:rPr lang="en-US" altLang="zh-TW" sz="1467" kern="0" dirty="0">
                <a:solidFill>
                  <a:srgbClr val="000000"/>
                </a:solidFill>
              </a:rPr>
              <a:t> “</a:t>
            </a:r>
            <a:r>
              <a:rPr lang="en-US" altLang="zh-TW" sz="1467" kern="0" dirty="0" err="1">
                <a:solidFill>
                  <a:srgbClr val="000000"/>
                </a:solidFill>
              </a:rPr>
              <a:t>enable_job</a:t>
            </a:r>
            <a:r>
              <a:rPr lang="en-US" altLang="zh-TW" sz="1467" kern="0" dirty="0">
                <a:solidFill>
                  <a:srgbClr val="000000"/>
                </a:solidFill>
              </a:rPr>
              <a:t> = Y”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467" kern="0" dirty="0">
                <a:solidFill>
                  <a:srgbClr val="000000"/>
                </a:solidFill>
              </a:rPr>
              <a:t>Use </a:t>
            </a:r>
            <a:r>
              <a:rPr lang="en-US" altLang="zh-TW" sz="1467" b="1" i="1" kern="0" dirty="0">
                <a:solidFill>
                  <a:srgbClr val="000000"/>
                </a:solidFill>
              </a:rPr>
              <a:t>rules</a:t>
            </a:r>
            <a:r>
              <a:rPr lang="en-US" altLang="zh-TW" sz="1467" kern="0" dirty="0">
                <a:solidFill>
                  <a:srgbClr val="000000"/>
                </a:solidFill>
              </a:rPr>
              <a:t> identify if branch is main branch and </a:t>
            </a:r>
            <a:r>
              <a:rPr lang="en-US" altLang="zh-TW" sz="1467" kern="0" dirty="0" err="1">
                <a:solidFill>
                  <a:srgbClr val="000000"/>
                </a:solidFill>
              </a:rPr>
              <a:t>enable_job</a:t>
            </a:r>
            <a:r>
              <a:rPr lang="en-US" altLang="zh-TW" sz="1467" kern="0" dirty="0">
                <a:solidFill>
                  <a:srgbClr val="000000"/>
                </a:solidFill>
              </a:rPr>
              <a:t> = Y ? =&gt; run job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467" kern="0" dirty="0">
                <a:solidFill>
                  <a:srgbClr val="000000"/>
                </a:solidFill>
              </a:rPr>
              <a:t>Create artifact (script : echo 'Hello, world.' &gt;foo.txt)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zh-TW" sz="2000" kern="0" dirty="0">
              <a:solidFill>
                <a:srgbClr val="00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80F7BD-12D5-49F4-B5D6-051B7F67C4F8}"/>
              </a:ext>
            </a:extLst>
          </p:cNvPr>
          <p:cNvSpPr txBox="1"/>
          <p:nvPr/>
        </p:nvSpPr>
        <p:spPr>
          <a:xfrm>
            <a:off x="7125077" y="55372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answer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8641396-4501-47D0-8622-12CC27708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444" y="2176099"/>
            <a:ext cx="3556293" cy="2944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08678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83D97AF-B080-4168-8F59-03632F5D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0" y="2947186"/>
            <a:ext cx="10566400" cy="707886"/>
          </a:xfrm>
        </p:spPr>
        <p:txBody>
          <a:bodyPr/>
          <a:lstStyle/>
          <a:p>
            <a:r>
              <a:rPr lang="en-US" altLang="zh-TW" sz="4000" b="1" dirty="0">
                <a:ea typeface="新細明體" panose="02020500000000000000" pitchFamily="18" charset="-120"/>
              </a:rPr>
              <a:t>AVATAR CI YML guide</a:t>
            </a:r>
          </a:p>
        </p:txBody>
      </p:sp>
      <p:pic>
        <p:nvPicPr>
          <p:cNvPr id="5" name="圖片 4" descr="一張含有 文字, 美工圖案 的圖片&#10;&#10;自動產生的描述">
            <a:extLst>
              <a:ext uri="{FF2B5EF4-FFF2-40B4-BE49-F238E27FC236}">
                <a16:creationId xmlns:a16="http://schemas.microsoft.com/office/drawing/2014/main" id="{3061891F-ACD4-4072-ACBA-A996CF6C8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824" y="953667"/>
            <a:ext cx="4771176" cy="590433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B42669B-2201-411B-A12A-77DF1823D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552" y="3725133"/>
            <a:ext cx="1432476" cy="129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31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Initial Project </a:t>
            </a:r>
            <a:endParaRPr lang="zh-TW" altLang="en-US" sz="4000" b="0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E6C741BB-C7DC-415A-BA85-386AE24F2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749" y="2261481"/>
            <a:ext cx="3874501" cy="347279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8AFC46D-3F58-4752-82EF-5F09DF2DC4DE}"/>
              </a:ext>
            </a:extLst>
          </p:cNvPr>
          <p:cNvSpPr txBox="1"/>
          <p:nvPr/>
        </p:nvSpPr>
        <p:spPr>
          <a:xfrm>
            <a:off x="5085626" y="1730633"/>
            <a:ext cx="202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Welcome Louise~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2071E04-5763-4248-B8E6-8A7B40359B45}"/>
              </a:ext>
            </a:extLst>
          </p:cNvPr>
          <p:cNvSpPr txBox="1"/>
          <p:nvPr/>
        </p:nvSpPr>
        <p:spPr>
          <a:xfrm>
            <a:off x="5047526" y="59527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來賓請掌聲鼓勵</a:t>
            </a:r>
          </a:p>
        </p:txBody>
      </p:sp>
    </p:spTree>
    <p:extLst>
      <p:ext uri="{BB962C8B-B14F-4D97-AF65-F5344CB8AC3E}">
        <p14:creationId xmlns:p14="http://schemas.microsoft.com/office/powerpoint/2010/main" val="1619739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1" dirty="0">
                <a:ea typeface="新細明體" panose="02020500000000000000" pitchFamily="18" charset="-120"/>
              </a:rPr>
              <a:t>Initial Project </a:t>
            </a:r>
            <a:r>
              <a:rPr lang="en-US" altLang="zh-TW" sz="4000" b="0" dirty="0"/>
              <a:t>– ex4</a:t>
            </a:r>
            <a:endParaRPr lang="zh-TW" altLang="en-US" sz="4000" b="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6272E1-BFF7-40EB-80CC-E1C164B29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12612"/>
            <a:ext cx="543642" cy="543642"/>
          </a:xfrm>
          <a:prstGeom prst="rect">
            <a:avLst/>
          </a:prstGeom>
        </p:spPr>
      </p:pic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4A5F9D66-95FA-4069-A423-0785D1D20BAA}"/>
              </a:ext>
            </a:extLst>
          </p:cNvPr>
          <p:cNvSpPr txBox="1">
            <a:spLocks/>
          </p:cNvSpPr>
          <p:nvPr/>
        </p:nvSpPr>
        <p:spPr bwMode="auto">
          <a:xfrm>
            <a:off x="508000" y="1470676"/>
            <a:ext cx="984916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4000" baseline="0">
                <a:solidFill>
                  <a:srgbClr val="4D4D4D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990575" indent="-38099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3467" baseline="0">
                <a:solidFill>
                  <a:srgbClr val="4D4D4D"/>
                </a:solidFill>
                <a:latin typeface="Montserrat" panose="00000500000000000000" pitchFamily="2" charset="0"/>
                <a:ea typeface="+mn-ea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933" baseline="0">
                <a:solidFill>
                  <a:srgbClr val="4D4D4D"/>
                </a:solidFill>
                <a:latin typeface="Montserrat" panose="00000500000000000000" pitchFamily="2" charset="0"/>
                <a:ea typeface="+mn-ea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667" baseline="0">
                <a:solidFill>
                  <a:srgbClr val="4D4D4D"/>
                </a:solidFill>
                <a:latin typeface="Montserrat" panose="00000500000000000000" pitchFamily="2" charset="0"/>
                <a:ea typeface="+mn-ea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aseline="0">
                <a:solidFill>
                  <a:srgbClr val="4D4D4D"/>
                </a:solidFill>
                <a:latin typeface="Montserrat" panose="00000500000000000000" pitchFamily="2" charset="0"/>
                <a:ea typeface="+mn-ea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>
                <a:solidFill>
                  <a:srgbClr val="4D4D4D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>
                <a:solidFill>
                  <a:srgbClr val="4D4D4D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>
                <a:solidFill>
                  <a:srgbClr val="4D4D4D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zh-TW" sz="2000" kern="0" dirty="0">
                <a:solidFill>
                  <a:srgbClr val="000000"/>
                </a:solidFill>
              </a:rPr>
              <a:t>Fork </a:t>
            </a:r>
            <a:r>
              <a:rPr lang="en-US" altLang="zh-TW" sz="2000" kern="0" dirty="0">
                <a:solidFill>
                  <a:srgbClr val="000000"/>
                </a:solidFill>
                <a:hlinkClick r:id="rId4"/>
              </a:rPr>
              <a:t>angular-template</a:t>
            </a:r>
            <a:r>
              <a:rPr lang="en-US" altLang="zh-TW" sz="2000" kern="0" dirty="0">
                <a:solidFill>
                  <a:srgbClr val="000000"/>
                </a:solidFill>
              </a:rPr>
              <a:t> to   training/{</a:t>
            </a:r>
            <a:r>
              <a:rPr lang="en-US" altLang="zh-TW" sz="2000" kern="0" dirty="0" err="1">
                <a:solidFill>
                  <a:srgbClr val="000000"/>
                </a:solidFill>
              </a:rPr>
              <a:t>your_name_subgroup</a:t>
            </a:r>
            <a:r>
              <a:rPr lang="en-US" altLang="zh-TW" sz="2000" kern="0" dirty="0">
                <a:solidFill>
                  <a:srgbClr val="000000"/>
                </a:solidFill>
              </a:rPr>
              <a:t>}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000" kern="0" dirty="0">
                <a:solidFill>
                  <a:srgbClr val="000000"/>
                </a:solidFill>
              </a:rPr>
              <a:t>Check </a:t>
            </a:r>
            <a:r>
              <a:rPr lang="en-US" altLang="zh-TW" sz="2000" kern="0" dirty="0" err="1">
                <a:solidFill>
                  <a:srgbClr val="000000"/>
                </a:solidFill>
              </a:rPr>
              <a:t>gitlab</a:t>
            </a:r>
            <a:r>
              <a:rPr lang="en-US" altLang="zh-TW" sz="2000" kern="0" dirty="0">
                <a:solidFill>
                  <a:srgbClr val="000000"/>
                </a:solidFill>
              </a:rPr>
              <a:t> variable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000" kern="0" dirty="0">
                <a:solidFill>
                  <a:srgbClr val="000000"/>
                </a:solidFill>
              </a:rPr>
              <a:t>Jeff got it ?</a:t>
            </a:r>
          </a:p>
          <a:p>
            <a:pPr marL="0" indent="0">
              <a:buNone/>
            </a:pPr>
            <a:endParaRPr lang="en-US" altLang="zh-TW" sz="2000" kern="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TW" sz="2000" kern="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TW" sz="20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92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6272E1-BFF7-40EB-80CC-E1C164B29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12612"/>
            <a:ext cx="543642" cy="543642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4B891D2B-C70F-4AC1-8C89-526A6FCA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467" y="2980269"/>
            <a:ext cx="5588000" cy="830997"/>
          </a:xfrm>
        </p:spPr>
        <p:txBody>
          <a:bodyPr/>
          <a:lstStyle/>
          <a:p>
            <a:r>
              <a:rPr lang="en-US" altLang="zh-TW" dirty="0"/>
              <a:t>04:20 </a:t>
            </a:r>
            <a:r>
              <a:rPr lang="zh-TW" altLang="en-US" dirty="0"/>
              <a:t>繼續下半堂課</a:t>
            </a:r>
          </a:p>
        </p:txBody>
      </p:sp>
    </p:spTree>
    <p:extLst>
      <p:ext uri="{BB962C8B-B14F-4D97-AF65-F5344CB8AC3E}">
        <p14:creationId xmlns:p14="http://schemas.microsoft.com/office/powerpoint/2010/main" val="848351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Gitlab flow</a:t>
            </a:r>
            <a:endParaRPr lang="zh-TW" altLang="en-US" sz="4000" b="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695396-A212-4DE5-A7E0-B375D6CCB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17" y="1973654"/>
            <a:ext cx="10650138" cy="319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92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CI flow (front-end)</a:t>
            </a:r>
            <a:endParaRPr lang="zh-TW" altLang="en-US" sz="4000" b="0" dirty="0"/>
          </a:p>
        </p:txBody>
      </p:sp>
      <p:sp>
        <p:nvSpPr>
          <p:cNvPr id="4" name="文字方塊 3">
            <a:hlinkClick r:id="rId3"/>
            <a:extLst>
              <a:ext uri="{FF2B5EF4-FFF2-40B4-BE49-F238E27FC236}">
                <a16:creationId xmlns:a16="http://schemas.microsoft.com/office/drawing/2014/main" id="{55AE78AE-CA6E-4140-8A7B-4738446336B3}"/>
              </a:ext>
            </a:extLst>
          </p:cNvPr>
          <p:cNvSpPr txBox="1"/>
          <p:nvPr/>
        </p:nvSpPr>
        <p:spPr>
          <a:xfrm>
            <a:off x="5516354" y="54717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reference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39C55CD-50E4-4395-8485-A1899ED7D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57" y="2541808"/>
            <a:ext cx="3058319" cy="286899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4D742FF-A8E1-4CB7-A231-C95F5230B8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5519" y="1455111"/>
            <a:ext cx="7132724" cy="16301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06FF61C-C0AE-41AE-9122-6792B324BA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5519" y="3425056"/>
            <a:ext cx="2886478" cy="17052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124251A-7EFE-4EB1-8309-3193CFA617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5519" y="5520768"/>
            <a:ext cx="7249848" cy="7462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AA67FF4C-8572-440C-8BF3-E33E8EDB3A64}"/>
              </a:ext>
            </a:extLst>
          </p:cNvPr>
          <p:cNvSpPr txBox="1"/>
          <p:nvPr/>
        </p:nvSpPr>
        <p:spPr>
          <a:xfrm>
            <a:off x="3778408" y="202239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master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C4EEFCE-C699-4224-94A9-0FAC695F16C4}"/>
              </a:ext>
            </a:extLst>
          </p:cNvPr>
          <p:cNvSpPr txBox="1"/>
          <p:nvPr/>
        </p:nvSpPr>
        <p:spPr>
          <a:xfrm>
            <a:off x="3778408" y="377158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branch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9EB582A-C5DE-44BC-9ED3-466A9CE5F865}"/>
              </a:ext>
            </a:extLst>
          </p:cNvPr>
          <p:cNvSpPr txBox="1"/>
          <p:nvPr/>
        </p:nvSpPr>
        <p:spPr>
          <a:xfrm>
            <a:off x="3813469" y="570922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tags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6501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CI flow (back-end) </a:t>
            </a:r>
            <a:endParaRPr lang="zh-TW" altLang="en-US" sz="4000" b="0" dirty="0"/>
          </a:p>
        </p:txBody>
      </p:sp>
      <p:sp>
        <p:nvSpPr>
          <p:cNvPr id="4" name="文字方塊 3">
            <a:hlinkClick r:id="rId3"/>
            <a:extLst>
              <a:ext uri="{FF2B5EF4-FFF2-40B4-BE49-F238E27FC236}">
                <a16:creationId xmlns:a16="http://schemas.microsoft.com/office/drawing/2014/main" id="{A987A368-3EBA-4705-A41B-0DC1121F1A83}"/>
              </a:ext>
            </a:extLst>
          </p:cNvPr>
          <p:cNvSpPr txBox="1"/>
          <p:nvPr/>
        </p:nvSpPr>
        <p:spPr>
          <a:xfrm>
            <a:off x="6706129" y="60737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reference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95975DA-4DF8-480C-B11A-9C9D95788994}"/>
              </a:ext>
            </a:extLst>
          </p:cNvPr>
          <p:cNvSpPr txBox="1"/>
          <p:nvPr/>
        </p:nvSpPr>
        <p:spPr>
          <a:xfrm>
            <a:off x="3469244" y="169514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master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8CC5D2B-2523-4464-8B40-D0DFC2C85B11}"/>
              </a:ext>
            </a:extLst>
          </p:cNvPr>
          <p:cNvSpPr txBox="1"/>
          <p:nvPr/>
        </p:nvSpPr>
        <p:spPr>
          <a:xfrm>
            <a:off x="3469245" y="408255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branch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13F5ACD-ACCA-48BC-8BFA-41B12497F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910" y="2185861"/>
            <a:ext cx="8595021" cy="14957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D63EC1A-364D-413B-A82C-E5D0668B44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786" y="2020182"/>
            <a:ext cx="2912581" cy="342228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CF33A29-985E-4D47-A5CA-0072A97A10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7910" y="4556516"/>
            <a:ext cx="4667901" cy="17718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98697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CI flow (back-end) future</a:t>
            </a:r>
            <a:endParaRPr lang="zh-TW" altLang="en-US" sz="4000" b="0" dirty="0"/>
          </a:p>
        </p:txBody>
      </p:sp>
      <p:sp>
        <p:nvSpPr>
          <p:cNvPr id="4" name="文字方塊 3">
            <a:hlinkClick r:id="rId3"/>
            <a:extLst>
              <a:ext uri="{FF2B5EF4-FFF2-40B4-BE49-F238E27FC236}">
                <a16:creationId xmlns:a16="http://schemas.microsoft.com/office/drawing/2014/main" id="{A987A368-3EBA-4705-A41B-0DC1121F1A83}"/>
              </a:ext>
            </a:extLst>
          </p:cNvPr>
          <p:cNvSpPr txBox="1"/>
          <p:nvPr/>
        </p:nvSpPr>
        <p:spPr>
          <a:xfrm>
            <a:off x="6706129" y="60737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reference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B54F63-F238-49A2-A429-35EC7A09E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41" y="2525349"/>
            <a:ext cx="3190934" cy="22792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7115B3D-1BD2-4AEA-BEA6-A0D2BDF9B3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9164" y="1841304"/>
            <a:ext cx="7020095" cy="13680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95975DA-4DF8-480C-B11A-9C9D95788994}"/>
              </a:ext>
            </a:extLst>
          </p:cNvPr>
          <p:cNvSpPr txBox="1"/>
          <p:nvPr/>
        </p:nvSpPr>
        <p:spPr>
          <a:xfrm>
            <a:off x="4061808" y="132688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master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59218DA-1814-410F-AF10-311896A34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8534" y="4252422"/>
            <a:ext cx="4401164" cy="21148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8CC5D2B-2523-4464-8B40-D0DFC2C85B11}"/>
              </a:ext>
            </a:extLst>
          </p:cNvPr>
          <p:cNvSpPr txBox="1"/>
          <p:nvPr/>
        </p:nvSpPr>
        <p:spPr>
          <a:xfrm>
            <a:off x="4124732" y="357383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branch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5860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A36E82C-D3C7-471D-9E8F-CB46ED960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086" y="1316171"/>
            <a:ext cx="10566400" cy="4525963"/>
          </a:xfrm>
        </p:spPr>
        <p:txBody>
          <a:bodyPr anchor="t"/>
          <a:lstStyle/>
          <a:p>
            <a:pPr marL="358775" indent="-358775">
              <a:buFont typeface="Wingdings" panose="05000000000000000000" pitchFamily="2" charset="2"/>
              <a:buChar char="n"/>
            </a:pPr>
            <a:r>
              <a:rPr lang="en-US" altLang="zh-TW" sz="2000" b="1" dirty="0">
                <a:effectLst/>
                <a:ea typeface="新細明體" panose="02020500000000000000" pitchFamily="18" charset="-120"/>
                <a:hlinkClick r:id="rId3" action="ppaction://hlinksldjump"/>
              </a:rPr>
              <a:t>Gitlab CI structure</a:t>
            </a:r>
            <a:endParaRPr lang="en-US" altLang="zh-TW" sz="2000" b="1" dirty="0">
              <a:effectLst/>
              <a:ea typeface="新細明體" panose="02020500000000000000" pitchFamily="18" charset="-120"/>
            </a:endParaRPr>
          </a:p>
          <a:p>
            <a:pPr marL="892161" lvl="1" indent="-358775">
              <a:buFont typeface="Wingdings" panose="05000000000000000000" pitchFamily="2" charset="2"/>
              <a:buChar char="n"/>
            </a:pPr>
            <a:r>
              <a:rPr lang="en-US" altLang="zh-TW" sz="1467" dirty="0">
                <a:ea typeface="新細明體" panose="02020500000000000000" pitchFamily="18" charset="-120"/>
              </a:rPr>
              <a:t>Overall CI/CD flow</a:t>
            </a:r>
          </a:p>
          <a:p>
            <a:pPr marL="892161" lvl="1" indent="-358775">
              <a:buFont typeface="Wingdings" panose="05000000000000000000" pitchFamily="2" charset="2"/>
              <a:buChar char="n"/>
            </a:pPr>
            <a:r>
              <a:rPr lang="en-US" altLang="zh-TW" sz="1467" dirty="0">
                <a:ea typeface="新細明體" panose="02020500000000000000" pitchFamily="18" charset="-120"/>
              </a:rPr>
              <a:t>Stage/job/script</a:t>
            </a:r>
            <a:endParaRPr lang="en-US" altLang="zh-TW" sz="1467" dirty="0">
              <a:effectLst/>
              <a:ea typeface="新細明體" panose="02020500000000000000" pitchFamily="18" charset="-120"/>
            </a:endParaRPr>
          </a:p>
          <a:p>
            <a:pPr marL="892161" lvl="1" indent="-358775">
              <a:buFont typeface="Wingdings" panose="05000000000000000000" pitchFamily="2" charset="2"/>
              <a:buChar char="n"/>
            </a:pPr>
            <a:r>
              <a:rPr lang="en-US" altLang="zh-TW" sz="1467" dirty="0">
                <a:ea typeface="新細明體" panose="02020500000000000000" pitchFamily="18" charset="-120"/>
              </a:rPr>
              <a:t>Configuration parameters &amp; </a:t>
            </a:r>
            <a:r>
              <a:rPr lang="en-US" altLang="zh-TW" sz="1467" dirty="0">
                <a:effectLst/>
                <a:ea typeface="新細明體" panose="02020500000000000000" pitchFamily="18" charset="-120"/>
              </a:rPr>
              <a:t>Predefined variables</a:t>
            </a:r>
            <a:endParaRPr lang="en-US" altLang="zh-TW" sz="1467" dirty="0">
              <a:ea typeface="新細明體" panose="02020500000000000000" pitchFamily="18" charset="-120"/>
            </a:endParaRPr>
          </a:p>
          <a:p>
            <a:pPr marL="892161" lvl="1" indent="-358775">
              <a:buFont typeface="Wingdings" panose="05000000000000000000" pitchFamily="2" charset="2"/>
              <a:buChar char="n"/>
            </a:pPr>
            <a:r>
              <a:rPr lang="en-US" altLang="zh-TW" sz="1467" dirty="0">
                <a:ea typeface="新細明體" panose="02020500000000000000" pitchFamily="18" charset="-120"/>
              </a:rPr>
              <a:t>Runner</a:t>
            </a:r>
            <a:endParaRPr lang="en-US" altLang="zh-TW" sz="1467" dirty="0">
              <a:effectLst/>
              <a:ea typeface="新細明體" panose="02020500000000000000" pitchFamily="18" charset="-120"/>
            </a:endParaRPr>
          </a:p>
          <a:p>
            <a:pPr marL="358775" indent="-358775">
              <a:buFont typeface="Wingdings" panose="05000000000000000000" pitchFamily="2" charset="2"/>
              <a:buChar char="n"/>
            </a:pPr>
            <a:r>
              <a:rPr lang="en-US" altLang="zh-TW" sz="2000" b="1" dirty="0">
                <a:ea typeface="新細明體" panose="02020500000000000000" pitchFamily="18" charset="-120"/>
                <a:hlinkClick r:id="rId4" action="ppaction://hlinksldjump"/>
              </a:rPr>
              <a:t>Basic Syntax</a:t>
            </a:r>
            <a:endParaRPr lang="en-US" altLang="zh-TW" sz="2000" b="1" dirty="0">
              <a:ea typeface="新細明體" panose="02020500000000000000" pitchFamily="18" charset="-120"/>
            </a:endParaRPr>
          </a:p>
          <a:p>
            <a:pPr marL="892161" lvl="1" indent="-358775">
              <a:buFont typeface="Wingdings" panose="05000000000000000000" pitchFamily="2" charset="2"/>
              <a:buChar char="n"/>
            </a:pPr>
            <a:r>
              <a:rPr lang="en-US" altLang="zh-TW" sz="1467" dirty="0">
                <a:ea typeface="新細明體" panose="02020500000000000000" pitchFamily="18" charset="-120"/>
              </a:rPr>
              <a:t>CI lint / pipeline editor</a:t>
            </a:r>
          </a:p>
          <a:p>
            <a:pPr marL="892161" lvl="1" indent="-358775">
              <a:buFont typeface="Wingdings" panose="05000000000000000000" pitchFamily="2" charset="2"/>
              <a:buChar char="n"/>
            </a:pPr>
            <a:r>
              <a:rPr lang="en-US" altLang="zh-TW" sz="1467" dirty="0">
                <a:ea typeface="新細明體" panose="02020500000000000000" pitchFamily="18" charset="-120"/>
              </a:rPr>
              <a:t>Condition(rules, only, except) / variables…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358775" indent="-358775">
              <a:buFont typeface="Wingdings" panose="05000000000000000000" pitchFamily="2" charset="2"/>
              <a:buChar char="n"/>
            </a:pPr>
            <a:r>
              <a:rPr lang="en-US" altLang="zh-TW" sz="2000" b="1" dirty="0">
                <a:ea typeface="新細明體" panose="02020500000000000000" pitchFamily="18" charset="-120"/>
                <a:hlinkClick r:id="rId5" action="ppaction://hlinksldjump"/>
              </a:rPr>
              <a:t>AVATAR CI YML guide</a:t>
            </a:r>
            <a:endParaRPr lang="en-US" altLang="zh-TW" sz="2000" b="1" dirty="0">
              <a:ea typeface="新細明體" panose="02020500000000000000" pitchFamily="18" charset="-120"/>
            </a:endParaRPr>
          </a:p>
          <a:p>
            <a:pPr marL="892161" lvl="1" indent="-358775">
              <a:buFont typeface="Wingdings" panose="05000000000000000000" pitchFamily="2" charset="2"/>
              <a:buChar char="n"/>
            </a:pPr>
            <a:r>
              <a:rPr lang="en-US" altLang="zh-TW" sz="1467" dirty="0">
                <a:ea typeface="新細明體" panose="02020500000000000000" pitchFamily="18" charset="-120"/>
              </a:rPr>
              <a:t>Initial project</a:t>
            </a:r>
          </a:p>
          <a:p>
            <a:pPr marL="892161" lvl="1" indent="-358775">
              <a:buFont typeface="Wingdings" panose="05000000000000000000" pitchFamily="2" charset="2"/>
              <a:buChar char="n"/>
            </a:pPr>
            <a:r>
              <a:rPr lang="en-US" altLang="zh-TW" sz="1467" dirty="0">
                <a:ea typeface="新細明體" panose="02020500000000000000" pitchFamily="18" charset="-120"/>
              </a:rPr>
              <a:t>Front-end &amp; Back-end</a:t>
            </a:r>
          </a:p>
          <a:p>
            <a:pPr marL="358775" indent="-358775">
              <a:buFont typeface="Wingdings" panose="05000000000000000000" pitchFamily="2" charset="2"/>
              <a:buChar char="n"/>
            </a:pPr>
            <a:r>
              <a:rPr lang="en-US" altLang="zh-TW" sz="2000" b="1" dirty="0">
                <a:ea typeface="新細明體" panose="02020500000000000000" pitchFamily="18" charset="-120"/>
                <a:hlinkClick r:id="rId6" action="ppaction://hlinksldjump"/>
              </a:rPr>
              <a:t>Advance Syntax(optimize CI pipeline)</a:t>
            </a:r>
            <a:endParaRPr lang="en-US" altLang="zh-TW" sz="2000" b="1" dirty="0">
              <a:ea typeface="新細明體" panose="02020500000000000000" pitchFamily="18" charset="-120"/>
            </a:endParaRPr>
          </a:p>
          <a:p>
            <a:pPr marL="892161" lvl="1" indent="-358775">
              <a:buFont typeface="Wingdings" panose="05000000000000000000" pitchFamily="2" charset="2"/>
              <a:buChar char="n"/>
            </a:pPr>
            <a:r>
              <a:rPr lang="en-US" altLang="zh-TW" sz="1467" dirty="0">
                <a:ea typeface="新細明體" panose="02020500000000000000" pitchFamily="18" charset="-120"/>
              </a:rPr>
              <a:t>Cache / Artifact / dependencies / needs</a:t>
            </a:r>
          </a:p>
          <a:p>
            <a:pPr marL="892161" lvl="1" indent="-358775">
              <a:buFont typeface="Wingdings" panose="05000000000000000000" pitchFamily="2" charset="2"/>
              <a:buChar char="n"/>
            </a:pPr>
            <a:r>
              <a:rPr lang="en-US" altLang="zh-TW" sz="1467" dirty="0">
                <a:ea typeface="新細明體" panose="02020500000000000000" pitchFamily="18" charset="-120"/>
              </a:rPr>
              <a:t>Default / extends / hidden job / Include</a:t>
            </a:r>
          </a:p>
          <a:p>
            <a:pPr marL="892161" lvl="1" indent="-358775">
              <a:buFont typeface="Wingdings" panose="05000000000000000000" pitchFamily="2" charset="2"/>
              <a:buChar char="n"/>
            </a:pPr>
            <a:r>
              <a:rPr lang="en-US" altLang="zh-TW" sz="1467" dirty="0">
                <a:ea typeface="新細明體" panose="02020500000000000000" pitchFamily="18" charset="-120"/>
              </a:rPr>
              <a:t>Docker: Multi-Stage Build (why b360 pipeline is fast)</a:t>
            </a:r>
          </a:p>
          <a:p>
            <a:pPr marL="358775" indent="-358775">
              <a:buFont typeface="Wingdings" panose="05000000000000000000" pitchFamily="2" charset="2"/>
              <a:buChar char="n"/>
            </a:pPr>
            <a:r>
              <a:rPr lang="en-US" altLang="zh-TW" sz="2000" b="1" dirty="0">
                <a:ea typeface="新細明體" panose="02020500000000000000" pitchFamily="18" charset="-120"/>
                <a:hlinkClick r:id="rId7" action="ppaction://hlinksldjump"/>
              </a:rPr>
              <a:t>Special Pipeline</a:t>
            </a:r>
            <a:endParaRPr lang="en-US" altLang="zh-TW" sz="2000" b="1" dirty="0">
              <a:ea typeface="新細明體" panose="02020500000000000000" pitchFamily="18" charset="-120"/>
            </a:endParaRPr>
          </a:p>
          <a:p>
            <a:pPr marL="892161" lvl="1" indent="-358775">
              <a:buFont typeface="Wingdings" panose="05000000000000000000" pitchFamily="2" charset="2"/>
              <a:buChar char="n"/>
            </a:pPr>
            <a:r>
              <a:rPr lang="en-US" altLang="zh-TW" sz="1467" dirty="0">
                <a:effectLst/>
                <a:ea typeface="新細明體" panose="02020500000000000000" pitchFamily="18" charset="-120"/>
              </a:rPr>
              <a:t>Parent-child pipeline (*b360 front-end structure in the future)</a:t>
            </a:r>
          </a:p>
          <a:p>
            <a:pPr marL="892161" lvl="1" indent="-358775">
              <a:buFont typeface="Wingdings" panose="05000000000000000000" pitchFamily="2" charset="2"/>
              <a:buChar char="n"/>
            </a:pPr>
            <a:r>
              <a:rPr lang="en-US" altLang="zh-TW" sz="1467" dirty="0">
                <a:ea typeface="新細明體" panose="02020500000000000000" pitchFamily="18" charset="-120"/>
              </a:rPr>
              <a:t>Multi-project pipeline (maybe it will used in the new CD flow)</a:t>
            </a:r>
            <a:endParaRPr lang="en-US" altLang="zh-TW" sz="1467" dirty="0">
              <a:effectLst/>
              <a:ea typeface="新細明體" panose="02020500000000000000" pitchFamily="18" charset="-120"/>
            </a:endParaRPr>
          </a:p>
          <a:p>
            <a:pPr marL="358775" indent="-358775">
              <a:buFont typeface="Wingdings" panose="05000000000000000000" pitchFamily="2" charset="2"/>
              <a:buChar char="n"/>
            </a:pPr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83D97AF-B080-4168-8F59-03632F5D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53" y="307041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Agenda</a:t>
            </a:r>
            <a:endParaRPr lang="zh-TW" altLang="en-US" sz="4000" b="0" dirty="0"/>
          </a:p>
        </p:txBody>
      </p:sp>
      <p:pic>
        <p:nvPicPr>
          <p:cNvPr id="5" name="圖片 4" descr="一張含有 文字, 美工圖案 的圖片&#10;&#10;自動產生的描述">
            <a:extLst>
              <a:ext uri="{FF2B5EF4-FFF2-40B4-BE49-F238E27FC236}">
                <a16:creationId xmlns:a16="http://schemas.microsoft.com/office/drawing/2014/main" id="{3061891F-ACD4-4072-ACBA-A996CF6C80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824" y="953667"/>
            <a:ext cx="4771176" cy="59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43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83D97AF-B080-4168-8F59-03632F5D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0" y="2538800"/>
            <a:ext cx="10566400" cy="1323439"/>
          </a:xfrm>
        </p:spPr>
        <p:txBody>
          <a:bodyPr/>
          <a:lstStyle/>
          <a:p>
            <a:r>
              <a:rPr lang="en-US" altLang="zh-TW" sz="4000" b="1" dirty="0">
                <a:ea typeface="新細明體" panose="02020500000000000000" pitchFamily="18" charset="-120"/>
              </a:rPr>
              <a:t>    Advance Syntax</a:t>
            </a:r>
            <a:br>
              <a:rPr lang="en-US" altLang="zh-TW" sz="4000" b="1" dirty="0">
                <a:ea typeface="新細明體" panose="02020500000000000000" pitchFamily="18" charset="-120"/>
              </a:rPr>
            </a:br>
            <a:r>
              <a:rPr lang="en-US" altLang="zh-TW" sz="4000" b="1" dirty="0">
                <a:ea typeface="新細明體" panose="02020500000000000000" pitchFamily="18" charset="-120"/>
              </a:rPr>
              <a:t>(optimize CI pipeline)</a:t>
            </a:r>
          </a:p>
        </p:txBody>
      </p:sp>
      <p:pic>
        <p:nvPicPr>
          <p:cNvPr id="5" name="圖片 4" descr="一張含有 文字, 美工圖案 的圖片&#10;&#10;自動產生的描述">
            <a:extLst>
              <a:ext uri="{FF2B5EF4-FFF2-40B4-BE49-F238E27FC236}">
                <a16:creationId xmlns:a16="http://schemas.microsoft.com/office/drawing/2014/main" id="{3061891F-ACD4-4072-ACBA-A996CF6C8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824" y="953667"/>
            <a:ext cx="4771176" cy="5904333"/>
          </a:xfrm>
          <a:prstGeom prst="rect">
            <a:avLst/>
          </a:prstGeom>
        </p:spPr>
      </p:pic>
      <p:pic>
        <p:nvPicPr>
          <p:cNvPr id="28" name="圖片 27" descr="一張含有 文字, 美工圖案, 向量圖形 的圖片&#10;&#10;自動產生的描述">
            <a:extLst>
              <a:ext uri="{FF2B5EF4-FFF2-40B4-BE49-F238E27FC236}">
                <a16:creationId xmlns:a16="http://schemas.microsoft.com/office/drawing/2014/main" id="{C35758E4-A51C-4C92-8BE2-84ED340F3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055" y="3990047"/>
            <a:ext cx="16954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Cache</a:t>
            </a:r>
            <a:endParaRPr lang="zh-TW" altLang="en-US" sz="4000" b="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AA8AECB-392A-45E6-86F8-BCD09357A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63" y="1600201"/>
            <a:ext cx="4291418" cy="3605157"/>
          </a:xfrm>
          <a:prstGeom prst="rect">
            <a:avLst/>
          </a:prstGeom>
        </p:spPr>
      </p:pic>
      <p:sp>
        <p:nvSpPr>
          <p:cNvPr id="18" name="文字方塊 17">
            <a:hlinkClick r:id="rId4"/>
            <a:extLst>
              <a:ext uri="{FF2B5EF4-FFF2-40B4-BE49-F238E27FC236}">
                <a16:creationId xmlns:a16="http://schemas.microsoft.com/office/drawing/2014/main" id="{51E0F84E-55F8-48EE-BE29-BA2FB174BBBD}"/>
              </a:ext>
            </a:extLst>
          </p:cNvPr>
          <p:cNvSpPr txBox="1"/>
          <p:nvPr/>
        </p:nvSpPr>
        <p:spPr>
          <a:xfrm>
            <a:off x="4133098" y="55950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5"/>
              </a:rPr>
              <a:t>example</a:t>
            </a:r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EBEE578A-0811-4AD5-984F-DEEEEEEF59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2661" y="1941814"/>
            <a:ext cx="6616599" cy="795990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B9ED3534-823A-4BE5-B3AE-76E1E2080608}"/>
              </a:ext>
            </a:extLst>
          </p:cNvPr>
          <p:cNvSpPr txBox="1"/>
          <p:nvPr/>
        </p:nvSpPr>
        <p:spPr>
          <a:xfrm>
            <a:off x="4905645" y="1506052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Install package job</a:t>
            </a:r>
            <a:endParaRPr lang="zh-TW" altLang="en-US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7FB980CF-13D7-4A37-B6A3-77423DC1A1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2661" y="3684043"/>
            <a:ext cx="6946757" cy="60015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2BA5E974-5C98-475F-AAF1-3A58E8D3E58D}"/>
              </a:ext>
            </a:extLst>
          </p:cNvPr>
          <p:cNvSpPr txBox="1"/>
          <p:nvPr/>
        </p:nvSpPr>
        <p:spPr>
          <a:xfrm>
            <a:off x="4905644" y="3218113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Use package job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EE53E91-6D96-41E9-9CCB-B9932C120F9E}"/>
              </a:ext>
            </a:extLst>
          </p:cNvPr>
          <p:cNvSpPr txBox="1"/>
          <p:nvPr/>
        </p:nvSpPr>
        <p:spPr>
          <a:xfrm>
            <a:off x="2851841" y="54717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8"/>
              </a:rPr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0174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Cache(global)</a:t>
            </a:r>
            <a:endParaRPr lang="zh-TW" altLang="en-US" sz="4000" b="0" dirty="0"/>
          </a:p>
        </p:txBody>
      </p:sp>
      <p:sp>
        <p:nvSpPr>
          <p:cNvPr id="4" name="文字方塊 3">
            <a:hlinkClick r:id="rId3"/>
            <a:extLst>
              <a:ext uri="{FF2B5EF4-FFF2-40B4-BE49-F238E27FC236}">
                <a16:creationId xmlns:a16="http://schemas.microsoft.com/office/drawing/2014/main" id="{55AE78AE-CA6E-4140-8A7B-4738446336B3}"/>
              </a:ext>
            </a:extLst>
          </p:cNvPr>
          <p:cNvSpPr txBox="1"/>
          <p:nvPr/>
        </p:nvSpPr>
        <p:spPr>
          <a:xfrm>
            <a:off x="4459654" y="54717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example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F00C26A-5D26-400D-83C8-23328BD52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455" y="1911707"/>
            <a:ext cx="4957798" cy="363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99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Cache vs Artifact</a:t>
            </a:r>
            <a:endParaRPr lang="zh-TW" altLang="en-US" sz="4000" b="0" dirty="0"/>
          </a:p>
        </p:txBody>
      </p:sp>
      <p:sp>
        <p:nvSpPr>
          <p:cNvPr id="4" name="文字方塊 3">
            <a:hlinkClick r:id="rId3"/>
            <a:extLst>
              <a:ext uri="{FF2B5EF4-FFF2-40B4-BE49-F238E27FC236}">
                <a16:creationId xmlns:a16="http://schemas.microsoft.com/office/drawing/2014/main" id="{55AE78AE-CA6E-4140-8A7B-4738446336B3}"/>
              </a:ext>
            </a:extLst>
          </p:cNvPr>
          <p:cNvSpPr txBox="1"/>
          <p:nvPr/>
        </p:nvSpPr>
        <p:spPr>
          <a:xfrm>
            <a:off x="5516354" y="54717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reference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79B0007-FD69-47DB-8378-23F16ABF8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835" y="1741455"/>
            <a:ext cx="10250330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30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dependencies</a:t>
            </a:r>
            <a:endParaRPr lang="zh-TW" altLang="en-US" sz="4000" b="0" dirty="0"/>
          </a:p>
        </p:txBody>
      </p:sp>
      <p:sp>
        <p:nvSpPr>
          <p:cNvPr id="4" name="文字方塊 3">
            <a:hlinkClick r:id="rId3"/>
            <a:extLst>
              <a:ext uri="{FF2B5EF4-FFF2-40B4-BE49-F238E27FC236}">
                <a16:creationId xmlns:a16="http://schemas.microsoft.com/office/drawing/2014/main" id="{55AE78AE-CA6E-4140-8A7B-4738446336B3}"/>
              </a:ext>
            </a:extLst>
          </p:cNvPr>
          <p:cNvSpPr txBox="1"/>
          <p:nvPr/>
        </p:nvSpPr>
        <p:spPr>
          <a:xfrm>
            <a:off x="5516354" y="54717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reference</a:t>
            </a:r>
            <a:endParaRPr lang="zh-TW" altLang="en-US" dirty="0"/>
          </a:p>
        </p:txBody>
      </p:sp>
      <p:sp>
        <p:nvSpPr>
          <p:cNvPr id="5" name="文字方塊 4">
            <a:hlinkClick r:id="rId3"/>
            <a:extLst>
              <a:ext uri="{FF2B5EF4-FFF2-40B4-BE49-F238E27FC236}">
                <a16:creationId xmlns:a16="http://schemas.microsoft.com/office/drawing/2014/main" id="{6CA2D725-482F-4C9D-858B-D9F6F2EAF590}"/>
              </a:ext>
            </a:extLst>
          </p:cNvPr>
          <p:cNvSpPr txBox="1"/>
          <p:nvPr/>
        </p:nvSpPr>
        <p:spPr>
          <a:xfrm>
            <a:off x="6755170" y="54717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5"/>
              </a:rPr>
              <a:t>example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EF4D299-9741-46F6-8BE4-18EB6E971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121" y="1334318"/>
            <a:ext cx="5423279" cy="317241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92E0F27-8EFF-438A-A72E-11DF9F6D09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196" y="1310125"/>
            <a:ext cx="4496427" cy="5106113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7913905A-C019-41A1-87B2-C9E2526A4E08}"/>
              </a:ext>
            </a:extLst>
          </p:cNvPr>
          <p:cNvSpPr/>
          <p:nvPr/>
        </p:nvSpPr>
        <p:spPr bwMode="auto">
          <a:xfrm>
            <a:off x="4643393" y="2391518"/>
            <a:ext cx="1394233" cy="832919"/>
          </a:xfrm>
          <a:prstGeom prst="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3254AA-8713-464B-92B8-4098DC3B905E}"/>
              </a:ext>
            </a:extLst>
          </p:cNvPr>
          <p:cNvSpPr/>
          <p:nvPr/>
        </p:nvSpPr>
        <p:spPr bwMode="auto">
          <a:xfrm>
            <a:off x="887240" y="5196689"/>
            <a:ext cx="2308633" cy="115382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B53A8465-809E-40EF-A366-8BD31B9150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6335" y="5495283"/>
            <a:ext cx="5372850" cy="743054"/>
          </a:xfrm>
          <a:prstGeom prst="rect">
            <a:avLst/>
          </a:prstGeom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3C7CDC78-8C5C-4AF0-88EE-60C28EF55475}"/>
              </a:ext>
            </a:extLst>
          </p:cNvPr>
          <p:cNvSpPr/>
          <p:nvPr/>
        </p:nvSpPr>
        <p:spPr bwMode="auto">
          <a:xfrm rot="5400000">
            <a:off x="7713334" y="4388604"/>
            <a:ext cx="1117977" cy="832919"/>
          </a:xfrm>
          <a:prstGeom prst="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886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dependencies</a:t>
            </a:r>
            <a:endParaRPr lang="zh-TW" altLang="en-US" sz="4000" b="0" dirty="0"/>
          </a:p>
        </p:txBody>
      </p:sp>
      <p:sp>
        <p:nvSpPr>
          <p:cNvPr id="4" name="文字方塊 3">
            <a:hlinkClick r:id="rId3"/>
            <a:extLst>
              <a:ext uri="{FF2B5EF4-FFF2-40B4-BE49-F238E27FC236}">
                <a16:creationId xmlns:a16="http://schemas.microsoft.com/office/drawing/2014/main" id="{55AE78AE-CA6E-4140-8A7B-4738446336B3}"/>
              </a:ext>
            </a:extLst>
          </p:cNvPr>
          <p:cNvSpPr txBox="1"/>
          <p:nvPr/>
        </p:nvSpPr>
        <p:spPr>
          <a:xfrm>
            <a:off x="5516354" y="54717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reference</a:t>
            </a:r>
            <a:endParaRPr lang="zh-TW" altLang="en-US" dirty="0"/>
          </a:p>
        </p:txBody>
      </p:sp>
      <p:sp>
        <p:nvSpPr>
          <p:cNvPr id="5" name="文字方塊 4">
            <a:hlinkClick r:id="rId3"/>
            <a:extLst>
              <a:ext uri="{FF2B5EF4-FFF2-40B4-BE49-F238E27FC236}">
                <a16:creationId xmlns:a16="http://schemas.microsoft.com/office/drawing/2014/main" id="{6CA2D725-482F-4C9D-858B-D9F6F2EAF590}"/>
              </a:ext>
            </a:extLst>
          </p:cNvPr>
          <p:cNvSpPr txBox="1"/>
          <p:nvPr/>
        </p:nvSpPr>
        <p:spPr>
          <a:xfrm>
            <a:off x="6755170" y="54717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5"/>
              </a:rPr>
              <a:t>example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60ED3FF-E0BC-45DD-8691-CBD421DCE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0660" y="1642430"/>
            <a:ext cx="7509648" cy="444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1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needs</a:t>
            </a:r>
            <a:endParaRPr lang="zh-TW" altLang="en-US" sz="4000" b="0" dirty="0"/>
          </a:p>
        </p:txBody>
      </p:sp>
      <p:sp>
        <p:nvSpPr>
          <p:cNvPr id="4" name="文字方塊 3">
            <a:hlinkClick r:id="rId3"/>
            <a:extLst>
              <a:ext uri="{FF2B5EF4-FFF2-40B4-BE49-F238E27FC236}">
                <a16:creationId xmlns:a16="http://schemas.microsoft.com/office/drawing/2014/main" id="{55AE78AE-CA6E-4140-8A7B-4738446336B3}"/>
              </a:ext>
            </a:extLst>
          </p:cNvPr>
          <p:cNvSpPr txBox="1"/>
          <p:nvPr/>
        </p:nvSpPr>
        <p:spPr>
          <a:xfrm>
            <a:off x="5516354" y="54717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reference</a:t>
            </a:r>
            <a:endParaRPr lang="zh-TW" altLang="en-US" dirty="0"/>
          </a:p>
        </p:txBody>
      </p:sp>
      <p:sp>
        <p:nvSpPr>
          <p:cNvPr id="5" name="文字方塊 4">
            <a:hlinkClick r:id="rId3"/>
            <a:extLst>
              <a:ext uri="{FF2B5EF4-FFF2-40B4-BE49-F238E27FC236}">
                <a16:creationId xmlns:a16="http://schemas.microsoft.com/office/drawing/2014/main" id="{6CA2D725-482F-4C9D-858B-D9F6F2EAF590}"/>
              </a:ext>
            </a:extLst>
          </p:cNvPr>
          <p:cNvSpPr txBox="1"/>
          <p:nvPr/>
        </p:nvSpPr>
        <p:spPr>
          <a:xfrm>
            <a:off x="6755170" y="54717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5"/>
              </a:rPr>
              <a:t>example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04CA52E-0993-4D6A-B1A4-7A4A869E36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5589" y="2430548"/>
            <a:ext cx="6979187" cy="245667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07F9E83-C5A0-4FCC-9535-06B7F1F214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686" y="1600201"/>
            <a:ext cx="4124297" cy="427022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ED39BD9-EFDA-4A6E-9DE3-05D15A5B5EDA}"/>
              </a:ext>
            </a:extLst>
          </p:cNvPr>
          <p:cNvSpPr txBox="1"/>
          <p:nvPr/>
        </p:nvSpPr>
        <p:spPr>
          <a:xfrm>
            <a:off x="7833219" y="547170"/>
            <a:ext cx="1210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8"/>
              </a:rPr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200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Default</a:t>
            </a:r>
            <a:endParaRPr lang="zh-TW" altLang="en-US" sz="4000" b="0" dirty="0"/>
          </a:p>
        </p:txBody>
      </p:sp>
      <p:sp>
        <p:nvSpPr>
          <p:cNvPr id="4" name="文字方塊 3">
            <a:hlinkClick r:id="rId3"/>
            <a:extLst>
              <a:ext uri="{FF2B5EF4-FFF2-40B4-BE49-F238E27FC236}">
                <a16:creationId xmlns:a16="http://schemas.microsoft.com/office/drawing/2014/main" id="{55AE78AE-CA6E-4140-8A7B-4738446336B3}"/>
              </a:ext>
            </a:extLst>
          </p:cNvPr>
          <p:cNvSpPr txBox="1"/>
          <p:nvPr/>
        </p:nvSpPr>
        <p:spPr>
          <a:xfrm>
            <a:off x="3289201" y="54717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reference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795B0D7-1153-4CA4-A5C4-B1F6970E9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407" y="2206988"/>
            <a:ext cx="5358636" cy="244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31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Extends / hidden job</a:t>
            </a:r>
            <a:endParaRPr lang="zh-TW" altLang="en-US" sz="4000" b="0" dirty="0"/>
          </a:p>
        </p:txBody>
      </p:sp>
      <p:sp>
        <p:nvSpPr>
          <p:cNvPr id="4" name="文字方塊 3">
            <a:hlinkClick r:id="rId3"/>
            <a:extLst>
              <a:ext uri="{FF2B5EF4-FFF2-40B4-BE49-F238E27FC236}">
                <a16:creationId xmlns:a16="http://schemas.microsoft.com/office/drawing/2014/main" id="{55AE78AE-CA6E-4140-8A7B-4738446336B3}"/>
              </a:ext>
            </a:extLst>
          </p:cNvPr>
          <p:cNvSpPr txBox="1"/>
          <p:nvPr/>
        </p:nvSpPr>
        <p:spPr>
          <a:xfrm>
            <a:off x="6684251" y="54717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reference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318ADC4-1664-469E-9E19-E5F46D6AF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503" y="1976077"/>
            <a:ext cx="4884024" cy="375913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E978F8F-5C9A-4F98-ADD9-3444985CFE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097" y="1447369"/>
            <a:ext cx="5912903" cy="5032738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726B0E40-D735-47EE-9320-52820CFCBBD8}"/>
              </a:ext>
            </a:extLst>
          </p:cNvPr>
          <p:cNvSpPr/>
          <p:nvPr/>
        </p:nvSpPr>
        <p:spPr bwMode="auto">
          <a:xfrm>
            <a:off x="5685576" y="3429000"/>
            <a:ext cx="1312752" cy="853289"/>
          </a:xfrm>
          <a:prstGeom prst="rightArrow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8897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hidden job(anchor)</a:t>
            </a:r>
            <a:endParaRPr lang="zh-TW" altLang="en-US" sz="4000" b="0" dirty="0"/>
          </a:p>
        </p:txBody>
      </p:sp>
      <p:sp>
        <p:nvSpPr>
          <p:cNvPr id="4" name="文字方塊 3">
            <a:hlinkClick r:id="rId3"/>
            <a:extLst>
              <a:ext uri="{FF2B5EF4-FFF2-40B4-BE49-F238E27FC236}">
                <a16:creationId xmlns:a16="http://schemas.microsoft.com/office/drawing/2014/main" id="{55AE78AE-CA6E-4140-8A7B-4738446336B3}"/>
              </a:ext>
            </a:extLst>
          </p:cNvPr>
          <p:cNvSpPr txBox="1"/>
          <p:nvPr/>
        </p:nvSpPr>
        <p:spPr>
          <a:xfrm>
            <a:off x="6684251" y="54717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reference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11A874-BB0B-4ED5-8B8A-3ED052590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054" y="1600201"/>
            <a:ext cx="4220164" cy="467742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3B083F4-6EEB-4664-9839-EED22677CC19}"/>
              </a:ext>
            </a:extLst>
          </p:cNvPr>
          <p:cNvSpPr/>
          <p:nvPr/>
        </p:nvSpPr>
        <p:spPr bwMode="auto">
          <a:xfrm>
            <a:off x="3693814" y="1828801"/>
            <a:ext cx="1865014" cy="40740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charset="-12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B1C9E09-B68E-42F9-B4D1-2A9869C8FCCA}"/>
              </a:ext>
            </a:extLst>
          </p:cNvPr>
          <p:cNvCxnSpPr/>
          <p:nvPr/>
        </p:nvCxnSpPr>
        <p:spPr bwMode="auto">
          <a:xfrm>
            <a:off x="5558828" y="2032504"/>
            <a:ext cx="147571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CCE469D-B377-4665-8214-849447C312F4}"/>
              </a:ext>
            </a:extLst>
          </p:cNvPr>
          <p:cNvSpPr txBox="1"/>
          <p:nvPr/>
        </p:nvSpPr>
        <p:spPr>
          <a:xfrm>
            <a:off x="7096414" y="184238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Anchor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966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83D97AF-B080-4168-8F59-03632F5D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144" y="2849578"/>
            <a:ext cx="10566400" cy="707886"/>
          </a:xfrm>
        </p:spPr>
        <p:txBody>
          <a:bodyPr/>
          <a:lstStyle/>
          <a:p>
            <a:r>
              <a:rPr lang="en-US" altLang="zh-TW" sz="4000" b="1" dirty="0">
                <a:effectLst/>
                <a:ea typeface="新細明體" panose="02020500000000000000" pitchFamily="18" charset="-120"/>
              </a:rPr>
              <a:t>Gitlab CI structure</a:t>
            </a:r>
          </a:p>
        </p:txBody>
      </p:sp>
      <p:pic>
        <p:nvPicPr>
          <p:cNvPr id="5" name="圖片 4" descr="一張含有 文字, 美工圖案 的圖片&#10;&#10;自動產生的描述">
            <a:extLst>
              <a:ext uri="{FF2B5EF4-FFF2-40B4-BE49-F238E27FC236}">
                <a16:creationId xmlns:a16="http://schemas.microsoft.com/office/drawing/2014/main" id="{3061891F-ACD4-4072-ACBA-A996CF6C8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824" y="953667"/>
            <a:ext cx="4771176" cy="5904333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ECACFAF0-5F39-419A-80EA-2F46ED917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408" y="3684761"/>
            <a:ext cx="1240774" cy="12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72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include</a:t>
            </a:r>
            <a:endParaRPr lang="zh-TW" altLang="en-US" sz="4000" b="0" dirty="0"/>
          </a:p>
        </p:txBody>
      </p:sp>
      <p:sp>
        <p:nvSpPr>
          <p:cNvPr id="4" name="文字方塊 3">
            <a:hlinkClick r:id="rId3"/>
            <a:extLst>
              <a:ext uri="{FF2B5EF4-FFF2-40B4-BE49-F238E27FC236}">
                <a16:creationId xmlns:a16="http://schemas.microsoft.com/office/drawing/2014/main" id="{55AE78AE-CA6E-4140-8A7B-4738446336B3}"/>
              </a:ext>
            </a:extLst>
          </p:cNvPr>
          <p:cNvSpPr txBox="1"/>
          <p:nvPr/>
        </p:nvSpPr>
        <p:spPr>
          <a:xfrm>
            <a:off x="7317993" y="54717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example</a:t>
            </a:r>
            <a:endParaRPr lang="zh-TW" altLang="en-US" dirty="0"/>
          </a:p>
        </p:txBody>
      </p:sp>
      <p:sp>
        <p:nvSpPr>
          <p:cNvPr id="5" name="文字方塊 4">
            <a:hlinkClick r:id="rId3"/>
            <a:extLst>
              <a:ext uri="{FF2B5EF4-FFF2-40B4-BE49-F238E27FC236}">
                <a16:creationId xmlns:a16="http://schemas.microsoft.com/office/drawing/2014/main" id="{71CDC93F-D0AD-4342-BD07-92B0C4814743}"/>
              </a:ext>
            </a:extLst>
          </p:cNvPr>
          <p:cNvSpPr txBox="1"/>
          <p:nvPr/>
        </p:nvSpPr>
        <p:spPr>
          <a:xfrm>
            <a:off x="5897048" y="54717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5"/>
              </a:rPr>
              <a:t>reference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1395365-DBA3-456C-9B43-190068971F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764" y="1825221"/>
            <a:ext cx="4305901" cy="60015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93F4AF1-4FA4-4A08-A931-CCD7E41626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764" y="2757394"/>
            <a:ext cx="5544324" cy="1343212"/>
          </a:xfrm>
          <a:prstGeom prst="rect">
            <a:avLst/>
          </a:prstGeom>
        </p:spPr>
      </p:pic>
      <p:sp>
        <p:nvSpPr>
          <p:cNvPr id="8" name="文字方塊 7">
            <a:hlinkClick r:id="rId3"/>
            <a:extLst>
              <a:ext uri="{FF2B5EF4-FFF2-40B4-BE49-F238E27FC236}">
                <a16:creationId xmlns:a16="http://schemas.microsoft.com/office/drawing/2014/main" id="{C2FCCBCC-7CA4-4AB3-A75F-9B5691916908}"/>
              </a:ext>
            </a:extLst>
          </p:cNvPr>
          <p:cNvSpPr txBox="1"/>
          <p:nvPr/>
        </p:nvSpPr>
        <p:spPr>
          <a:xfrm>
            <a:off x="8453587" y="54717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8"/>
              </a:rPr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1515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Docker: Multi-Stage Build</a:t>
            </a:r>
            <a:endParaRPr lang="zh-TW" altLang="en-US" sz="4000" b="0" dirty="0"/>
          </a:p>
        </p:txBody>
      </p:sp>
      <p:sp>
        <p:nvSpPr>
          <p:cNvPr id="4" name="文字方塊 3">
            <a:hlinkClick r:id="rId3"/>
            <a:extLst>
              <a:ext uri="{FF2B5EF4-FFF2-40B4-BE49-F238E27FC236}">
                <a16:creationId xmlns:a16="http://schemas.microsoft.com/office/drawing/2014/main" id="{55AE78AE-CA6E-4140-8A7B-4738446336B3}"/>
              </a:ext>
            </a:extLst>
          </p:cNvPr>
          <p:cNvSpPr txBox="1"/>
          <p:nvPr/>
        </p:nvSpPr>
        <p:spPr>
          <a:xfrm>
            <a:off x="6910588" y="54717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reference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97C0B2D-B75A-4FC4-A718-B9D973DB8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92" y="1433770"/>
            <a:ext cx="5663834" cy="4976083"/>
          </a:xfrm>
          <a:prstGeom prst="rect">
            <a:avLst/>
          </a:prstGeom>
        </p:spPr>
      </p:pic>
      <p:sp>
        <p:nvSpPr>
          <p:cNvPr id="7" name="文字方塊 6">
            <a:hlinkClick r:id="rId3"/>
            <a:extLst>
              <a:ext uri="{FF2B5EF4-FFF2-40B4-BE49-F238E27FC236}">
                <a16:creationId xmlns:a16="http://schemas.microsoft.com/office/drawing/2014/main" id="{7D845A20-8AF9-40D0-A173-30846895C369}"/>
              </a:ext>
            </a:extLst>
          </p:cNvPr>
          <p:cNvSpPr txBox="1"/>
          <p:nvPr/>
        </p:nvSpPr>
        <p:spPr>
          <a:xfrm>
            <a:off x="8069880" y="54717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6"/>
              </a:rPr>
              <a:t>example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49A36E6-B76E-4FC5-A822-9B1CB7D90C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3124" y="1455793"/>
            <a:ext cx="5170553" cy="354674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A393D89-2784-443F-873D-F211B860F699}"/>
              </a:ext>
            </a:extLst>
          </p:cNvPr>
          <p:cNvSpPr txBox="1"/>
          <p:nvPr/>
        </p:nvSpPr>
        <p:spPr>
          <a:xfrm>
            <a:off x="6502867" y="110185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Run time log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6B81887-1CBA-4FEB-90C8-C0EC4889BA41}"/>
              </a:ext>
            </a:extLst>
          </p:cNvPr>
          <p:cNvSpPr txBox="1"/>
          <p:nvPr/>
        </p:nvSpPr>
        <p:spPr>
          <a:xfrm>
            <a:off x="377654" y="110185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Dockerfile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46F215F-BB2D-4E56-A5FB-9657DECDA7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8644" y="4890382"/>
            <a:ext cx="6919172" cy="19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14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Docker: Multi-Stage Build</a:t>
            </a:r>
            <a:endParaRPr lang="zh-TW" altLang="en-US" sz="4000" b="0" dirty="0"/>
          </a:p>
        </p:txBody>
      </p:sp>
      <p:sp>
        <p:nvSpPr>
          <p:cNvPr id="4" name="文字方塊 3">
            <a:hlinkClick r:id="rId3"/>
            <a:extLst>
              <a:ext uri="{FF2B5EF4-FFF2-40B4-BE49-F238E27FC236}">
                <a16:creationId xmlns:a16="http://schemas.microsoft.com/office/drawing/2014/main" id="{55AE78AE-CA6E-4140-8A7B-4738446336B3}"/>
              </a:ext>
            </a:extLst>
          </p:cNvPr>
          <p:cNvSpPr txBox="1"/>
          <p:nvPr/>
        </p:nvSpPr>
        <p:spPr>
          <a:xfrm>
            <a:off x="6910588" y="54717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reference</a:t>
            </a:r>
            <a:endParaRPr lang="zh-TW" altLang="en-US" dirty="0"/>
          </a:p>
        </p:txBody>
      </p:sp>
      <p:sp>
        <p:nvSpPr>
          <p:cNvPr id="7" name="文字方塊 6">
            <a:hlinkClick r:id="rId3"/>
            <a:extLst>
              <a:ext uri="{FF2B5EF4-FFF2-40B4-BE49-F238E27FC236}">
                <a16:creationId xmlns:a16="http://schemas.microsoft.com/office/drawing/2014/main" id="{7D845A20-8AF9-40D0-A173-30846895C369}"/>
              </a:ext>
            </a:extLst>
          </p:cNvPr>
          <p:cNvSpPr txBox="1"/>
          <p:nvPr/>
        </p:nvSpPr>
        <p:spPr>
          <a:xfrm>
            <a:off x="8069880" y="54717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5"/>
              </a:rPr>
              <a:t>example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55CF4F5-05B9-4B2A-AEFE-15A1D8BA9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7328" y="2474649"/>
            <a:ext cx="8183117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55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83D97AF-B080-4168-8F59-03632F5D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624" y="2831471"/>
            <a:ext cx="10566400" cy="707886"/>
          </a:xfrm>
        </p:spPr>
        <p:txBody>
          <a:bodyPr/>
          <a:lstStyle/>
          <a:p>
            <a:r>
              <a:rPr lang="en-US" altLang="zh-TW" sz="4000" b="1" dirty="0">
                <a:ea typeface="新細明體" panose="02020500000000000000" pitchFamily="18" charset="-120"/>
              </a:rPr>
              <a:t>Special Pipeline</a:t>
            </a:r>
          </a:p>
        </p:txBody>
      </p:sp>
      <p:pic>
        <p:nvPicPr>
          <p:cNvPr id="5" name="圖片 4" descr="一張含有 文字, 美工圖案 的圖片&#10;&#10;自動產生的描述">
            <a:extLst>
              <a:ext uri="{FF2B5EF4-FFF2-40B4-BE49-F238E27FC236}">
                <a16:creationId xmlns:a16="http://schemas.microsoft.com/office/drawing/2014/main" id="{3061891F-ACD4-4072-ACBA-A996CF6C8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824" y="953667"/>
            <a:ext cx="4771176" cy="590433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473AA57-63BA-4015-A6A8-C6574E40C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06" y="3652624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39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Parent-child pipeline</a:t>
            </a:r>
            <a:endParaRPr lang="zh-TW" altLang="en-US" sz="4000" b="0" dirty="0"/>
          </a:p>
        </p:txBody>
      </p:sp>
      <p:sp>
        <p:nvSpPr>
          <p:cNvPr id="4" name="文字方塊 3">
            <a:hlinkClick r:id="rId3"/>
            <a:extLst>
              <a:ext uri="{FF2B5EF4-FFF2-40B4-BE49-F238E27FC236}">
                <a16:creationId xmlns:a16="http://schemas.microsoft.com/office/drawing/2014/main" id="{55AE78AE-CA6E-4140-8A7B-4738446336B3}"/>
              </a:ext>
            </a:extLst>
          </p:cNvPr>
          <p:cNvSpPr txBox="1"/>
          <p:nvPr/>
        </p:nvSpPr>
        <p:spPr>
          <a:xfrm>
            <a:off x="6910588" y="54717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reference</a:t>
            </a:r>
            <a:endParaRPr lang="zh-TW" altLang="en-US" dirty="0"/>
          </a:p>
        </p:txBody>
      </p:sp>
      <p:sp>
        <p:nvSpPr>
          <p:cNvPr id="5" name="文字方塊 4">
            <a:hlinkClick r:id="rId5"/>
            <a:extLst>
              <a:ext uri="{FF2B5EF4-FFF2-40B4-BE49-F238E27FC236}">
                <a16:creationId xmlns:a16="http://schemas.microsoft.com/office/drawing/2014/main" id="{BF441E74-ACC7-490E-90B5-664524ABE7E2}"/>
              </a:ext>
            </a:extLst>
          </p:cNvPr>
          <p:cNvSpPr txBox="1"/>
          <p:nvPr/>
        </p:nvSpPr>
        <p:spPr>
          <a:xfrm>
            <a:off x="8069880" y="54717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5"/>
              </a:rPr>
              <a:t>example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B8FC95A-9000-4D12-8EAD-9AD61ECF3C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136" y="3782681"/>
            <a:ext cx="8559841" cy="295023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A8BF5D7-6BB7-411A-A8FB-DB04AB49C0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2788" y="1197868"/>
            <a:ext cx="5151305" cy="298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98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Multi-project pipeline</a:t>
            </a:r>
            <a:endParaRPr lang="zh-TW" altLang="en-US" sz="4000" b="0" dirty="0"/>
          </a:p>
        </p:txBody>
      </p:sp>
      <p:sp>
        <p:nvSpPr>
          <p:cNvPr id="4" name="文字方塊 3">
            <a:hlinkClick r:id="rId3"/>
            <a:extLst>
              <a:ext uri="{FF2B5EF4-FFF2-40B4-BE49-F238E27FC236}">
                <a16:creationId xmlns:a16="http://schemas.microsoft.com/office/drawing/2014/main" id="{55AE78AE-CA6E-4140-8A7B-4738446336B3}"/>
              </a:ext>
            </a:extLst>
          </p:cNvPr>
          <p:cNvSpPr txBox="1"/>
          <p:nvPr/>
        </p:nvSpPr>
        <p:spPr>
          <a:xfrm>
            <a:off x="5905653" y="54717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reference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E20E4C2-9555-428A-AC18-AD6BC10B2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42" y="1255056"/>
            <a:ext cx="10924515" cy="4113930"/>
          </a:xfrm>
          <a:prstGeom prst="rect">
            <a:avLst/>
          </a:prstGeom>
        </p:spPr>
      </p:pic>
      <p:sp>
        <p:nvSpPr>
          <p:cNvPr id="7" name="文字方塊 6">
            <a:hlinkClick r:id="rId3"/>
            <a:extLst>
              <a:ext uri="{FF2B5EF4-FFF2-40B4-BE49-F238E27FC236}">
                <a16:creationId xmlns:a16="http://schemas.microsoft.com/office/drawing/2014/main" id="{F3EC2387-F956-4A54-AF72-D6D5B4799BF9}"/>
              </a:ext>
            </a:extLst>
          </p:cNvPr>
          <p:cNvSpPr txBox="1"/>
          <p:nvPr/>
        </p:nvSpPr>
        <p:spPr>
          <a:xfrm>
            <a:off x="8928002" y="563766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6"/>
              </a:rPr>
              <a:t>reference</a:t>
            </a:r>
            <a:endParaRPr lang="zh-TW" altLang="en-US" dirty="0"/>
          </a:p>
        </p:txBody>
      </p:sp>
      <p:sp>
        <p:nvSpPr>
          <p:cNvPr id="8" name="文字方塊 7">
            <a:hlinkClick r:id="rId3"/>
            <a:extLst>
              <a:ext uri="{FF2B5EF4-FFF2-40B4-BE49-F238E27FC236}">
                <a16:creationId xmlns:a16="http://schemas.microsoft.com/office/drawing/2014/main" id="{EAD8C665-7B0B-47E0-A1C2-BA33A4BE3F39}"/>
              </a:ext>
            </a:extLst>
          </p:cNvPr>
          <p:cNvSpPr txBox="1"/>
          <p:nvPr/>
        </p:nvSpPr>
        <p:spPr>
          <a:xfrm>
            <a:off x="1728988" y="551407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7"/>
              </a:rPr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9942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Reference</a:t>
            </a:r>
            <a:endParaRPr lang="zh-TW" altLang="en-US" sz="4000" b="0" dirty="0"/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75BC4C78-26FE-4C25-8D57-2353C45596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855581"/>
              </p:ext>
            </p:extLst>
          </p:nvPr>
        </p:nvGraphicFramePr>
        <p:xfrm>
          <a:off x="4125322" y="2898823"/>
          <a:ext cx="3941356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封裝程式殼層物件" showAsIcon="1" r:id="rId4" imgW="695160" imgH="311400" progId="Package">
                  <p:embed/>
                </p:oleObj>
              </mc:Choice>
              <mc:Fallback>
                <p:oleObj name="封裝程式殼層物件" showAsIcon="1" r:id="rId4" imgW="695160" imgH="311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25322" y="2898823"/>
                        <a:ext cx="3941356" cy="176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7035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92B221F-6025-46F2-97E3-69EAEEBD141C}"/>
              </a:ext>
            </a:extLst>
          </p:cNvPr>
          <p:cNvSpPr/>
          <p:nvPr/>
        </p:nvSpPr>
        <p:spPr>
          <a:xfrm>
            <a:off x="2757955" y="1813393"/>
            <a:ext cx="1293942" cy="1293942"/>
          </a:xfrm>
          <a:prstGeom prst="rect">
            <a:avLst/>
          </a:prstGeom>
          <a:solidFill>
            <a:srgbClr val="04658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00668B"/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3" name="Freeform 8">
            <a:extLst>
              <a:ext uri="{FF2B5EF4-FFF2-40B4-BE49-F238E27FC236}">
                <a16:creationId xmlns:a16="http://schemas.microsoft.com/office/drawing/2014/main" id="{963661C8-2427-467F-B04A-055FB048B506}"/>
              </a:ext>
            </a:extLst>
          </p:cNvPr>
          <p:cNvSpPr/>
          <p:nvPr/>
        </p:nvSpPr>
        <p:spPr>
          <a:xfrm>
            <a:off x="3091751" y="2074376"/>
            <a:ext cx="628153" cy="824849"/>
          </a:xfrm>
          <a:custGeom>
            <a:avLst/>
            <a:gdLst/>
            <a:ahLst/>
            <a:cxnLst/>
            <a:rect l="l" t="t" r="r" b="b"/>
            <a:pathLst>
              <a:path w="1468794" h="1928720">
                <a:moveTo>
                  <a:pt x="57861" y="0"/>
                </a:moveTo>
                <a:lnTo>
                  <a:pt x="1410932" y="0"/>
                </a:lnTo>
                <a:cubicBezTo>
                  <a:pt x="1419834" y="0"/>
                  <a:pt x="1427994" y="2720"/>
                  <a:pt x="1435412" y="8160"/>
                </a:cubicBezTo>
                <a:cubicBezTo>
                  <a:pt x="1442830" y="13600"/>
                  <a:pt x="1449012" y="22501"/>
                  <a:pt x="1453957" y="34865"/>
                </a:cubicBezTo>
                <a:cubicBezTo>
                  <a:pt x="1458903" y="47229"/>
                  <a:pt x="1462612" y="63796"/>
                  <a:pt x="1465085" y="84567"/>
                </a:cubicBezTo>
                <a:cubicBezTo>
                  <a:pt x="1467558" y="105338"/>
                  <a:pt x="1468794" y="130559"/>
                  <a:pt x="1468794" y="160232"/>
                </a:cubicBezTo>
                <a:cubicBezTo>
                  <a:pt x="1468794" y="188915"/>
                  <a:pt x="1467558" y="213395"/>
                  <a:pt x="1465085" y="233672"/>
                </a:cubicBezTo>
                <a:cubicBezTo>
                  <a:pt x="1462612" y="253948"/>
                  <a:pt x="1458903" y="270268"/>
                  <a:pt x="1453957" y="282631"/>
                </a:cubicBezTo>
                <a:cubicBezTo>
                  <a:pt x="1449012" y="294995"/>
                  <a:pt x="1442830" y="304144"/>
                  <a:pt x="1435412" y="310079"/>
                </a:cubicBezTo>
                <a:cubicBezTo>
                  <a:pt x="1427994" y="316013"/>
                  <a:pt x="1419834" y="318980"/>
                  <a:pt x="1410932" y="318980"/>
                </a:cubicBezTo>
                <a:lnTo>
                  <a:pt x="930236" y="318980"/>
                </a:lnTo>
                <a:lnTo>
                  <a:pt x="930236" y="1866407"/>
                </a:lnTo>
                <a:cubicBezTo>
                  <a:pt x="930236" y="1876298"/>
                  <a:pt x="927021" y="1885200"/>
                  <a:pt x="920592" y="1893112"/>
                </a:cubicBezTo>
                <a:cubicBezTo>
                  <a:pt x="914163" y="1901025"/>
                  <a:pt x="903531" y="1907454"/>
                  <a:pt x="888694" y="1912400"/>
                </a:cubicBezTo>
                <a:cubicBezTo>
                  <a:pt x="873858" y="1917345"/>
                  <a:pt x="853829" y="1921301"/>
                  <a:pt x="828607" y="1924269"/>
                </a:cubicBezTo>
                <a:cubicBezTo>
                  <a:pt x="803386" y="1927236"/>
                  <a:pt x="771982" y="1928720"/>
                  <a:pt x="734397" y="1928720"/>
                </a:cubicBezTo>
                <a:cubicBezTo>
                  <a:pt x="696811" y="1928720"/>
                  <a:pt x="665408" y="1927236"/>
                  <a:pt x="640186" y="1924269"/>
                </a:cubicBezTo>
                <a:cubicBezTo>
                  <a:pt x="614964" y="1921301"/>
                  <a:pt x="594935" y="1917345"/>
                  <a:pt x="580099" y="1912400"/>
                </a:cubicBezTo>
                <a:cubicBezTo>
                  <a:pt x="565263" y="1907454"/>
                  <a:pt x="554630" y="1901025"/>
                  <a:pt x="548201" y="1893112"/>
                </a:cubicBezTo>
                <a:cubicBezTo>
                  <a:pt x="541772" y="1885200"/>
                  <a:pt x="538558" y="1876298"/>
                  <a:pt x="538558" y="1866407"/>
                </a:cubicBezTo>
                <a:lnTo>
                  <a:pt x="538558" y="318980"/>
                </a:lnTo>
                <a:lnTo>
                  <a:pt x="57861" y="318980"/>
                </a:lnTo>
                <a:cubicBezTo>
                  <a:pt x="47970" y="318980"/>
                  <a:pt x="39563" y="316013"/>
                  <a:pt x="32640" y="310079"/>
                </a:cubicBezTo>
                <a:cubicBezTo>
                  <a:pt x="25716" y="304144"/>
                  <a:pt x="19781" y="294995"/>
                  <a:pt x="14836" y="282631"/>
                </a:cubicBezTo>
                <a:cubicBezTo>
                  <a:pt x="9891" y="270268"/>
                  <a:pt x="6181" y="253948"/>
                  <a:pt x="3709" y="233672"/>
                </a:cubicBezTo>
                <a:cubicBezTo>
                  <a:pt x="1236" y="213395"/>
                  <a:pt x="0" y="188915"/>
                  <a:pt x="0" y="160232"/>
                </a:cubicBezTo>
                <a:cubicBezTo>
                  <a:pt x="0" y="130559"/>
                  <a:pt x="1236" y="105338"/>
                  <a:pt x="3709" y="84567"/>
                </a:cubicBezTo>
                <a:cubicBezTo>
                  <a:pt x="6181" y="63796"/>
                  <a:pt x="9891" y="47229"/>
                  <a:pt x="14836" y="34865"/>
                </a:cubicBezTo>
                <a:cubicBezTo>
                  <a:pt x="19781" y="22501"/>
                  <a:pt x="25716" y="13600"/>
                  <a:pt x="32640" y="8160"/>
                </a:cubicBezTo>
                <a:cubicBezTo>
                  <a:pt x="39563" y="2720"/>
                  <a:pt x="47970" y="0"/>
                  <a:pt x="57861" y="0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0FD11202-FA7C-432D-A5A1-6F683D97E59E}"/>
              </a:ext>
            </a:extLst>
          </p:cNvPr>
          <p:cNvSpPr txBox="1"/>
          <p:nvPr/>
        </p:nvSpPr>
        <p:spPr>
          <a:xfrm>
            <a:off x="3106957" y="2082097"/>
            <a:ext cx="944941" cy="1025238"/>
          </a:xfrm>
          <a:custGeom>
            <a:avLst/>
            <a:gdLst>
              <a:gd name="connsiteX0" fmla="*/ 0 w 2209529"/>
              <a:gd name="connsiteY0" fmla="*/ 293050 h 2397284"/>
              <a:gd name="connsiteX1" fmla="*/ 22306 w 2209529"/>
              <a:gd name="connsiteY1" fmla="*/ 300922 h 2397284"/>
              <a:gd name="connsiteX2" fmla="*/ 503003 w 2209529"/>
              <a:gd name="connsiteY2" fmla="*/ 300922 h 2397284"/>
              <a:gd name="connsiteX3" fmla="*/ 503003 w 2209529"/>
              <a:gd name="connsiteY3" fmla="*/ 729388 h 2397284"/>
              <a:gd name="connsiteX4" fmla="*/ 1406731 w 2209529"/>
              <a:gd name="connsiteY4" fmla="*/ 0 h 2397284"/>
              <a:gd name="connsiteX5" fmla="*/ 2209529 w 2209529"/>
              <a:gd name="connsiteY5" fmla="*/ 696401 h 2397284"/>
              <a:gd name="connsiteX6" fmla="*/ 2209529 w 2209529"/>
              <a:gd name="connsiteY6" fmla="*/ 2397284 h 2397284"/>
              <a:gd name="connsiteX7" fmla="*/ 1115822 w 2209529"/>
              <a:gd name="connsiteY7" fmla="*/ 2397284 h 2397284"/>
              <a:gd name="connsiteX8" fmla="*/ 516470 w 2209529"/>
              <a:gd name="connsiteY8" fmla="*/ 1877366 h 2397284"/>
              <a:gd name="connsiteX9" fmla="*/ 544544 w 2209529"/>
              <a:gd name="connsiteY9" fmla="*/ 1894342 h 2397284"/>
              <a:gd name="connsiteX10" fmla="*/ 604631 w 2209529"/>
              <a:gd name="connsiteY10" fmla="*/ 1906211 h 2397284"/>
              <a:gd name="connsiteX11" fmla="*/ 698842 w 2209529"/>
              <a:gd name="connsiteY11" fmla="*/ 1910662 h 2397284"/>
              <a:gd name="connsiteX12" fmla="*/ 793052 w 2209529"/>
              <a:gd name="connsiteY12" fmla="*/ 1906211 h 2397284"/>
              <a:gd name="connsiteX13" fmla="*/ 853139 w 2209529"/>
              <a:gd name="connsiteY13" fmla="*/ 1894342 h 2397284"/>
              <a:gd name="connsiteX14" fmla="*/ 885037 w 2209529"/>
              <a:gd name="connsiteY14" fmla="*/ 1875054 h 2397284"/>
              <a:gd name="connsiteX15" fmla="*/ 894681 w 2209529"/>
              <a:gd name="connsiteY15" fmla="*/ 1848349 h 2397284"/>
              <a:gd name="connsiteX16" fmla="*/ 894681 w 2209529"/>
              <a:gd name="connsiteY16" fmla="*/ 300922 h 2397284"/>
              <a:gd name="connsiteX17" fmla="*/ 1375377 w 2209529"/>
              <a:gd name="connsiteY17" fmla="*/ 300922 h 2397284"/>
              <a:gd name="connsiteX18" fmla="*/ 1399857 w 2209529"/>
              <a:gd name="connsiteY18" fmla="*/ 292021 h 2397284"/>
              <a:gd name="connsiteX19" fmla="*/ 1418402 w 2209529"/>
              <a:gd name="connsiteY19" fmla="*/ 264573 h 2397284"/>
              <a:gd name="connsiteX20" fmla="*/ 1429530 w 2209529"/>
              <a:gd name="connsiteY20" fmla="*/ 215614 h 2397284"/>
              <a:gd name="connsiteX21" fmla="*/ 1433239 w 2209529"/>
              <a:gd name="connsiteY21" fmla="*/ 142174 h 2397284"/>
              <a:gd name="connsiteX22" fmla="*/ 1429530 w 2209529"/>
              <a:gd name="connsiteY22" fmla="*/ 66509 h 2397284"/>
              <a:gd name="connsiteX23" fmla="*/ 1418402 w 2209529"/>
              <a:gd name="connsiteY23" fmla="*/ 16807 h 239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209529" h="2397284">
                <a:moveTo>
                  <a:pt x="0" y="293050"/>
                </a:moveTo>
                <a:lnTo>
                  <a:pt x="22306" y="300922"/>
                </a:lnTo>
                <a:lnTo>
                  <a:pt x="503003" y="300922"/>
                </a:lnTo>
                <a:lnTo>
                  <a:pt x="503003" y="729388"/>
                </a:lnTo>
                <a:close/>
                <a:moveTo>
                  <a:pt x="1406731" y="0"/>
                </a:moveTo>
                <a:lnTo>
                  <a:pt x="2209529" y="696401"/>
                </a:lnTo>
                <a:lnTo>
                  <a:pt x="2209529" y="2397284"/>
                </a:lnTo>
                <a:lnTo>
                  <a:pt x="1115822" y="2397284"/>
                </a:lnTo>
                <a:lnTo>
                  <a:pt x="516470" y="1877366"/>
                </a:lnTo>
                <a:lnTo>
                  <a:pt x="544544" y="1894342"/>
                </a:lnTo>
                <a:cubicBezTo>
                  <a:pt x="559380" y="1899287"/>
                  <a:pt x="579409" y="1903243"/>
                  <a:pt x="604631" y="1906211"/>
                </a:cubicBezTo>
                <a:cubicBezTo>
                  <a:pt x="629853" y="1909178"/>
                  <a:pt x="661256" y="1910662"/>
                  <a:pt x="698842" y="1910662"/>
                </a:cubicBezTo>
                <a:cubicBezTo>
                  <a:pt x="736427" y="1910662"/>
                  <a:pt x="767831" y="1909178"/>
                  <a:pt x="793052" y="1906211"/>
                </a:cubicBezTo>
                <a:cubicBezTo>
                  <a:pt x="818274" y="1903243"/>
                  <a:pt x="838303" y="1899287"/>
                  <a:pt x="853139" y="1894342"/>
                </a:cubicBezTo>
                <a:cubicBezTo>
                  <a:pt x="867976" y="1889396"/>
                  <a:pt x="878608" y="1882967"/>
                  <a:pt x="885037" y="1875054"/>
                </a:cubicBezTo>
                <a:cubicBezTo>
                  <a:pt x="891466" y="1867142"/>
                  <a:pt x="894681" y="1858240"/>
                  <a:pt x="894681" y="1848349"/>
                </a:cubicBezTo>
                <a:lnTo>
                  <a:pt x="894681" y="300922"/>
                </a:lnTo>
                <a:lnTo>
                  <a:pt x="1375377" y="300922"/>
                </a:lnTo>
                <a:cubicBezTo>
                  <a:pt x="1384279" y="300922"/>
                  <a:pt x="1392439" y="297955"/>
                  <a:pt x="1399857" y="292021"/>
                </a:cubicBezTo>
                <a:cubicBezTo>
                  <a:pt x="1407275" y="286086"/>
                  <a:pt x="1413457" y="276937"/>
                  <a:pt x="1418402" y="264573"/>
                </a:cubicBezTo>
                <a:cubicBezTo>
                  <a:pt x="1423348" y="252210"/>
                  <a:pt x="1427057" y="235890"/>
                  <a:pt x="1429530" y="215614"/>
                </a:cubicBezTo>
                <a:cubicBezTo>
                  <a:pt x="1432003" y="195337"/>
                  <a:pt x="1433239" y="170857"/>
                  <a:pt x="1433239" y="142174"/>
                </a:cubicBezTo>
                <a:cubicBezTo>
                  <a:pt x="1433239" y="112501"/>
                  <a:pt x="1432003" y="87280"/>
                  <a:pt x="1429530" y="66509"/>
                </a:cubicBezTo>
                <a:cubicBezTo>
                  <a:pt x="1427057" y="45738"/>
                  <a:pt x="1423348" y="29171"/>
                  <a:pt x="1418402" y="16807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44643DA-5D42-4507-A509-C8337EE141C7}"/>
              </a:ext>
            </a:extLst>
          </p:cNvPr>
          <p:cNvSpPr/>
          <p:nvPr/>
        </p:nvSpPr>
        <p:spPr>
          <a:xfrm>
            <a:off x="2762593" y="3694939"/>
            <a:ext cx="1289304" cy="1289304"/>
          </a:xfrm>
          <a:prstGeom prst="rect">
            <a:avLst/>
          </a:prstGeom>
          <a:solidFill>
            <a:srgbClr val="88D70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DF78552C-267B-4C41-88DF-CAC1CC545842}"/>
              </a:ext>
            </a:extLst>
          </p:cNvPr>
          <p:cNvSpPr txBox="1"/>
          <p:nvPr/>
        </p:nvSpPr>
        <p:spPr>
          <a:xfrm>
            <a:off x="3255763" y="3966143"/>
            <a:ext cx="796134" cy="1018100"/>
          </a:xfrm>
          <a:custGeom>
            <a:avLst/>
            <a:gdLst>
              <a:gd name="connsiteX0" fmla="*/ 0 w 1868275"/>
              <a:gd name="connsiteY0" fmla="*/ 1718 h 2389158"/>
              <a:gd name="connsiteX1" fmla="*/ 506810 w 1868275"/>
              <a:gd name="connsiteY1" fmla="*/ 441359 h 2389158"/>
              <a:gd name="connsiteX2" fmla="*/ 476232 w 1868275"/>
              <a:gd name="connsiteY2" fmla="*/ 509406 h 2389158"/>
              <a:gd name="connsiteX3" fmla="*/ 418370 w 1868275"/>
              <a:gd name="connsiteY3" fmla="*/ 653319 h 2389158"/>
              <a:gd name="connsiteX4" fmla="*/ 360509 w 1868275"/>
              <a:gd name="connsiteY4" fmla="*/ 809100 h 2389158"/>
              <a:gd name="connsiteX5" fmla="*/ 357541 w 1868275"/>
              <a:gd name="connsiteY5" fmla="*/ 809100 h 2389158"/>
              <a:gd name="connsiteX6" fmla="*/ 295971 w 1868275"/>
              <a:gd name="connsiteY6" fmla="*/ 650351 h 2389158"/>
              <a:gd name="connsiteX7" fmla="*/ 234400 w 1868275"/>
              <a:gd name="connsiteY7" fmla="*/ 506439 h 2389158"/>
              <a:gd name="connsiteX8" fmla="*/ 20757 w 1868275"/>
              <a:gd name="connsiteY8" fmla="*/ 34645 h 2389158"/>
              <a:gd name="connsiteX9" fmla="*/ 1103694 w 1868275"/>
              <a:gd name="connsiteY9" fmla="*/ 0 h 2389158"/>
              <a:gd name="connsiteX10" fmla="*/ 1868275 w 1868275"/>
              <a:gd name="connsiteY10" fmla="*/ 663249 h 2389158"/>
              <a:gd name="connsiteX11" fmla="*/ 1868275 w 1868275"/>
              <a:gd name="connsiteY11" fmla="*/ 2389158 h 2389158"/>
              <a:gd name="connsiteX12" fmla="*/ 768108 w 1868275"/>
              <a:gd name="connsiteY12" fmla="*/ 2389158 h 2389158"/>
              <a:gd name="connsiteX13" fmla="*/ 176188 w 1868275"/>
              <a:gd name="connsiteY13" fmla="*/ 1875688 h 2389158"/>
              <a:gd name="connsiteX14" fmla="*/ 193600 w 1868275"/>
              <a:gd name="connsiteY14" fmla="*/ 1886216 h 2389158"/>
              <a:gd name="connsiteX15" fmla="*/ 253687 w 1868275"/>
              <a:gd name="connsiteY15" fmla="*/ 1898085 h 2389158"/>
              <a:gd name="connsiteX16" fmla="*/ 348639 w 1868275"/>
              <a:gd name="connsiteY16" fmla="*/ 1902536 h 2389158"/>
              <a:gd name="connsiteX17" fmla="*/ 442850 w 1868275"/>
              <a:gd name="connsiteY17" fmla="*/ 1898085 h 2389158"/>
              <a:gd name="connsiteX18" fmla="*/ 502937 w 1868275"/>
              <a:gd name="connsiteY18" fmla="*/ 1886216 h 2389158"/>
              <a:gd name="connsiteX19" fmla="*/ 534835 w 1868275"/>
              <a:gd name="connsiteY19" fmla="*/ 1866928 h 2389158"/>
              <a:gd name="connsiteX20" fmla="*/ 544479 w 1868275"/>
              <a:gd name="connsiteY20" fmla="*/ 1840223 h 2389158"/>
              <a:gd name="connsiteX21" fmla="*/ 544479 w 1868275"/>
              <a:gd name="connsiteY21" fmla="*/ 1165171 h 2389158"/>
              <a:gd name="connsiteX22" fmla="*/ 1069684 w 1868275"/>
              <a:gd name="connsiteY22" fmla="*/ 119212 h 2389158"/>
              <a:gd name="connsiteX23" fmla="*/ 1105291 w 1868275"/>
              <a:gd name="connsiteY23" fmla="*/ 34645 h 2389158"/>
              <a:gd name="connsiteX24" fmla="*/ 1107702 w 1868275"/>
              <a:gd name="connsiteY24" fmla="*/ 7383 h 238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68275" h="2389158">
                <a:moveTo>
                  <a:pt x="0" y="1718"/>
                </a:moveTo>
                <a:lnTo>
                  <a:pt x="506810" y="441359"/>
                </a:lnTo>
                <a:lnTo>
                  <a:pt x="476232" y="509406"/>
                </a:lnTo>
                <a:cubicBezTo>
                  <a:pt x="457439" y="554904"/>
                  <a:pt x="438152" y="602875"/>
                  <a:pt x="418370" y="653319"/>
                </a:cubicBezTo>
                <a:cubicBezTo>
                  <a:pt x="398588" y="703762"/>
                  <a:pt x="379301" y="755689"/>
                  <a:pt x="360509" y="809100"/>
                </a:cubicBezTo>
                <a:lnTo>
                  <a:pt x="357541" y="809100"/>
                </a:lnTo>
                <a:cubicBezTo>
                  <a:pt x="336770" y="753711"/>
                  <a:pt x="316247" y="700795"/>
                  <a:pt x="295971" y="650351"/>
                </a:cubicBezTo>
                <a:cubicBezTo>
                  <a:pt x="275694" y="599908"/>
                  <a:pt x="255171" y="551937"/>
                  <a:pt x="234400" y="506439"/>
                </a:cubicBezTo>
                <a:lnTo>
                  <a:pt x="20757" y="34645"/>
                </a:lnTo>
                <a:close/>
                <a:moveTo>
                  <a:pt x="1103694" y="0"/>
                </a:moveTo>
                <a:lnTo>
                  <a:pt x="1868275" y="663249"/>
                </a:lnTo>
                <a:lnTo>
                  <a:pt x="1868275" y="2389158"/>
                </a:lnTo>
                <a:lnTo>
                  <a:pt x="768108" y="2389158"/>
                </a:lnTo>
                <a:lnTo>
                  <a:pt x="176188" y="1875688"/>
                </a:lnTo>
                <a:lnTo>
                  <a:pt x="193600" y="1886216"/>
                </a:lnTo>
                <a:cubicBezTo>
                  <a:pt x="208931" y="1891161"/>
                  <a:pt x="228960" y="1895117"/>
                  <a:pt x="253687" y="1898085"/>
                </a:cubicBezTo>
                <a:cubicBezTo>
                  <a:pt x="278414" y="1901052"/>
                  <a:pt x="310065" y="1902536"/>
                  <a:pt x="348639" y="1902536"/>
                </a:cubicBezTo>
                <a:cubicBezTo>
                  <a:pt x="386225" y="1902536"/>
                  <a:pt x="417628" y="1901052"/>
                  <a:pt x="442850" y="1898085"/>
                </a:cubicBezTo>
                <a:cubicBezTo>
                  <a:pt x="468072" y="1895117"/>
                  <a:pt x="488101" y="1891161"/>
                  <a:pt x="502937" y="1886216"/>
                </a:cubicBezTo>
                <a:cubicBezTo>
                  <a:pt x="517773" y="1881270"/>
                  <a:pt x="528406" y="1874841"/>
                  <a:pt x="534835" y="1866928"/>
                </a:cubicBezTo>
                <a:cubicBezTo>
                  <a:pt x="541264" y="1859016"/>
                  <a:pt x="544479" y="1850114"/>
                  <a:pt x="544479" y="1840223"/>
                </a:cubicBezTo>
                <a:lnTo>
                  <a:pt x="544479" y="1165171"/>
                </a:lnTo>
                <a:lnTo>
                  <a:pt x="1069684" y="119212"/>
                </a:lnTo>
                <a:cubicBezTo>
                  <a:pt x="1087488" y="83604"/>
                  <a:pt x="1099357" y="55416"/>
                  <a:pt x="1105291" y="34645"/>
                </a:cubicBezTo>
                <a:cubicBezTo>
                  <a:pt x="1108259" y="24260"/>
                  <a:pt x="1109062" y="15172"/>
                  <a:pt x="1107702" y="7383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id="{67C9302B-A02D-428D-AE9A-D5ADF96885EC}"/>
              </a:ext>
            </a:extLst>
          </p:cNvPr>
          <p:cNvSpPr/>
          <p:nvPr/>
        </p:nvSpPr>
        <p:spPr>
          <a:xfrm>
            <a:off x="3080455" y="3951193"/>
            <a:ext cx="647611" cy="825685"/>
          </a:xfrm>
          <a:custGeom>
            <a:avLst/>
            <a:gdLst/>
            <a:ahLst/>
            <a:cxnLst/>
            <a:rect l="l" t="t" r="r" b="b"/>
            <a:pathLst>
              <a:path w="1519738" h="1937622">
                <a:moveTo>
                  <a:pt x="202189" y="0"/>
                </a:moveTo>
                <a:cubicBezTo>
                  <a:pt x="247688" y="0"/>
                  <a:pt x="284036" y="989"/>
                  <a:pt x="311236" y="2967"/>
                </a:cubicBezTo>
                <a:cubicBezTo>
                  <a:pt x="338436" y="4946"/>
                  <a:pt x="359949" y="8655"/>
                  <a:pt x="375774" y="14095"/>
                </a:cubicBezTo>
                <a:cubicBezTo>
                  <a:pt x="391600" y="19534"/>
                  <a:pt x="403221" y="26705"/>
                  <a:pt x="410640" y="35607"/>
                </a:cubicBezTo>
                <a:cubicBezTo>
                  <a:pt x="418058" y="44509"/>
                  <a:pt x="425229" y="55883"/>
                  <a:pt x="432152" y="69731"/>
                </a:cubicBezTo>
                <a:lnTo>
                  <a:pt x="645795" y="541525"/>
                </a:lnTo>
                <a:cubicBezTo>
                  <a:pt x="666566" y="587023"/>
                  <a:pt x="687089" y="634994"/>
                  <a:pt x="707366" y="685437"/>
                </a:cubicBezTo>
                <a:cubicBezTo>
                  <a:pt x="727642" y="735881"/>
                  <a:pt x="748165" y="788797"/>
                  <a:pt x="768936" y="844186"/>
                </a:cubicBezTo>
                <a:lnTo>
                  <a:pt x="771904" y="844186"/>
                </a:lnTo>
                <a:cubicBezTo>
                  <a:pt x="790696" y="790775"/>
                  <a:pt x="809983" y="738848"/>
                  <a:pt x="829765" y="688405"/>
                </a:cubicBezTo>
                <a:cubicBezTo>
                  <a:pt x="849547" y="637961"/>
                  <a:pt x="868834" y="589990"/>
                  <a:pt x="887627" y="544492"/>
                </a:cubicBezTo>
                <a:lnTo>
                  <a:pt x="1098302" y="75665"/>
                </a:lnTo>
                <a:cubicBezTo>
                  <a:pt x="1103248" y="59840"/>
                  <a:pt x="1109430" y="47229"/>
                  <a:pt x="1116848" y="37833"/>
                </a:cubicBezTo>
                <a:cubicBezTo>
                  <a:pt x="1124266" y="28436"/>
                  <a:pt x="1135393" y="20771"/>
                  <a:pt x="1150229" y="14836"/>
                </a:cubicBezTo>
                <a:cubicBezTo>
                  <a:pt x="1165066" y="8902"/>
                  <a:pt x="1185342" y="4946"/>
                  <a:pt x="1211058" y="2967"/>
                </a:cubicBezTo>
                <a:cubicBezTo>
                  <a:pt x="1236774" y="989"/>
                  <a:pt x="1270898" y="0"/>
                  <a:pt x="1313429" y="0"/>
                </a:cubicBezTo>
                <a:cubicBezTo>
                  <a:pt x="1369807" y="0"/>
                  <a:pt x="1413574" y="1236"/>
                  <a:pt x="1444730" y="3709"/>
                </a:cubicBezTo>
                <a:cubicBezTo>
                  <a:pt x="1475886" y="6182"/>
                  <a:pt x="1497152" y="12611"/>
                  <a:pt x="1508526" y="22996"/>
                </a:cubicBezTo>
                <a:cubicBezTo>
                  <a:pt x="1519901" y="33382"/>
                  <a:pt x="1522621" y="48960"/>
                  <a:pt x="1516686" y="69731"/>
                </a:cubicBezTo>
                <a:cubicBezTo>
                  <a:pt x="1510752" y="90502"/>
                  <a:pt x="1498883" y="118690"/>
                  <a:pt x="1481079" y="154298"/>
                </a:cubicBezTo>
                <a:lnTo>
                  <a:pt x="955874" y="1200257"/>
                </a:lnTo>
                <a:lnTo>
                  <a:pt x="955874" y="1875309"/>
                </a:lnTo>
                <a:cubicBezTo>
                  <a:pt x="955874" y="1885200"/>
                  <a:pt x="952659" y="1894102"/>
                  <a:pt x="946230" y="1902014"/>
                </a:cubicBezTo>
                <a:cubicBezTo>
                  <a:pt x="939801" y="1909927"/>
                  <a:pt x="929168" y="1916356"/>
                  <a:pt x="914332" y="1921302"/>
                </a:cubicBezTo>
                <a:cubicBezTo>
                  <a:pt x="899496" y="1926247"/>
                  <a:pt x="879467" y="1930203"/>
                  <a:pt x="854245" y="1933171"/>
                </a:cubicBezTo>
                <a:cubicBezTo>
                  <a:pt x="829023" y="1936138"/>
                  <a:pt x="797620" y="1937622"/>
                  <a:pt x="760034" y="1937622"/>
                </a:cubicBezTo>
                <a:cubicBezTo>
                  <a:pt x="721460" y="1937622"/>
                  <a:pt x="689809" y="1936138"/>
                  <a:pt x="665082" y="1933171"/>
                </a:cubicBezTo>
                <a:cubicBezTo>
                  <a:pt x="640355" y="1930203"/>
                  <a:pt x="620326" y="1926247"/>
                  <a:pt x="604995" y="1921302"/>
                </a:cubicBezTo>
                <a:cubicBezTo>
                  <a:pt x="589664" y="1916356"/>
                  <a:pt x="579032" y="1909927"/>
                  <a:pt x="573097" y="1902014"/>
                </a:cubicBezTo>
                <a:cubicBezTo>
                  <a:pt x="567163" y="1894102"/>
                  <a:pt x="564195" y="1885200"/>
                  <a:pt x="564195" y="1875309"/>
                </a:cubicBezTo>
                <a:lnTo>
                  <a:pt x="564195" y="1200257"/>
                </a:lnTo>
                <a:lnTo>
                  <a:pt x="38990" y="154298"/>
                </a:lnTo>
                <a:cubicBezTo>
                  <a:pt x="20198" y="117701"/>
                  <a:pt x="8081" y="89265"/>
                  <a:pt x="2641" y="68989"/>
                </a:cubicBezTo>
                <a:cubicBezTo>
                  <a:pt x="-2799" y="48713"/>
                  <a:pt x="168" y="33382"/>
                  <a:pt x="11543" y="22996"/>
                </a:cubicBezTo>
                <a:cubicBezTo>
                  <a:pt x="22917" y="12611"/>
                  <a:pt x="43936" y="6182"/>
                  <a:pt x="74597" y="3709"/>
                </a:cubicBezTo>
                <a:cubicBezTo>
                  <a:pt x="105259" y="1236"/>
                  <a:pt x="147790" y="0"/>
                  <a:pt x="202189" y="0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8" name="Rectangle 418">
            <a:extLst>
              <a:ext uri="{FF2B5EF4-FFF2-40B4-BE49-F238E27FC236}">
                <a16:creationId xmlns:a16="http://schemas.microsoft.com/office/drawing/2014/main" id="{D6B6E99E-6C67-4350-8759-86F22933D43C}"/>
              </a:ext>
            </a:extLst>
          </p:cNvPr>
          <p:cNvSpPr/>
          <p:nvPr/>
        </p:nvSpPr>
        <p:spPr>
          <a:xfrm>
            <a:off x="8135869" y="1813393"/>
            <a:ext cx="1289304" cy="1289304"/>
          </a:xfrm>
          <a:prstGeom prst="rect">
            <a:avLst/>
          </a:prstGeom>
          <a:solidFill>
            <a:srgbClr val="C0392B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9" name="TextBox 419">
            <a:extLst>
              <a:ext uri="{FF2B5EF4-FFF2-40B4-BE49-F238E27FC236}">
                <a16:creationId xmlns:a16="http://schemas.microsoft.com/office/drawing/2014/main" id="{7AA58F00-E944-4242-873F-C332808B0556}"/>
              </a:ext>
            </a:extLst>
          </p:cNvPr>
          <p:cNvSpPr txBox="1"/>
          <p:nvPr/>
        </p:nvSpPr>
        <p:spPr>
          <a:xfrm>
            <a:off x="8554614" y="2027624"/>
            <a:ext cx="870558" cy="1075073"/>
          </a:xfrm>
          <a:custGeom>
            <a:avLst/>
            <a:gdLst>
              <a:gd name="connsiteX0" fmla="*/ 1160974 w 2042924"/>
              <a:gd name="connsiteY0" fmla="*/ 628757 h 2522856"/>
              <a:gd name="connsiteX1" fmla="*/ 2042924 w 2042924"/>
              <a:gd name="connsiteY1" fmla="*/ 1393819 h 2522856"/>
              <a:gd name="connsiteX2" fmla="*/ 2042924 w 2042924"/>
              <a:gd name="connsiteY2" fmla="*/ 2522856 h 2522856"/>
              <a:gd name="connsiteX3" fmla="*/ 598672 w 2042924"/>
              <a:gd name="connsiteY3" fmla="*/ 2522856 h 2522856"/>
              <a:gd name="connsiteX4" fmla="*/ 0 w 2042924"/>
              <a:gd name="connsiteY4" fmla="*/ 2003528 h 2522856"/>
              <a:gd name="connsiteX5" fmla="*/ 29307 w 2042924"/>
              <a:gd name="connsiteY5" fmla="*/ 2021397 h 2522856"/>
              <a:gd name="connsiteX6" fmla="*/ 86427 w 2042924"/>
              <a:gd name="connsiteY6" fmla="*/ 2032524 h 2522856"/>
              <a:gd name="connsiteX7" fmla="*/ 176928 w 2042924"/>
              <a:gd name="connsiteY7" fmla="*/ 2036234 h 2522856"/>
              <a:gd name="connsiteX8" fmla="*/ 267429 w 2042924"/>
              <a:gd name="connsiteY8" fmla="*/ 2032524 h 2522856"/>
              <a:gd name="connsiteX9" fmla="*/ 324549 w 2042924"/>
              <a:gd name="connsiteY9" fmla="*/ 2021397 h 2522856"/>
              <a:gd name="connsiteX10" fmla="*/ 354964 w 2042924"/>
              <a:gd name="connsiteY10" fmla="*/ 2002852 h 2522856"/>
              <a:gd name="connsiteX11" fmla="*/ 363865 w 2042924"/>
              <a:gd name="connsiteY11" fmla="*/ 1976888 h 2522856"/>
              <a:gd name="connsiteX12" fmla="*/ 363865 w 2042924"/>
              <a:gd name="connsiteY12" fmla="*/ 1276615 h 2522856"/>
              <a:gd name="connsiteX13" fmla="*/ 804504 w 2042924"/>
              <a:gd name="connsiteY13" fmla="*/ 1973921 h 2522856"/>
              <a:gd name="connsiteX14" fmla="*/ 828242 w 2042924"/>
              <a:gd name="connsiteY14" fmla="*/ 2005077 h 2522856"/>
              <a:gd name="connsiteX15" fmla="*/ 866074 w 2042924"/>
              <a:gd name="connsiteY15" fmla="*/ 2023623 h 2522856"/>
              <a:gd name="connsiteX16" fmla="*/ 928387 w 2042924"/>
              <a:gd name="connsiteY16" fmla="*/ 2033266 h 2522856"/>
              <a:gd name="connsiteX17" fmla="*/ 1027048 w 2042924"/>
              <a:gd name="connsiteY17" fmla="*/ 2036234 h 2522856"/>
              <a:gd name="connsiteX18" fmla="*/ 1123484 w 2042924"/>
              <a:gd name="connsiteY18" fmla="*/ 2032524 h 2522856"/>
              <a:gd name="connsiteX19" fmla="*/ 1182088 w 2042924"/>
              <a:gd name="connsiteY19" fmla="*/ 2022139 h 2522856"/>
              <a:gd name="connsiteX20" fmla="*/ 1211760 w 2042924"/>
              <a:gd name="connsiteY20" fmla="*/ 2004335 h 2522856"/>
              <a:gd name="connsiteX21" fmla="*/ 1219920 w 2042924"/>
              <a:gd name="connsiteY21" fmla="*/ 1978372 h 2522856"/>
              <a:gd name="connsiteX22" fmla="*/ 1211760 w 2042924"/>
              <a:gd name="connsiteY22" fmla="*/ 1939056 h 2522856"/>
              <a:gd name="connsiteX23" fmla="*/ 1185797 w 2042924"/>
              <a:gd name="connsiteY23" fmla="*/ 1887870 h 2522856"/>
              <a:gd name="connsiteX24" fmla="*/ 737740 w 2042924"/>
              <a:gd name="connsiteY24" fmla="*/ 1195015 h 2522856"/>
              <a:gd name="connsiteX25" fmla="*/ 1124968 w 2042924"/>
              <a:gd name="connsiteY25" fmla="*/ 755860 h 2522856"/>
              <a:gd name="connsiteX26" fmla="*/ 1158350 w 2042924"/>
              <a:gd name="connsiteY26" fmla="*/ 702450 h 2522856"/>
              <a:gd name="connsiteX27" fmla="*/ 1169477 w 2042924"/>
              <a:gd name="connsiteY27" fmla="*/ 654974 h 2522856"/>
              <a:gd name="connsiteX28" fmla="*/ 355228 w 2042924"/>
              <a:gd name="connsiteY28" fmla="*/ 0 h 2522856"/>
              <a:gd name="connsiteX29" fmla="*/ 1042491 w 2042924"/>
              <a:gd name="connsiteY29" fmla="*/ 596179 h 2522856"/>
              <a:gd name="connsiteX30" fmla="*/ 1025750 w 2042924"/>
              <a:gd name="connsiteY30" fmla="*/ 595072 h 2522856"/>
              <a:gd name="connsiteX31" fmla="*/ 975121 w 2042924"/>
              <a:gd name="connsiteY31" fmla="*/ 594145 h 2522856"/>
              <a:gd name="connsiteX32" fmla="*/ 882394 w 2042924"/>
              <a:gd name="connsiteY32" fmla="*/ 597854 h 2522856"/>
              <a:gd name="connsiteX33" fmla="*/ 821565 w 2042924"/>
              <a:gd name="connsiteY33" fmla="*/ 608981 h 2522856"/>
              <a:gd name="connsiteX34" fmla="*/ 782249 w 2042924"/>
              <a:gd name="connsiteY34" fmla="*/ 629752 h 2522856"/>
              <a:gd name="connsiteX35" fmla="*/ 755544 w 2042924"/>
              <a:gd name="connsiteY35" fmla="*/ 660908 h 2522856"/>
              <a:gd name="connsiteX36" fmla="*/ 363865 w 2042924"/>
              <a:gd name="connsiteY36" fmla="*/ 1187597 h 2522856"/>
              <a:gd name="connsiteX37" fmla="*/ 363865 w 2042924"/>
              <a:gd name="connsiteY37" fmla="*/ 25914 h 2522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42924" h="2522856">
                <a:moveTo>
                  <a:pt x="1160974" y="628757"/>
                </a:moveTo>
                <a:lnTo>
                  <a:pt x="2042924" y="1393819"/>
                </a:lnTo>
                <a:lnTo>
                  <a:pt x="2042924" y="2522856"/>
                </a:lnTo>
                <a:lnTo>
                  <a:pt x="598672" y="2522856"/>
                </a:lnTo>
                <a:lnTo>
                  <a:pt x="0" y="2003528"/>
                </a:lnTo>
                <a:lnTo>
                  <a:pt x="29307" y="2021397"/>
                </a:lnTo>
                <a:cubicBezTo>
                  <a:pt x="43649" y="2026343"/>
                  <a:pt x="62688" y="2030052"/>
                  <a:pt x="86427" y="2032524"/>
                </a:cubicBezTo>
                <a:cubicBezTo>
                  <a:pt x="110165" y="2034997"/>
                  <a:pt x="140332" y="2036234"/>
                  <a:pt x="176928" y="2036234"/>
                </a:cubicBezTo>
                <a:cubicBezTo>
                  <a:pt x="213524" y="2036234"/>
                  <a:pt x="243691" y="2034997"/>
                  <a:pt x="267429" y="2032524"/>
                </a:cubicBezTo>
                <a:cubicBezTo>
                  <a:pt x="291168" y="2030052"/>
                  <a:pt x="310208" y="2026343"/>
                  <a:pt x="324549" y="2021397"/>
                </a:cubicBezTo>
                <a:cubicBezTo>
                  <a:pt x="338891" y="2016452"/>
                  <a:pt x="349029" y="2010270"/>
                  <a:pt x="354964" y="2002852"/>
                </a:cubicBezTo>
                <a:cubicBezTo>
                  <a:pt x="360898" y="1995434"/>
                  <a:pt x="363865" y="1986779"/>
                  <a:pt x="363865" y="1976888"/>
                </a:cubicBezTo>
                <a:lnTo>
                  <a:pt x="363865" y="1276615"/>
                </a:lnTo>
                <a:lnTo>
                  <a:pt x="804504" y="1973921"/>
                </a:lnTo>
                <a:cubicBezTo>
                  <a:pt x="811427" y="1986779"/>
                  <a:pt x="819340" y="1997164"/>
                  <a:pt x="828242" y="2005077"/>
                </a:cubicBezTo>
                <a:cubicBezTo>
                  <a:pt x="837144" y="2012990"/>
                  <a:pt x="849754" y="2019172"/>
                  <a:pt x="866074" y="2023623"/>
                </a:cubicBezTo>
                <a:cubicBezTo>
                  <a:pt x="882394" y="2028074"/>
                  <a:pt x="903165" y="2031288"/>
                  <a:pt x="928387" y="2033266"/>
                </a:cubicBezTo>
                <a:cubicBezTo>
                  <a:pt x="953609" y="2035244"/>
                  <a:pt x="986496" y="2036234"/>
                  <a:pt x="1027048" y="2036234"/>
                </a:cubicBezTo>
                <a:cubicBezTo>
                  <a:pt x="1066612" y="2036234"/>
                  <a:pt x="1098757" y="2034997"/>
                  <a:pt x="1123484" y="2032524"/>
                </a:cubicBezTo>
                <a:cubicBezTo>
                  <a:pt x="1148211" y="2030052"/>
                  <a:pt x="1167746" y="2026590"/>
                  <a:pt x="1182088" y="2022139"/>
                </a:cubicBezTo>
                <a:cubicBezTo>
                  <a:pt x="1196429" y="2017688"/>
                  <a:pt x="1206320" y="2011754"/>
                  <a:pt x="1211760" y="2004335"/>
                </a:cubicBezTo>
                <a:cubicBezTo>
                  <a:pt x="1217200" y="1996917"/>
                  <a:pt x="1219920" y="1988263"/>
                  <a:pt x="1219920" y="1978372"/>
                </a:cubicBezTo>
                <a:cubicBezTo>
                  <a:pt x="1219920" y="1966503"/>
                  <a:pt x="1217200" y="1953397"/>
                  <a:pt x="1211760" y="1939056"/>
                </a:cubicBezTo>
                <a:cubicBezTo>
                  <a:pt x="1206320" y="1924714"/>
                  <a:pt x="1197666" y="1907652"/>
                  <a:pt x="1185797" y="1887870"/>
                </a:cubicBezTo>
                <a:lnTo>
                  <a:pt x="737740" y="1195015"/>
                </a:lnTo>
                <a:lnTo>
                  <a:pt x="1124968" y="755860"/>
                </a:lnTo>
                <a:cubicBezTo>
                  <a:pt x="1139804" y="737068"/>
                  <a:pt x="1150931" y="719264"/>
                  <a:pt x="1158350" y="702450"/>
                </a:cubicBezTo>
                <a:cubicBezTo>
                  <a:pt x="1165768" y="685635"/>
                  <a:pt x="1169477" y="669810"/>
                  <a:pt x="1169477" y="654974"/>
                </a:cubicBezTo>
                <a:close/>
                <a:moveTo>
                  <a:pt x="355228" y="0"/>
                </a:moveTo>
                <a:lnTo>
                  <a:pt x="1042491" y="596179"/>
                </a:lnTo>
                <a:lnTo>
                  <a:pt x="1025750" y="595072"/>
                </a:lnTo>
                <a:cubicBezTo>
                  <a:pt x="1010295" y="594454"/>
                  <a:pt x="993419" y="594145"/>
                  <a:pt x="975121" y="594145"/>
                </a:cubicBezTo>
                <a:cubicBezTo>
                  <a:pt x="937536" y="594145"/>
                  <a:pt x="906627" y="595381"/>
                  <a:pt x="882394" y="597854"/>
                </a:cubicBezTo>
                <a:cubicBezTo>
                  <a:pt x="858162" y="600327"/>
                  <a:pt x="837885" y="604036"/>
                  <a:pt x="821565" y="608981"/>
                </a:cubicBezTo>
                <a:cubicBezTo>
                  <a:pt x="805245" y="613926"/>
                  <a:pt x="792140" y="620850"/>
                  <a:pt x="782249" y="629752"/>
                </a:cubicBezTo>
                <a:cubicBezTo>
                  <a:pt x="772358" y="638654"/>
                  <a:pt x="763457" y="649039"/>
                  <a:pt x="755544" y="660908"/>
                </a:cubicBezTo>
                <a:lnTo>
                  <a:pt x="363865" y="1187597"/>
                </a:lnTo>
                <a:lnTo>
                  <a:pt x="363865" y="2591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10" name="Freeform 420">
            <a:extLst>
              <a:ext uri="{FF2B5EF4-FFF2-40B4-BE49-F238E27FC236}">
                <a16:creationId xmlns:a16="http://schemas.microsoft.com/office/drawing/2014/main" id="{049FA077-B602-4943-9A55-C6462C67EE8E}"/>
              </a:ext>
            </a:extLst>
          </p:cNvPr>
          <p:cNvSpPr/>
          <p:nvPr/>
        </p:nvSpPr>
        <p:spPr>
          <a:xfrm>
            <a:off x="8550350" y="2011481"/>
            <a:ext cx="524114" cy="883850"/>
          </a:xfrm>
          <a:custGeom>
            <a:avLst/>
            <a:gdLst/>
            <a:ahLst/>
            <a:cxnLst/>
            <a:rect l="l" t="t" r="r" b="b"/>
            <a:pathLst>
              <a:path w="1229929" h="2074116">
                <a:moveTo>
                  <a:pt x="186937" y="0"/>
                </a:moveTo>
                <a:cubicBezTo>
                  <a:pt x="223533" y="0"/>
                  <a:pt x="253700" y="1484"/>
                  <a:pt x="277438" y="4451"/>
                </a:cubicBezTo>
                <a:cubicBezTo>
                  <a:pt x="301177" y="7418"/>
                  <a:pt x="320217" y="11622"/>
                  <a:pt x="334558" y="17062"/>
                </a:cubicBezTo>
                <a:cubicBezTo>
                  <a:pt x="348900" y="22502"/>
                  <a:pt x="359038" y="29178"/>
                  <a:pt x="364973" y="37091"/>
                </a:cubicBezTo>
                <a:cubicBezTo>
                  <a:pt x="370907" y="45004"/>
                  <a:pt x="373874" y="53905"/>
                  <a:pt x="373874" y="63796"/>
                </a:cubicBezTo>
                <a:lnTo>
                  <a:pt x="373874" y="1225479"/>
                </a:lnTo>
                <a:lnTo>
                  <a:pt x="765553" y="698790"/>
                </a:lnTo>
                <a:cubicBezTo>
                  <a:pt x="773466" y="686921"/>
                  <a:pt x="782367" y="676536"/>
                  <a:pt x="792258" y="667634"/>
                </a:cubicBezTo>
                <a:cubicBezTo>
                  <a:pt x="802149" y="658732"/>
                  <a:pt x="815254" y="651808"/>
                  <a:pt x="831574" y="646863"/>
                </a:cubicBezTo>
                <a:cubicBezTo>
                  <a:pt x="847894" y="641918"/>
                  <a:pt x="868171" y="638209"/>
                  <a:pt x="892403" y="635736"/>
                </a:cubicBezTo>
                <a:cubicBezTo>
                  <a:pt x="916636" y="633263"/>
                  <a:pt x="947545" y="632027"/>
                  <a:pt x="985130" y="632027"/>
                </a:cubicBezTo>
                <a:cubicBezTo>
                  <a:pt x="1021726" y="632027"/>
                  <a:pt x="1052635" y="633263"/>
                  <a:pt x="1077857" y="635736"/>
                </a:cubicBezTo>
                <a:cubicBezTo>
                  <a:pt x="1103079" y="638209"/>
                  <a:pt x="1123355" y="641918"/>
                  <a:pt x="1138686" y="646863"/>
                </a:cubicBezTo>
                <a:cubicBezTo>
                  <a:pt x="1154017" y="651808"/>
                  <a:pt x="1164649" y="657990"/>
                  <a:pt x="1170584" y="665408"/>
                </a:cubicBezTo>
                <a:cubicBezTo>
                  <a:pt x="1176518" y="672827"/>
                  <a:pt x="1179486" y="681976"/>
                  <a:pt x="1179486" y="692856"/>
                </a:cubicBezTo>
                <a:cubicBezTo>
                  <a:pt x="1179486" y="707692"/>
                  <a:pt x="1175777" y="723517"/>
                  <a:pt x="1168359" y="740332"/>
                </a:cubicBezTo>
                <a:cubicBezTo>
                  <a:pt x="1160940" y="757146"/>
                  <a:pt x="1149813" y="774950"/>
                  <a:pt x="1134977" y="793742"/>
                </a:cubicBezTo>
                <a:lnTo>
                  <a:pt x="747749" y="1232897"/>
                </a:lnTo>
                <a:lnTo>
                  <a:pt x="1195806" y="1925752"/>
                </a:lnTo>
                <a:cubicBezTo>
                  <a:pt x="1207675" y="1945534"/>
                  <a:pt x="1216329" y="1962596"/>
                  <a:pt x="1221769" y="1976938"/>
                </a:cubicBezTo>
                <a:cubicBezTo>
                  <a:pt x="1227209" y="1991279"/>
                  <a:pt x="1229929" y="2004385"/>
                  <a:pt x="1229929" y="2016254"/>
                </a:cubicBezTo>
                <a:cubicBezTo>
                  <a:pt x="1229929" y="2026145"/>
                  <a:pt x="1227209" y="2034799"/>
                  <a:pt x="1221769" y="2042217"/>
                </a:cubicBezTo>
                <a:cubicBezTo>
                  <a:pt x="1216329" y="2049636"/>
                  <a:pt x="1206438" y="2055570"/>
                  <a:pt x="1192097" y="2060021"/>
                </a:cubicBezTo>
                <a:cubicBezTo>
                  <a:pt x="1177755" y="2064472"/>
                  <a:pt x="1158220" y="2067934"/>
                  <a:pt x="1133493" y="2070406"/>
                </a:cubicBezTo>
                <a:cubicBezTo>
                  <a:pt x="1108766" y="2072879"/>
                  <a:pt x="1076621" y="2074116"/>
                  <a:pt x="1037057" y="2074116"/>
                </a:cubicBezTo>
                <a:cubicBezTo>
                  <a:pt x="996505" y="2074116"/>
                  <a:pt x="963618" y="2073126"/>
                  <a:pt x="938396" y="2071148"/>
                </a:cubicBezTo>
                <a:cubicBezTo>
                  <a:pt x="913174" y="2069170"/>
                  <a:pt x="892403" y="2065956"/>
                  <a:pt x="876083" y="2061505"/>
                </a:cubicBezTo>
                <a:cubicBezTo>
                  <a:pt x="859763" y="2057054"/>
                  <a:pt x="847153" y="2050872"/>
                  <a:pt x="838251" y="2042959"/>
                </a:cubicBezTo>
                <a:cubicBezTo>
                  <a:pt x="829349" y="2035046"/>
                  <a:pt x="821436" y="2024661"/>
                  <a:pt x="814513" y="2011803"/>
                </a:cubicBezTo>
                <a:lnTo>
                  <a:pt x="373874" y="1314497"/>
                </a:lnTo>
                <a:lnTo>
                  <a:pt x="373874" y="2014770"/>
                </a:lnTo>
                <a:cubicBezTo>
                  <a:pt x="373874" y="2024661"/>
                  <a:pt x="370907" y="2033316"/>
                  <a:pt x="364973" y="2040734"/>
                </a:cubicBezTo>
                <a:cubicBezTo>
                  <a:pt x="359038" y="2048152"/>
                  <a:pt x="348900" y="2054334"/>
                  <a:pt x="334558" y="2059279"/>
                </a:cubicBezTo>
                <a:cubicBezTo>
                  <a:pt x="320217" y="2064225"/>
                  <a:pt x="301177" y="2067934"/>
                  <a:pt x="277438" y="2070406"/>
                </a:cubicBezTo>
                <a:cubicBezTo>
                  <a:pt x="253700" y="2072879"/>
                  <a:pt x="223533" y="2074116"/>
                  <a:pt x="186937" y="2074116"/>
                </a:cubicBezTo>
                <a:cubicBezTo>
                  <a:pt x="150341" y="2074116"/>
                  <a:pt x="120174" y="2072879"/>
                  <a:pt x="96436" y="2070406"/>
                </a:cubicBezTo>
                <a:cubicBezTo>
                  <a:pt x="72697" y="2067934"/>
                  <a:pt x="53658" y="2064225"/>
                  <a:pt x="39316" y="2059279"/>
                </a:cubicBezTo>
                <a:cubicBezTo>
                  <a:pt x="24974" y="2054334"/>
                  <a:pt x="14836" y="2048152"/>
                  <a:pt x="8901" y="2040734"/>
                </a:cubicBezTo>
                <a:cubicBezTo>
                  <a:pt x="2967" y="2033316"/>
                  <a:pt x="0" y="2024661"/>
                  <a:pt x="0" y="2014770"/>
                </a:cubicBezTo>
                <a:lnTo>
                  <a:pt x="0" y="63796"/>
                </a:lnTo>
                <a:cubicBezTo>
                  <a:pt x="0" y="53905"/>
                  <a:pt x="2967" y="45004"/>
                  <a:pt x="8901" y="37091"/>
                </a:cubicBezTo>
                <a:cubicBezTo>
                  <a:pt x="14836" y="29178"/>
                  <a:pt x="24974" y="22502"/>
                  <a:pt x="39316" y="17062"/>
                </a:cubicBezTo>
                <a:cubicBezTo>
                  <a:pt x="53658" y="11622"/>
                  <a:pt x="72697" y="7418"/>
                  <a:pt x="96436" y="4451"/>
                </a:cubicBezTo>
                <a:cubicBezTo>
                  <a:pt x="120174" y="1484"/>
                  <a:pt x="150341" y="0"/>
                  <a:pt x="186937" y="0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11" name="Rectangle 464">
            <a:extLst>
              <a:ext uri="{FF2B5EF4-FFF2-40B4-BE49-F238E27FC236}">
                <a16:creationId xmlns:a16="http://schemas.microsoft.com/office/drawing/2014/main" id="{3A545CD5-AF38-42D0-BC5F-10507BEB4188}"/>
              </a:ext>
            </a:extLst>
          </p:cNvPr>
          <p:cNvSpPr/>
          <p:nvPr/>
        </p:nvSpPr>
        <p:spPr>
          <a:xfrm>
            <a:off x="5449231" y="1818032"/>
            <a:ext cx="1289304" cy="1289304"/>
          </a:xfrm>
          <a:prstGeom prst="rect">
            <a:avLst/>
          </a:prstGeom>
          <a:solidFill>
            <a:srgbClr val="F39C12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12" name="TextBox 465">
            <a:extLst>
              <a:ext uri="{FF2B5EF4-FFF2-40B4-BE49-F238E27FC236}">
                <a16:creationId xmlns:a16="http://schemas.microsoft.com/office/drawing/2014/main" id="{D7DBC2BB-38FE-426F-BA4C-CA0152D3E491}"/>
              </a:ext>
            </a:extLst>
          </p:cNvPr>
          <p:cNvSpPr txBox="1"/>
          <p:nvPr/>
        </p:nvSpPr>
        <p:spPr>
          <a:xfrm>
            <a:off x="5867489" y="2343856"/>
            <a:ext cx="871046" cy="763480"/>
          </a:xfrm>
          <a:custGeom>
            <a:avLst/>
            <a:gdLst>
              <a:gd name="connsiteX0" fmla="*/ 589173 w 2044069"/>
              <a:gd name="connsiteY0" fmla="*/ 683382 h 1791647"/>
              <a:gd name="connsiteX1" fmla="*/ 731601 w 2044069"/>
              <a:gd name="connsiteY1" fmla="*/ 683382 h 1791647"/>
              <a:gd name="connsiteX2" fmla="*/ 731601 w 2044069"/>
              <a:gd name="connsiteY2" fmla="*/ 908894 h 1791647"/>
              <a:gd name="connsiteX3" fmla="*/ 597333 w 2044069"/>
              <a:gd name="connsiteY3" fmla="*/ 1026101 h 1791647"/>
              <a:gd name="connsiteX4" fmla="*/ 452679 w 2044069"/>
              <a:gd name="connsiteY4" fmla="*/ 1066159 h 1791647"/>
              <a:gd name="connsiteX5" fmla="*/ 306541 w 2044069"/>
              <a:gd name="connsiteY5" fmla="*/ 1018683 h 1791647"/>
              <a:gd name="connsiteX6" fmla="*/ 253872 w 2044069"/>
              <a:gd name="connsiteY6" fmla="*/ 888123 h 1791647"/>
              <a:gd name="connsiteX7" fmla="*/ 272418 w 2044069"/>
              <a:gd name="connsiteY7" fmla="*/ 801331 h 1791647"/>
              <a:gd name="connsiteX8" fmla="*/ 331021 w 2044069"/>
              <a:gd name="connsiteY8" fmla="*/ 736793 h 1791647"/>
              <a:gd name="connsiteX9" fmla="*/ 434875 w 2044069"/>
              <a:gd name="connsiteY9" fmla="*/ 696735 h 1791647"/>
              <a:gd name="connsiteX10" fmla="*/ 589173 w 2044069"/>
              <a:gd name="connsiteY10" fmla="*/ 683382 h 1791647"/>
              <a:gd name="connsiteX11" fmla="*/ 480868 w 2044069"/>
              <a:gd name="connsiteY11" fmla="*/ 121085 h 1791647"/>
              <a:gd name="connsiteX12" fmla="*/ 600300 w 2044069"/>
              <a:gd name="connsiteY12" fmla="*/ 135922 h 1791647"/>
              <a:gd name="connsiteX13" fmla="*/ 677449 w 2044069"/>
              <a:gd name="connsiteY13" fmla="*/ 181914 h 1791647"/>
              <a:gd name="connsiteX14" fmla="*/ 718991 w 2044069"/>
              <a:gd name="connsiteY14" fmla="*/ 259806 h 1791647"/>
              <a:gd name="connsiteX15" fmla="*/ 731601 w 2044069"/>
              <a:gd name="connsiteY15" fmla="*/ 368853 h 1791647"/>
              <a:gd name="connsiteX16" fmla="*/ 731601 w 2044069"/>
              <a:gd name="connsiteY16" fmla="*/ 448969 h 1791647"/>
              <a:gd name="connsiteX17" fmla="*/ 602526 w 2044069"/>
              <a:gd name="connsiteY17" fmla="*/ 448968 h 1791647"/>
              <a:gd name="connsiteX18" fmla="*/ 292448 w 2044069"/>
              <a:gd name="connsiteY18" fmla="*/ 475674 h 1791647"/>
              <a:gd name="connsiteX19" fmla="*/ 272832 w 2044069"/>
              <a:gd name="connsiteY19" fmla="*/ 481104 h 1791647"/>
              <a:gd name="connsiteX20" fmla="*/ 0 w 2044069"/>
              <a:gd name="connsiteY20" fmla="*/ 244432 h 1791647"/>
              <a:gd name="connsiteX21" fmla="*/ 28361 w 2044069"/>
              <a:gd name="connsiteY21" fmla="*/ 254613 h 1791647"/>
              <a:gd name="connsiteX22" fmla="*/ 89931 w 2044069"/>
              <a:gd name="connsiteY22" fmla="*/ 233842 h 1791647"/>
              <a:gd name="connsiteX23" fmla="*/ 184142 w 2044069"/>
              <a:gd name="connsiteY23" fmla="*/ 187849 h 1791647"/>
              <a:gd name="connsiteX24" fmla="*/ 313960 w 2044069"/>
              <a:gd name="connsiteY24" fmla="*/ 141856 h 1791647"/>
              <a:gd name="connsiteX25" fmla="*/ 480868 w 2044069"/>
              <a:gd name="connsiteY25" fmla="*/ 121085 h 1791647"/>
              <a:gd name="connsiteX26" fmla="*/ 994340 w 2044069"/>
              <a:gd name="connsiteY26" fmla="*/ 0 h 1791647"/>
              <a:gd name="connsiteX27" fmla="*/ 2044069 w 2044069"/>
              <a:gd name="connsiteY27" fmla="*/ 910605 h 1791647"/>
              <a:gd name="connsiteX28" fmla="*/ 2044069 w 2044069"/>
              <a:gd name="connsiteY28" fmla="*/ 1791647 h 1791647"/>
              <a:gd name="connsiteX29" fmla="*/ 683194 w 2044069"/>
              <a:gd name="connsiteY29" fmla="*/ 1791647 h 1791647"/>
              <a:gd name="connsiteX30" fmla="*/ 28861 w 2044069"/>
              <a:gd name="connsiteY30" fmla="*/ 1224035 h 1791647"/>
              <a:gd name="connsiteX31" fmla="*/ 95124 w 2044069"/>
              <a:gd name="connsiteY31" fmla="*/ 1268675 h 1791647"/>
              <a:gd name="connsiteX32" fmla="*/ 177466 w 2044069"/>
              <a:gd name="connsiteY32" fmla="*/ 1302799 h 1791647"/>
              <a:gd name="connsiteX33" fmla="*/ 371079 w 2044069"/>
              <a:gd name="connsiteY33" fmla="*/ 1330246 h 1791647"/>
              <a:gd name="connsiteX34" fmla="*/ 603267 w 2044069"/>
              <a:gd name="connsiteY34" fmla="*/ 1281286 h 1791647"/>
              <a:gd name="connsiteX35" fmla="*/ 789463 w 2044069"/>
              <a:gd name="connsiteY35" fmla="*/ 1144792 h 1791647"/>
              <a:gd name="connsiteX36" fmla="*/ 789463 w 2044069"/>
              <a:gd name="connsiteY36" fmla="*/ 1250130 h 1791647"/>
              <a:gd name="connsiteX37" fmla="*/ 802074 w 2044069"/>
              <a:gd name="connsiteY37" fmla="*/ 1282770 h 1791647"/>
              <a:gd name="connsiteX38" fmla="*/ 845099 w 2044069"/>
              <a:gd name="connsiteY38" fmla="*/ 1299832 h 1791647"/>
              <a:gd name="connsiteX39" fmla="*/ 942277 w 2044069"/>
              <a:gd name="connsiteY39" fmla="*/ 1305025 h 1791647"/>
              <a:gd name="connsiteX40" fmla="*/ 1036488 w 2044069"/>
              <a:gd name="connsiteY40" fmla="*/ 1299832 h 1791647"/>
              <a:gd name="connsiteX41" fmla="*/ 1083222 w 2044069"/>
              <a:gd name="connsiteY41" fmla="*/ 1282770 h 1791647"/>
              <a:gd name="connsiteX42" fmla="*/ 1098058 w 2044069"/>
              <a:gd name="connsiteY42" fmla="*/ 1250130 h 1791647"/>
              <a:gd name="connsiteX43" fmla="*/ 1098058 w 2044069"/>
              <a:gd name="connsiteY43" fmla="*/ 359952 h 1791647"/>
              <a:gd name="connsiteX44" fmla="*/ 1065418 w 2044069"/>
              <a:gd name="connsiteY44" fmla="*/ 124055 h 1791647"/>
              <a:gd name="connsiteX45" fmla="*/ 1023135 w 2044069"/>
              <a:gd name="connsiteY45" fmla="*/ 33739 h 179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044069" h="1791647">
                <a:moveTo>
                  <a:pt x="589173" y="683382"/>
                </a:moveTo>
                <a:lnTo>
                  <a:pt x="731601" y="683382"/>
                </a:lnTo>
                <a:lnTo>
                  <a:pt x="731601" y="908894"/>
                </a:lnTo>
                <a:cubicBezTo>
                  <a:pt x="686103" y="960327"/>
                  <a:pt x="641347" y="999396"/>
                  <a:pt x="597333" y="1026101"/>
                </a:cubicBezTo>
                <a:cubicBezTo>
                  <a:pt x="553319" y="1052806"/>
                  <a:pt x="505101" y="1066159"/>
                  <a:pt x="452679" y="1066159"/>
                </a:cubicBezTo>
                <a:cubicBezTo>
                  <a:pt x="390366" y="1066159"/>
                  <a:pt x="341654" y="1050334"/>
                  <a:pt x="306541" y="1018683"/>
                </a:cubicBezTo>
                <a:cubicBezTo>
                  <a:pt x="271429" y="987032"/>
                  <a:pt x="253872" y="943512"/>
                  <a:pt x="253872" y="888123"/>
                </a:cubicBezTo>
                <a:cubicBezTo>
                  <a:pt x="253872" y="855484"/>
                  <a:pt x="260054" y="826553"/>
                  <a:pt x="272418" y="801331"/>
                </a:cubicBezTo>
                <a:cubicBezTo>
                  <a:pt x="284781" y="776109"/>
                  <a:pt x="304316" y="754597"/>
                  <a:pt x="331021" y="736793"/>
                </a:cubicBezTo>
                <a:cubicBezTo>
                  <a:pt x="357727" y="718989"/>
                  <a:pt x="392345" y="705637"/>
                  <a:pt x="434875" y="696735"/>
                </a:cubicBezTo>
                <a:cubicBezTo>
                  <a:pt x="477406" y="687833"/>
                  <a:pt x="528839" y="683382"/>
                  <a:pt x="589173" y="683382"/>
                </a:cubicBezTo>
                <a:close/>
                <a:moveTo>
                  <a:pt x="480868" y="121085"/>
                </a:moveTo>
                <a:cubicBezTo>
                  <a:pt x="528344" y="121085"/>
                  <a:pt x="568156" y="126031"/>
                  <a:pt x="600300" y="135922"/>
                </a:cubicBezTo>
                <a:cubicBezTo>
                  <a:pt x="632447" y="145814"/>
                  <a:pt x="658163" y="161144"/>
                  <a:pt x="677449" y="181914"/>
                </a:cubicBezTo>
                <a:cubicBezTo>
                  <a:pt x="696736" y="202685"/>
                  <a:pt x="710584" y="228649"/>
                  <a:pt x="718991" y="259806"/>
                </a:cubicBezTo>
                <a:cubicBezTo>
                  <a:pt x="727398" y="290962"/>
                  <a:pt x="731602" y="327311"/>
                  <a:pt x="731601" y="368853"/>
                </a:cubicBezTo>
                <a:lnTo>
                  <a:pt x="731601" y="448969"/>
                </a:lnTo>
                <a:lnTo>
                  <a:pt x="602526" y="448968"/>
                </a:lnTo>
                <a:cubicBezTo>
                  <a:pt x="484824" y="448969"/>
                  <a:pt x="381465" y="457871"/>
                  <a:pt x="292448" y="475674"/>
                </a:cubicBezTo>
                <a:lnTo>
                  <a:pt x="272832" y="481104"/>
                </a:lnTo>
                <a:lnTo>
                  <a:pt x="0" y="244432"/>
                </a:lnTo>
                <a:lnTo>
                  <a:pt x="28361" y="254613"/>
                </a:lnTo>
                <a:cubicBezTo>
                  <a:pt x="44186" y="254612"/>
                  <a:pt x="64710" y="247690"/>
                  <a:pt x="89931" y="233842"/>
                </a:cubicBezTo>
                <a:cubicBezTo>
                  <a:pt x="115154" y="219995"/>
                  <a:pt x="146558" y="204664"/>
                  <a:pt x="184142" y="187849"/>
                </a:cubicBezTo>
                <a:cubicBezTo>
                  <a:pt x="221727" y="171034"/>
                  <a:pt x="265000" y="155703"/>
                  <a:pt x="313960" y="141856"/>
                </a:cubicBezTo>
                <a:cubicBezTo>
                  <a:pt x="362919" y="128010"/>
                  <a:pt x="418556" y="121085"/>
                  <a:pt x="480868" y="121085"/>
                </a:cubicBezTo>
                <a:close/>
                <a:moveTo>
                  <a:pt x="994340" y="0"/>
                </a:moveTo>
                <a:lnTo>
                  <a:pt x="2044069" y="910605"/>
                </a:lnTo>
                <a:lnTo>
                  <a:pt x="2044069" y="1791647"/>
                </a:lnTo>
                <a:lnTo>
                  <a:pt x="683194" y="1791647"/>
                </a:lnTo>
                <a:lnTo>
                  <a:pt x="28861" y="1224035"/>
                </a:lnTo>
                <a:lnTo>
                  <a:pt x="95124" y="1268675"/>
                </a:lnTo>
                <a:cubicBezTo>
                  <a:pt x="120593" y="1282276"/>
                  <a:pt x="148041" y="1293650"/>
                  <a:pt x="177466" y="1302799"/>
                </a:cubicBezTo>
                <a:cubicBezTo>
                  <a:pt x="236316" y="1321097"/>
                  <a:pt x="300854" y="1330246"/>
                  <a:pt x="371079" y="1330246"/>
                </a:cubicBezTo>
                <a:cubicBezTo>
                  <a:pt x="456141" y="1330246"/>
                  <a:pt x="533537" y="1313926"/>
                  <a:pt x="603267" y="1281286"/>
                </a:cubicBezTo>
                <a:cubicBezTo>
                  <a:pt x="672998" y="1248647"/>
                  <a:pt x="735063" y="1203148"/>
                  <a:pt x="789463" y="1144792"/>
                </a:cubicBezTo>
                <a:lnTo>
                  <a:pt x="789463" y="1250130"/>
                </a:lnTo>
                <a:cubicBezTo>
                  <a:pt x="789463" y="1263977"/>
                  <a:pt x="793667" y="1274857"/>
                  <a:pt x="802074" y="1282770"/>
                </a:cubicBezTo>
                <a:cubicBezTo>
                  <a:pt x="810481" y="1290683"/>
                  <a:pt x="824823" y="1296370"/>
                  <a:pt x="845099" y="1299832"/>
                </a:cubicBezTo>
                <a:cubicBezTo>
                  <a:pt x="865376" y="1303294"/>
                  <a:pt x="897768" y="1305025"/>
                  <a:pt x="942277" y="1305025"/>
                </a:cubicBezTo>
                <a:cubicBezTo>
                  <a:pt x="983819" y="1305025"/>
                  <a:pt x="1015222" y="1303294"/>
                  <a:pt x="1036488" y="1299832"/>
                </a:cubicBezTo>
                <a:cubicBezTo>
                  <a:pt x="1057753" y="1296370"/>
                  <a:pt x="1073331" y="1290683"/>
                  <a:pt x="1083222" y="1282770"/>
                </a:cubicBezTo>
                <a:cubicBezTo>
                  <a:pt x="1093113" y="1274857"/>
                  <a:pt x="1098058" y="1263977"/>
                  <a:pt x="1098058" y="1250130"/>
                </a:cubicBezTo>
                <a:lnTo>
                  <a:pt x="1098058" y="359952"/>
                </a:lnTo>
                <a:cubicBezTo>
                  <a:pt x="1098058" y="268956"/>
                  <a:pt x="1087178" y="190324"/>
                  <a:pt x="1065418" y="124055"/>
                </a:cubicBezTo>
                <a:cubicBezTo>
                  <a:pt x="1054538" y="90921"/>
                  <a:pt x="1040444" y="60815"/>
                  <a:pt x="1023135" y="33739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13" name="Freeform 466">
            <a:extLst>
              <a:ext uri="{FF2B5EF4-FFF2-40B4-BE49-F238E27FC236}">
                <a16:creationId xmlns:a16="http://schemas.microsoft.com/office/drawing/2014/main" id="{6D9D9140-34E6-4379-BCF4-BA5821ECF674}"/>
              </a:ext>
            </a:extLst>
          </p:cNvPr>
          <p:cNvSpPr/>
          <p:nvPr/>
        </p:nvSpPr>
        <p:spPr>
          <a:xfrm>
            <a:off x="5820147" y="2274701"/>
            <a:ext cx="515263" cy="636017"/>
          </a:xfrm>
          <a:custGeom>
            <a:avLst/>
            <a:gdLst/>
            <a:ahLst/>
            <a:cxnLst/>
            <a:rect l="l" t="t" r="r" b="b"/>
            <a:pathLst>
              <a:path w="1209159" h="1492532">
                <a:moveTo>
                  <a:pt x="624609" y="0"/>
                </a:moveTo>
                <a:cubicBezTo>
                  <a:pt x="728463" y="0"/>
                  <a:pt x="817233" y="10138"/>
                  <a:pt x="890920" y="30414"/>
                </a:cubicBezTo>
                <a:cubicBezTo>
                  <a:pt x="964607" y="50691"/>
                  <a:pt x="1025189" y="81847"/>
                  <a:pt x="1072665" y="123883"/>
                </a:cubicBezTo>
                <a:cubicBezTo>
                  <a:pt x="1120141" y="165919"/>
                  <a:pt x="1154759" y="220072"/>
                  <a:pt x="1176519" y="286341"/>
                </a:cubicBezTo>
                <a:cubicBezTo>
                  <a:pt x="1198279" y="352610"/>
                  <a:pt x="1209159" y="431242"/>
                  <a:pt x="1209159" y="522238"/>
                </a:cubicBezTo>
                <a:lnTo>
                  <a:pt x="1209159" y="1412416"/>
                </a:lnTo>
                <a:cubicBezTo>
                  <a:pt x="1209159" y="1426263"/>
                  <a:pt x="1204214" y="1437143"/>
                  <a:pt x="1194323" y="1445056"/>
                </a:cubicBezTo>
                <a:cubicBezTo>
                  <a:pt x="1184432" y="1452969"/>
                  <a:pt x="1168854" y="1458656"/>
                  <a:pt x="1147589" y="1462118"/>
                </a:cubicBezTo>
                <a:cubicBezTo>
                  <a:pt x="1126323" y="1465580"/>
                  <a:pt x="1094920" y="1467311"/>
                  <a:pt x="1053378" y="1467311"/>
                </a:cubicBezTo>
                <a:cubicBezTo>
                  <a:pt x="1008869" y="1467311"/>
                  <a:pt x="976477" y="1465580"/>
                  <a:pt x="956200" y="1462118"/>
                </a:cubicBezTo>
                <a:cubicBezTo>
                  <a:pt x="935924" y="1458656"/>
                  <a:pt x="921582" y="1452969"/>
                  <a:pt x="913175" y="1445056"/>
                </a:cubicBezTo>
                <a:cubicBezTo>
                  <a:pt x="904768" y="1437143"/>
                  <a:pt x="900564" y="1426263"/>
                  <a:pt x="900564" y="1412416"/>
                </a:cubicBezTo>
                <a:lnTo>
                  <a:pt x="900564" y="1307078"/>
                </a:lnTo>
                <a:cubicBezTo>
                  <a:pt x="846164" y="1365434"/>
                  <a:pt x="784099" y="1410933"/>
                  <a:pt x="714368" y="1443572"/>
                </a:cubicBezTo>
                <a:cubicBezTo>
                  <a:pt x="644638" y="1476212"/>
                  <a:pt x="567242" y="1492532"/>
                  <a:pt x="482180" y="1492532"/>
                </a:cubicBezTo>
                <a:cubicBezTo>
                  <a:pt x="411955" y="1492532"/>
                  <a:pt x="347417" y="1483383"/>
                  <a:pt x="288567" y="1465085"/>
                </a:cubicBezTo>
                <a:cubicBezTo>
                  <a:pt x="229716" y="1446787"/>
                  <a:pt x="178778" y="1419587"/>
                  <a:pt x="135753" y="1383485"/>
                </a:cubicBezTo>
                <a:cubicBezTo>
                  <a:pt x="92727" y="1347384"/>
                  <a:pt x="59346" y="1302628"/>
                  <a:pt x="35608" y="1249217"/>
                </a:cubicBezTo>
                <a:cubicBezTo>
                  <a:pt x="11869" y="1195806"/>
                  <a:pt x="0" y="1133494"/>
                  <a:pt x="0" y="1062279"/>
                </a:cubicBezTo>
                <a:cubicBezTo>
                  <a:pt x="0" y="985131"/>
                  <a:pt x="15084" y="918120"/>
                  <a:pt x="45251" y="861247"/>
                </a:cubicBezTo>
                <a:cubicBezTo>
                  <a:pt x="75418" y="804375"/>
                  <a:pt x="120422" y="757393"/>
                  <a:pt x="180262" y="720302"/>
                </a:cubicBezTo>
                <a:cubicBezTo>
                  <a:pt x="240101" y="683212"/>
                  <a:pt x="314530" y="655765"/>
                  <a:pt x="403548" y="637961"/>
                </a:cubicBezTo>
                <a:cubicBezTo>
                  <a:pt x="492566" y="620158"/>
                  <a:pt x="595925" y="611256"/>
                  <a:pt x="713627" y="611256"/>
                </a:cubicBezTo>
                <a:lnTo>
                  <a:pt x="842702" y="611256"/>
                </a:lnTo>
                <a:lnTo>
                  <a:pt x="842702" y="531140"/>
                </a:lnTo>
                <a:cubicBezTo>
                  <a:pt x="842702" y="489598"/>
                  <a:pt x="838499" y="453249"/>
                  <a:pt x="830092" y="422093"/>
                </a:cubicBezTo>
                <a:cubicBezTo>
                  <a:pt x="821684" y="390937"/>
                  <a:pt x="807837" y="364973"/>
                  <a:pt x="788550" y="344202"/>
                </a:cubicBezTo>
                <a:cubicBezTo>
                  <a:pt x="769263" y="323431"/>
                  <a:pt x="743547" y="308101"/>
                  <a:pt x="711401" y="298210"/>
                </a:cubicBezTo>
                <a:cubicBezTo>
                  <a:pt x="679256" y="288319"/>
                  <a:pt x="639445" y="283373"/>
                  <a:pt x="591969" y="283373"/>
                </a:cubicBezTo>
                <a:cubicBezTo>
                  <a:pt x="529656" y="283373"/>
                  <a:pt x="474020" y="290297"/>
                  <a:pt x="425061" y="304144"/>
                </a:cubicBezTo>
                <a:cubicBezTo>
                  <a:pt x="376101" y="317991"/>
                  <a:pt x="332828" y="333322"/>
                  <a:pt x="295243" y="350137"/>
                </a:cubicBezTo>
                <a:cubicBezTo>
                  <a:pt x="257658" y="366951"/>
                  <a:pt x="226254" y="382282"/>
                  <a:pt x="201032" y="396129"/>
                </a:cubicBezTo>
                <a:cubicBezTo>
                  <a:pt x="175811" y="409977"/>
                  <a:pt x="155287" y="416900"/>
                  <a:pt x="139462" y="416900"/>
                </a:cubicBezTo>
                <a:cubicBezTo>
                  <a:pt x="128582" y="416900"/>
                  <a:pt x="118938" y="413438"/>
                  <a:pt x="110531" y="406515"/>
                </a:cubicBezTo>
                <a:cubicBezTo>
                  <a:pt x="102124" y="399591"/>
                  <a:pt x="95200" y="389700"/>
                  <a:pt x="89760" y="376842"/>
                </a:cubicBezTo>
                <a:cubicBezTo>
                  <a:pt x="84320" y="363984"/>
                  <a:pt x="80116" y="348159"/>
                  <a:pt x="77149" y="329366"/>
                </a:cubicBezTo>
                <a:cubicBezTo>
                  <a:pt x="74182" y="310573"/>
                  <a:pt x="72698" y="289803"/>
                  <a:pt x="72698" y="267053"/>
                </a:cubicBezTo>
                <a:cubicBezTo>
                  <a:pt x="72698" y="236392"/>
                  <a:pt x="75171" y="212159"/>
                  <a:pt x="80116" y="194356"/>
                </a:cubicBezTo>
                <a:cubicBezTo>
                  <a:pt x="85062" y="176552"/>
                  <a:pt x="94458" y="160479"/>
                  <a:pt x="108305" y="146138"/>
                </a:cubicBezTo>
                <a:cubicBezTo>
                  <a:pt x="122153" y="131796"/>
                  <a:pt x="146385" y="115971"/>
                  <a:pt x="181003" y="98661"/>
                </a:cubicBezTo>
                <a:cubicBezTo>
                  <a:pt x="215621" y="81352"/>
                  <a:pt x="256174" y="65280"/>
                  <a:pt x="302661" y="50443"/>
                </a:cubicBezTo>
                <a:cubicBezTo>
                  <a:pt x="349148" y="35607"/>
                  <a:pt x="399839" y="23491"/>
                  <a:pt x="454733" y="14094"/>
                </a:cubicBezTo>
                <a:cubicBezTo>
                  <a:pt x="509627" y="4698"/>
                  <a:pt x="566253" y="0"/>
                  <a:pt x="624609" y="0"/>
                </a:cubicBezTo>
                <a:close/>
                <a:moveTo>
                  <a:pt x="700274" y="845669"/>
                </a:moveTo>
                <a:cubicBezTo>
                  <a:pt x="639940" y="845669"/>
                  <a:pt x="588507" y="850120"/>
                  <a:pt x="545976" y="859022"/>
                </a:cubicBezTo>
                <a:cubicBezTo>
                  <a:pt x="503446" y="867924"/>
                  <a:pt x="468828" y="881276"/>
                  <a:pt x="442122" y="899080"/>
                </a:cubicBezTo>
                <a:cubicBezTo>
                  <a:pt x="415417" y="916884"/>
                  <a:pt x="395882" y="938396"/>
                  <a:pt x="383519" y="963618"/>
                </a:cubicBezTo>
                <a:cubicBezTo>
                  <a:pt x="371155" y="988840"/>
                  <a:pt x="364973" y="1017771"/>
                  <a:pt x="364973" y="1050410"/>
                </a:cubicBezTo>
                <a:cubicBezTo>
                  <a:pt x="364973" y="1105799"/>
                  <a:pt x="382530" y="1149319"/>
                  <a:pt x="417642" y="1180970"/>
                </a:cubicBezTo>
                <a:cubicBezTo>
                  <a:pt x="452755" y="1212621"/>
                  <a:pt x="501467" y="1228446"/>
                  <a:pt x="563780" y="1228446"/>
                </a:cubicBezTo>
                <a:cubicBezTo>
                  <a:pt x="616202" y="1228446"/>
                  <a:pt x="664420" y="1215093"/>
                  <a:pt x="708434" y="1188388"/>
                </a:cubicBezTo>
                <a:cubicBezTo>
                  <a:pt x="752448" y="1161683"/>
                  <a:pt x="797204" y="1122614"/>
                  <a:pt x="842702" y="1071181"/>
                </a:cubicBezTo>
                <a:lnTo>
                  <a:pt x="842702" y="845669"/>
                </a:lnTo>
                <a:lnTo>
                  <a:pt x="700274" y="845669"/>
                </a:lnTo>
                <a:close/>
              </a:path>
            </a:pathLst>
          </a:cu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14" name="Rectangle 472">
            <a:extLst>
              <a:ext uri="{FF2B5EF4-FFF2-40B4-BE49-F238E27FC236}">
                <a16:creationId xmlns:a16="http://schemas.microsoft.com/office/drawing/2014/main" id="{3E876AA2-AE8C-4EAC-9924-E4047DE4BD11}"/>
              </a:ext>
            </a:extLst>
          </p:cNvPr>
          <p:cNvSpPr/>
          <p:nvPr/>
        </p:nvSpPr>
        <p:spPr>
          <a:xfrm>
            <a:off x="4105912" y="1818032"/>
            <a:ext cx="1289304" cy="1289304"/>
          </a:xfrm>
          <a:prstGeom prst="rect">
            <a:avLst/>
          </a:prstGeom>
          <a:solidFill>
            <a:srgbClr val="16A085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15" name="TextBox 473">
            <a:extLst>
              <a:ext uri="{FF2B5EF4-FFF2-40B4-BE49-F238E27FC236}">
                <a16:creationId xmlns:a16="http://schemas.microsoft.com/office/drawing/2014/main" id="{D4C7EA03-7A46-4D32-B860-FBC6B8DD1F81}"/>
              </a:ext>
            </a:extLst>
          </p:cNvPr>
          <p:cNvSpPr txBox="1"/>
          <p:nvPr/>
        </p:nvSpPr>
        <p:spPr>
          <a:xfrm>
            <a:off x="4638295" y="2031418"/>
            <a:ext cx="846" cy="734"/>
          </a:xfrm>
          <a:custGeom>
            <a:avLst/>
            <a:gdLst/>
            <a:ahLst/>
            <a:cxnLst/>
            <a:rect l="l" t="t" r="r" b="b"/>
            <a:pathLst>
              <a:path w="1985" h="1723">
                <a:moveTo>
                  <a:pt x="0" y="0"/>
                </a:moveTo>
                <a:lnTo>
                  <a:pt x="1808" y="1191"/>
                </a:lnTo>
                <a:lnTo>
                  <a:pt x="1985" y="1723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3900" b="1" kern="0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16" name="TextBox 474">
            <a:extLst>
              <a:ext uri="{FF2B5EF4-FFF2-40B4-BE49-F238E27FC236}">
                <a16:creationId xmlns:a16="http://schemas.microsoft.com/office/drawing/2014/main" id="{8A9E9AE9-6773-4703-B91E-9C2FC650A1BA}"/>
              </a:ext>
            </a:extLst>
          </p:cNvPr>
          <p:cNvSpPr txBox="1"/>
          <p:nvPr/>
        </p:nvSpPr>
        <p:spPr>
          <a:xfrm>
            <a:off x="4487664" y="2032154"/>
            <a:ext cx="907552" cy="1075183"/>
          </a:xfrm>
          <a:custGeom>
            <a:avLst/>
            <a:gdLst>
              <a:gd name="connsiteX0" fmla="*/ 355467 w 2129737"/>
              <a:gd name="connsiteY0" fmla="*/ 0 h 2523115"/>
              <a:gd name="connsiteX1" fmla="*/ 2129737 w 2129737"/>
              <a:gd name="connsiteY1" fmla="*/ 1539120 h 2523115"/>
              <a:gd name="connsiteX2" fmla="*/ 2129737 w 2129737"/>
              <a:gd name="connsiteY2" fmla="*/ 2523115 h 2523115"/>
              <a:gd name="connsiteX3" fmla="*/ 598903 w 2129737"/>
              <a:gd name="connsiteY3" fmla="*/ 2523115 h 2523115"/>
              <a:gd name="connsiteX4" fmla="*/ 0 w 2129737"/>
              <a:gd name="connsiteY4" fmla="*/ 2003587 h 2523115"/>
              <a:gd name="connsiteX5" fmla="*/ 29633 w 2129737"/>
              <a:gd name="connsiteY5" fmla="*/ 2021656 h 2523115"/>
              <a:gd name="connsiteX6" fmla="*/ 86753 w 2129737"/>
              <a:gd name="connsiteY6" fmla="*/ 2032783 h 2523115"/>
              <a:gd name="connsiteX7" fmla="*/ 177255 w 2129737"/>
              <a:gd name="connsiteY7" fmla="*/ 2036493 h 2523115"/>
              <a:gd name="connsiteX8" fmla="*/ 267756 w 2129737"/>
              <a:gd name="connsiteY8" fmla="*/ 2032783 h 2523115"/>
              <a:gd name="connsiteX9" fmla="*/ 324876 w 2129737"/>
              <a:gd name="connsiteY9" fmla="*/ 2021656 h 2523115"/>
              <a:gd name="connsiteX10" fmla="*/ 355290 w 2129737"/>
              <a:gd name="connsiteY10" fmla="*/ 2003111 h 2523115"/>
              <a:gd name="connsiteX11" fmla="*/ 364192 w 2129737"/>
              <a:gd name="connsiteY11" fmla="*/ 1977147 h 2523115"/>
              <a:gd name="connsiteX12" fmla="*/ 364192 w 2129737"/>
              <a:gd name="connsiteY12" fmla="*/ 1097354 h 2523115"/>
              <a:gd name="connsiteX13" fmla="*/ 515522 w 2129737"/>
              <a:gd name="connsiteY13" fmla="*/ 946024 h 2523115"/>
              <a:gd name="connsiteX14" fmla="*/ 659434 w 2129737"/>
              <a:gd name="connsiteY14" fmla="*/ 894097 h 2523115"/>
              <a:gd name="connsiteX15" fmla="*/ 758096 w 2129737"/>
              <a:gd name="connsiteY15" fmla="*/ 915610 h 2523115"/>
              <a:gd name="connsiteX16" fmla="*/ 827085 w 2129737"/>
              <a:gd name="connsiteY16" fmla="*/ 976439 h 2523115"/>
              <a:gd name="connsiteX17" fmla="*/ 867884 w 2129737"/>
              <a:gd name="connsiteY17" fmla="*/ 1070649 h 2523115"/>
              <a:gd name="connsiteX18" fmla="*/ 881979 w 2129737"/>
              <a:gd name="connsiteY18" fmla="*/ 1221979 h 2523115"/>
              <a:gd name="connsiteX19" fmla="*/ 881979 w 2129737"/>
              <a:gd name="connsiteY19" fmla="*/ 1977147 h 2523115"/>
              <a:gd name="connsiteX20" fmla="*/ 890881 w 2129737"/>
              <a:gd name="connsiteY20" fmla="*/ 2003111 h 2523115"/>
              <a:gd name="connsiteX21" fmla="*/ 920553 w 2129737"/>
              <a:gd name="connsiteY21" fmla="*/ 2021656 h 2523115"/>
              <a:gd name="connsiteX22" fmla="*/ 977673 w 2129737"/>
              <a:gd name="connsiteY22" fmla="*/ 2032783 h 2523115"/>
              <a:gd name="connsiteX23" fmla="*/ 1068916 w 2129737"/>
              <a:gd name="connsiteY23" fmla="*/ 2036493 h 2523115"/>
              <a:gd name="connsiteX24" fmla="*/ 1158676 w 2129737"/>
              <a:gd name="connsiteY24" fmla="*/ 2032783 h 2523115"/>
              <a:gd name="connsiteX25" fmla="*/ 1215796 w 2129737"/>
              <a:gd name="connsiteY25" fmla="*/ 2021656 h 2523115"/>
              <a:gd name="connsiteX26" fmla="*/ 1245468 w 2129737"/>
              <a:gd name="connsiteY26" fmla="*/ 2003111 h 2523115"/>
              <a:gd name="connsiteX27" fmla="*/ 1254370 w 2129737"/>
              <a:gd name="connsiteY27" fmla="*/ 1977147 h 2523115"/>
              <a:gd name="connsiteX28" fmla="*/ 1254370 w 2129737"/>
              <a:gd name="connsiteY28" fmla="*/ 1165601 h 2523115"/>
              <a:gd name="connsiteX29" fmla="*/ 1229149 w 2129737"/>
              <a:gd name="connsiteY29" fmla="*/ 915610 h 2523115"/>
              <a:gd name="connsiteX30" fmla="*/ 1146807 w 2129737"/>
              <a:gd name="connsiteY30" fmla="*/ 735349 h 2523115"/>
              <a:gd name="connsiteX31" fmla="*/ 996960 w 2129737"/>
              <a:gd name="connsiteY31" fmla="*/ 613691 h 2523115"/>
              <a:gd name="connsiteX32" fmla="*/ 769223 w 2129737"/>
              <a:gd name="connsiteY32" fmla="*/ 569182 h 2523115"/>
              <a:gd name="connsiteX33" fmla="*/ 560773 w 2129737"/>
              <a:gd name="connsiteY33" fmla="*/ 615916 h 2523115"/>
              <a:gd name="connsiteX34" fmla="*/ 364192 w 2129737"/>
              <a:gd name="connsiteY34" fmla="*/ 757603 h 2523115"/>
              <a:gd name="connsiteX35" fmla="*/ 364192 w 2129737"/>
              <a:gd name="connsiteY35" fmla="*/ 26173 h 2523115"/>
              <a:gd name="connsiteX36" fmla="*/ 355467 w 2129737"/>
              <a:gd name="connsiteY36" fmla="*/ 0 h 2523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29737" h="2523115">
                <a:moveTo>
                  <a:pt x="355467" y="0"/>
                </a:moveTo>
                <a:lnTo>
                  <a:pt x="2129737" y="1539120"/>
                </a:lnTo>
                <a:lnTo>
                  <a:pt x="2129737" y="2523115"/>
                </a:lnTo>
                <a:lnTo>
                  <a:pt x="598903" y="2523115"/>
                </a:lnTo>
                <a:lnTo>
                  <a:pt x="0" y="2003587"/>
                </a:lnTo>
                <a:lnTo>
                  <a:pt x="29633" y="2021656"/>
                </a:lnTo>
                <a:cubicBezTo>
                  <a:pt x="43975" y="2026602"/>
                  <a:pt x="63015" y="2030311"/>
                  <a:pt x="86753" y="2032783"/>
                </a:cubicBezTo>
                <a:cubicBezTo>
                  <a:pt x="110491" y="2035256"/>
                  <a:pt x="140658" y="2036493"/>
                  <a:pt x="177255" y="2036493"/>
                </a:cubicBezTo>
                <a:cubicBezTo>
                  <a:pt x="213851" y="2036493"/>
                  <a:pt x="244018" y="2035256"/>
                  <a:pt x="267756" y="2032783"/>
                </a:cubicBezTo>
                <a:cubicBezTo>
                  <a:pt x="291494" y="2030311"/>
                  <a:pt x="310534" y="2026602"/>
                  <a:pt x="324876" y="2021656"/>
                </a:cubicBezTo>
                <a:cubicBezTo>
                  <a:pt x="339218" y="2016711"/>
                  <a:pt x="349356" y="2010529"/>
                  <a:pt x="355290" y="2003111"/>
                </a:cubicBezTo>
                <a:cubicBezTo>
                  <a:pt x="361225" y="1995693"/>
                  <a:pt x="364192" y="1987038"/>
                  <a:pt x="364192" y="1977147"/>
                </a:cubicBezTo>
                <a:lnTo>
                  <a:pt x="364192" y="1097354"/>
                </a:lnTo>
                <a:cubicBezTo>
                  <a:pt x="416614" y="1031086"/>
                  <a:pt x="467057" y="980642"/>
                  <a:pt x="515522" y="946024"/>
                </a:cubicBezTo>
                <a:cubicBezTo>
                  <a:pt x="563988" y="911406"/>
                  <a:pt x="611958" y="894097"/>
                  <a:pt x="659434" y="894097"/>
                </a:cubicBezTo>
                <a:cubicBezTo>
                  <a:pt x="697020" y="894097"/>
                  <a:pt x="729907" y="901268"/>
                  <a:pt x="758096" y="915610"/>
                </a:cubicBezTo>
                <a:cubicBezTo>
                  <a:pt x="786285" y="929952"/>
                  <a:pt x="809281" y="950228"/>
                  <a:pt x="827085" y="976439"/>
                </a:cubicBezTo>
                <a:cubicBezTo>
                  <a:pt x="844888" y="1002649"/>
                  <a:pt x="858488" y="1034053"/>
                  <a:pt x="867884" y="1070649"/>
                </a:cubicBezTo>
                <a:cubicBezTo>
                  <a:pt x="877281" y="1107245"/>
                  <a:pt x="881979" y="1157689"/>
                  <a:pt x="881979" y="1221979"/>
                </a:cubicBezTo>
                <a:lnTo>
                  <a:pt x="881979" y="1977147"/>
                </a:lnTo>
                <a:cubicBezTo>
                  <a:pt x="881979" y="1987038"/>
                  <a:pt x="884946" y="1995693"/>
                  <a:pt x="890881" y="2003111"/>
                </a:cubicBezTo>
                <a:cubicBezTo>
                  <a:pt x="896815" y="2010529"/>
                  <a:pt x="906706" y="2016711"/>
                  <a:pt x="920553" y="2021656"/>
                </a:cubicBezTo>
                <a:cubicBezTo>
                  <a:pt x="934401" y="2026602"/>
                  <a:pt x="953441" y="2030311"/>
                  <a:pt x="977673" y="2032783"/>
                </a:cubicBezTo>
                <a:cubicBezTo>
                  <a:pt x="1001906" y="2035256"/>
                  <a:pt x="1032320" y="2036493"/>
                  <a:pt x="1068916" y="2036493"/>
                </a:cubicBezTo>
                <a:cubicBezTo>
                  <a:pt x="1104524" y="2036493"/>
                  <a:pt x="1134444" y="2035256"/>
                  <a:pt x="1158676" y="2032783"/>
                </a:cubicBezTo>
                <a:cubicBezTo>
                  <a:pt x="1182909" y="2030311"/>
                  <a:pt x="1201949" y="2026602"/>
                  <a:pt x="1215796" y="2021656"/>
                </a:cubicBezTo>
                <a:cubicBezTo>
                  <a:pt x="1229643" y="2016711"/>
                  <a:pt x="1239534" y="2010529"/>
                  <a:pt x="1245468" y="2003111"/>
                </a:cubicBezTo>
                <a:cubicBezTo>
                  <a:pt x="1251403" y="1995693"/>
                  <a:pt x="1254370" y="1987038"/>
                  <a:pt x="1254370" y="1977147"/>
                </a:cubicBezTo>
                <a:lnTo>
                  <a:pt x="1254370" y="1165601"/>
                </a:lnTo>
                <a:cubicBezTo>
                  <a:pt x="1254370" y="1067682"/>
                  <a:pt x="1245963" y="984351"/>
                  <a:pt x="1229149" y="915610"/>
                </a:cubicBezTo>
                <a:cubicBezTo>
                  <a:pt x="1212334" y="846868"/>
                  <a:pt x="1184887" y="786781"/>
                  <a:pt x="1146807" y="735349"/>
                </a:cubicBezTo>
                <a:cubicBezTo>
                  <a:pt x="1108727" y="683916"/>
                  <a:pt x="1058778" y="643364"/>
                  <a:pt x="996960" y="613691"/>
                </a:cubicBezTo>
                <a:cubicBezTo>
                  <a:pt x="935142" y="584018"/>
                  <a:pt x="859230" y="569182"/>
                  <a:pt x="769223" y="569182"/>
                </a:cubicBezTo>
                <a:cubicBezTo>
                  <a:pt x="697020" y="569182"/>
                  <a:pt x="627536" y="584760"/>
                  <a:pt x="560773" y="615916"/>
                </a:cubicBezTo>
                <a:cubicBezTo>
                  <a:pt x="494010" y="647073"/>
                  <a:pt x="428483" y="694301"/>
                  <a:pt x="364192" y="757603"/>
                </a:cubicBezTo>
                <a:lnTo>
                  <a:pt x="364192" y="26173"/>
                </a:lnTo>
                <a:lnTo>
                  <a:pt x="355467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17" name="TextBox 475">
            <a:extLst>
              <a:ext uri="{FF2B5EF4-FFF2-40B4-BE49-F238E27FC236}">
                <a16:creationId xmlns:a16="http://schemas.microsoft.com/office/drawing/2014/main" id="{CFD1DA72-9DB0-4F92-8445-E8A743571C16}"/>
              </a:ext>
            </a:extLst>
          </p:cNvPr>
          <p:cNvSpPr txBox="1"/>
          <p:nvPr/>
        </p:nvSpPr>
        <p:spPr>
          <a:xfrm>
            <a:off x="4487291" y="2885624"/>
            <a:ext cx="375" cy="325"/>
          </a:xfrm>
          <a:custGeom>
            <a:avLst/>
            <a:gdLst/>
            <a:ahLst/>
            <a:cxnLst/>
            <a:rect l="l" t="t" r="r" b="b"/>
            <a:pathLst>
              <a:path w="879" h="762">
                <a:moveTo>
                  <a:pt x="0" y="0"/>
                </a:moveTo>
                <a:lnTo>
                  <a:pt x="879" y="762"/>
                </a:lnTo>
                <a:lnTo>
                  <a:pt x="98" y="286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3900" b="1" kern="0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18" name="Freeform 476">
            <a:extLst>
              <a:ext uri="{FF2B5EF4-FFF2-40B4-BE49-F238E27FC236}">
                <a16:creationId xmlns:a16="http://schemas.microsoft.com/office/drawing/2014/main" id="{C1AF0D85-4BE2-40E4-A7B9-A7136A5A0B0B}"/>
              </a:ext>
            </a:extLst>
          </p:cNvPr>
          <p:cNvSpPr/>
          <p:nvPr/>
        </p:nvSpPr>
        <p:spPr>
          <a:xfrm>
            <a:off x="4483539" y="2016120"/>
            <a:ext cx="538655" cy="883850"/>
          </a:xfrm>
          <a:custGeom>
            <a:avLst/>
            <a:gdLst/>
            <a:ahLst/>
            <a:cxnLst/>
            <a:rect l="l" t="t" r="r" b="b"/>
            <a:pathLst>
              <a:path w="1264053" h="2074116">
                <a:moveTo>
                  <a:pt x="186938" y="0"/>
                </a:moveTo>
                <a:cubicBezTo>
                  <a:pt x="223534" y="0"/>
                  <a:pt x="253701" y="1484"/>
                  <a:pt x="277439" y="4451"/>
                </a:cubicBezTo>
                <a:cubicBezTo>
                  <a:pt x="301177" y="7418"/>
                  <a:pt x="320217" y="11622"/>
                  <a:pt x="334559" y="17062"/>
                </a:cubicBezTo>
                <a:cubicBezTo>
                  <a:pt x="348901" y="22502"/>
                  <a:pt x="359039" y="29178"/>
                  <a:pt x="364973" y="37091"/>
                </a:cubicBezTo>
                <a:cubicBezTo>
                  <a:pt x="370908" y="45004"/>
                  <a:pt x="373875" y="53905"/>
                  <a:pt x="373875" y="63796"/>
                </a:cubicBezTo>
                <a:lnTo>
                  <a:pt x="373875" y="795226"/>
                </a:lnTo>
                <a:cubicBezTo>
                  <a:pt x="438166" y="731924"/>
                  <a:pt x="503693" y="684696"/>
                  <a:pt x="570456" y="653539"/>
                </a:cubicBezTo>
                <a:cubicBezTo>
                  <a:pt x="637219" y="622383"/>
                  <a:pt x="706703" y="606805"/>
                  <a:pt x="778906" y="606805"/>
                </a:cubicBezTo>
                <a:cubicBezTo>
                  <a:pt x="868913" y="606805"/>
                  <a:pt x="944825" y="621641"/>
                  <a:pt x="1006643" y="651314"/>
                </a:cubicBezTo>
                <a:cubicBezTo>
                  <a:pt x="1068461" y="680987"/>
                  <a:pt x="1118410" y="721539"/>
                  <a:pt x="1156490" y="772972"/>
                </a:cubicBezTo>
                <a:cubicBezTo>
                  <a:pt x="1194570" y="824404"/>
                  <a:pt x="1222017" y="884491"/>
                  <a:pt x="1238832" y="953233"/>
                </a:cubicBezTo>
                <a:cubicBezTo>
                  <a:pt x="1255646" y="1021974"/>
                  <a:pt x="1264053" y="1105305"/>
                  <a:pt x="1264053" y="1203224"/>
                </a:cubicBezTo>
                <a:lnTo>
                  <a:pt x="1264053" y="2014770"/>
                </a:lnTo>
                <a:cubicBezTo>
                  <a:pt x="1264053" y="2024661"/>
                  <a:pt x="1261086" y="2033316"/>
                  <a:pt x="1255151" y="2040734"/>
                </a:cubicBezTo>
                <a:cubicBezTo>
                  <a:pt x="1249217" y="2048152"/>
                  <a:pt x="1239326" y="2054334"/>
                  <a:pt x="1225479" y="2059279"/>
                </a:cubicBezTo>
                <a:cubicBezTo>
                  <a:pt x="1211632" y="2064225"/>
                  <a:pt x="1192592" y="2067934"/>
                  <a:pt x="1168359" y="2070406"/>
                </a:cubicBezTo>
                <a:cubicBezTo>
                  <a:pt x="1144127" y="2072879"/>
                  <a:pt x="1114207" y="2074116"/>
                  <a:pt x="1078599" y="2074116"/>
                </a:cubicBezTo>
                <a:cubicBezTo>
                  <a:pt x="1042003" y="2074116"/>
                  <a:pt x="1011589" y="2072879"/>
                  <a:pt x="987356" y="2070406"/>
                </a:cubicBezTo>
                <a:cubicBezTo>
                  <a:pt x="963124" y="2067934"/>
                  <a:pt x="944084" y="2064225"/>
                  <a:pt x="930236" y="2059279"/>
                </a:cubicBezTo>
                <a:cubicBezTo>
                  <a:pt x="916389" y="2054334"/>
                  <a:pt x="906498" y="2048152"/>
                  <a:pt x="900564" y="2040734"/>
                </a:cubicBezTo>
                <a:cubicBezTo>
                  <a:pt x="894629" y="2033316"/>
                  <a:pt x="891662" y="2024661"/>
                  <a:pt x="891662" y="2014770"/>
                </a:cubicBezTo>
                <a:lnTo>
                  <a:pt x="891662" y="1259602"/>
                </a:lnTo>
                <a:cubicBezTo>
                  <a:pt x="891662" y="1195312"/>
                  <a:pt x="886964" y="1144868"/>
                  <a:pt x="877567" y="1108272"/>
                </a:cubicBezTo>
                <a:cubicBezTo>
                  <a:pt x="868171" y="1071676"/>
                  <a:pt x="854571" y="1040272"/>
                  <a:pt x="836768" y="1014062"/>
                </a:cubicBezTo>
                <a:cubicBezTo>
                  <a:pt x="818964" y="987851"/>
                  <a:pt x="795968" y="967575"/>
                  <a:pt x="767779" y="953233"/>
                </a:cubicBezTo>
                <a:cubicBezTo>
                  <a:pt x="739590" y="938891"/>
                  <a:pt x="706703" y="931720"/>
                  <a:pt x="669117" y="931720"/>
                </a:cubicBezTo>
                <a:cubicBezTo>
                  <a:pt x="621641" y="931720"/>
                  <a:pt x="573671" y="949029"/>
                  <a:pt x="525205" y="983647"/>
                </a:cubicBezTo>
                <a:cubicBezTo>
                  <a:pt x="476740" y="1018265"/>
                  <a:pt x="426297" y="1068709"/>
                  <a:pt x="373875" y="1134977"/>
                </a:cubicBezTo>
                <a:lnTo>
                  <a:pt x="373875" y="2014770"/>
                </a:lnTo>
                <a:cubicBezTo>
                  <a:pt x="373875" y="2024661"/>
                  <a:pt x="370908" y="2033316"/>
                  <a:pt x="364973" y="2040734"/>
                </a:cubicBezTo>
                <a:cubicBezTo>
                  <a:pt x="359039" y="2048152"/>
                  <a:pt x="348901" y="2054334"/>
                  <a:pt x="334559" y="2059279"/>
                </a:cubicBezTo>
                <a:cubicBezTo>
                  <a:pt x="320217" y="2064225"/>
                  <a:pt x="301177" y="2067934"/>
                  <a:pt x="277439" y="2070406"/>
                </a:cubicBezTo>
                <a:cubicBezTo>
                  <a:pt x="253701" y="2072879"/>
                  <a:pt x="223534" y="2074116"/>
                  <a:pt x="186938" y="2074116"/>
                </a:cubicBezTo>
                <a:cubicBezTo>
                  <a:pt x="150341" y="2074116"/>
                  <a:pt x="120174" y="2072879"/>
                  <a:pt x="96436" y="2070406"/>
                </a:cubicBezTo>
                <a:cubicBezTo>
                  <a:pt x="72698" y="2067934"/>
                  <a:pt x="53658" y="2064225"/>
                  <a:pt x="39316" y="2059279"/>
                </a:cubicBezTo>
                <a:cubicBezTo>
                  <a:pt x="24975" y="2054334"/>
                  <a:pt x="14836" y="2048152"/>
                  <a:pt x="8902" y="2040734"/>
                </a:cubicBezTo>
                <a:cubicBezTo>
                  <a:pt x="2967" y="2033316"/>
                  <a:pt x="0" y="2024661"/>
                  <a:pt x="0" y="2014770"/>
                </a:cubicBezTo>
                <a:lnTo>
                  <a:pt x="0" y="63796"/>
                </a:lnTo>
                <a:cubicBezTo>
                  <a:pt x="0" y="53905"/>
                  <a:pt x="2967" y="45004"/>
                  <a:pt x="8902" y="37091"/>
                </a:cubicBezTo>
                <a:cubicBezTo>
                  <a:pt x="14836" y="29178"/>
                  <a:pt x="24975" y="22502"/>
                  <a:pt x="39316" y="17062"/>
                </a:cubicBezTo>
                <a:cubicBezTo>
                  <a:pt x="53658" y="11622"/>
                  <a:pt x="72698" y="7418"/>
                  <a:pt x="96436" y="4451"/>
                </a:cubicBezTo>
                <a:cubicBezTo>
                  <a:pt x="120174" y="1484"/>
                  <a:pt x="150341" y="0"/>
                  <a:pt x="186938" y="0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19" name="Rectangle 478">
            <a:extLst>
              <a:ext uri="{FF2B5EF4-FFF2-40B4-BE49-F238E27FC236}">
                <a16:creationId xmlns:a16="http://schemas.microsoft.com/office/drawing/2014/main" id="{AF9E6510-A563-4845-93DA-935C3E8DC4B8}"/>
              </a:ext>
            </a:extLst>
          </p:cNvPr>
          <p:cNvSpPr/>
          <p:nvPr/>
        </p:nvSpPr>
        <p:spPr>
          <a:xfrm>
            <a:off x="6792550" y="1818032"/>
            <a:ext cx="1289304" cy="1289304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20" name="TextBox 479">
            <a:extLst>
              <a:ext uri="{FF2B5EF4-FFF2-40B4-BE49-F238E27FC236}">
                <a16:creationId xmlns:a16="http://schemas.microsoft.com/office/drawing/2014/main" id="{63A86CDC-621E-4633-B33F-387CDAAF865E}"/>
              </a:ext>
            </a:extLst>
          </p:cNvPr>
          <p:cNvSpPr txBox="1"/>
          <p:nvPr/>
        </p:nvSpPr>
        <p:spPr>
          <a:xfrm>
            <a:off x="7174065" y="2300750"/>
            <a:ext cx="907789" cy="806587"/>
          </a:xfrm>
          <a:custGeom>
            <a:avLst/>
            <a:gdLst>
              <a:gd name="connsiteX0" fmla="*/ 1117839 w 2130294"/>
              <a:gd name="connsiteY0" fmla="*/ 73692 h 1892803"/>
              <a:gd name="connsiteX1" fmla="*/ 2130294 w 2130294"/>
              <a:gd name="connsiteY1" fmla="*/ 951963 h 1892803"/>
              <a:gd name="connsiteX2" fmla="*/ 2130294 w 2130294"/>
              <a:gd name="connsiteY2" fmla="*/ 1892803 h 1892803"/>
              <a:gd name="connsiteX3" fmla="*/ 599294 w 2130294"/>
              <a:gd name="connsiteY3" fmla="*/ 1892803 h 1892803"/>
              <a:gd name="connsiteX4" fmla="*/ 0 w 2130294"/>
              <a:gd name="connsiteY4" fmla="*/ 1372936 h 1892803"/>
              <a:gd name="connsiteX5" fmla="*/ 30191 w 2130294"/>
              <a:gd name="connsiteY5" fmla="*/ 1391344 h 1892803"/>
              <a:gd name="connsiteX6" fmla="*/ 87311 w 2130294"/>
              <a:gd name="connsiteY6" fmla="*/ 1402471 h 1892803"/>
              <a:gd name="connsiteX7" fmla="*/ 177812 w 2130294"/>
              <a:gd name="connsiteY7" fmla="*/ 1406181 h 1892803"/>
              <a:gd name="connsiteX8" fmla="*/ 268313 w 2130294"/>
              <a:gd name="connsiteY8" fmla="*/ 1402471 h 1892803"/>
              <a:gd name="connsiteX9" fmla="*/ 325433 w 2130294"/>
              <a:gd name="connsiteY9" fmla="*/ 1391344 h 1892803"/>
              <a:gd name="connsiteX10" fmla="*/ 355848 w 2130294"/>
              <a:gd name="connsiteY10" fmla="*/ 1372799 h 1892803"/>
              <a:gd name="connsiteX11" fmla="*/ 364749 w 2130294"/>
              <a:gd name="connsiteY11" fmla="*/ 1346835 h 1892803"/>
              <a:gd name="connsiteX12" fmla="*/ 364749 w 2130294"/>
              <a:gd name="connsiteY12" fmla="*/ 467042 h 1892803"/>
              <a:gd name="connsiteX13" fmla="*/ 516080 w 2130294"/>
              <a:gd name="connsiteY13" fmla="*/ 315712 h 1892803"/>
              <a:gd name="connsiteX14" fmla="*/ 659992 w 2130294"/>
              <a:gd name="connsiteY14" fmla="*/ 263785 h 1892803"/>
              <a:gd name="connsiteX15" fmla="*/ 758653 w 2130294"/>
              <a:gd name="connsiteY15" fmla="*/ 285298 h 1892803"/>
              <a:gd name="connsiteX16" fmla="*/ 827642 w 2130294"/>
              <a:gd name="connsiteY16" fmla="*/ 346127 h 1892803"/>
              <a:gd name="connsiteX17" fmla="*/ 868442 w 2130294"/>
              <a:gd name="connsiteY17" fmla="*/ 440337 h 1892803"/>
              <a:gd name="connsiteX18" fmla="*/ 882536 w 2130294"/>
              <a:gd name="connsiteY18" fmla="*/ 591667 h 1892803"/>
              <a:gd name="connsiteX19" fmla="*/ 882536 w 2130294"/>
              <a:gd name="connsiteY19" fmla="*/ 1346835 h 1892803"/>
              <a:gd name="connsiteX20" fmla="*/ 891438 w 2130294"/>
              <a:gd name="connsiteY20" fmla="*/ 1372799 h 1892803"/>
              <a:gd name="connsiteX21" fmla="*/ 921111 w 2130294"/>
              <a:gd name="connsiteY21" fmla="*/ 1391344 h 1892803"/>
              <a:gd name="connsiteX22" fmla="*/ 978231 w 2130294"/>
              <a:gd name="connsiteY22" fmla="*/ 1402471 h 1892803"/>
              <a:gd name="connsiteX23" fmla="*/ 1069474 w 2130294"/>
              <a:gd name="connsiteY23" fmla="*/ 1406181 h 1892803"/>
              <a:gd name="connsiteX24" fmla="*/ 1159234 w 2130294"/>
              <a:gd name="connsiteY24" fmla="*/ 1402471 h 1892803"/>
              <a:gd name="connsiteX25" fmla="*/ 1216353 w 2130294"/>
              <a:gd name="connsiteY25" fmla="*/ 1391344 h 1892803"/>
              <a:gd name="connsiteX26" fmla="*/ 1246026 w 2130294"/>
              <a:gd name="connsiteY26" fmla="*/ 1372799 h 1892803"/>
              <a:gd name="connsiteX27" fmla="*/ 1254928 w 2130294"/>
              <a:gd name="connsiteY27" fmla="*/ 1346835 h 1892803"/>
              <a:gd name="connsiteX28" fmla="*/ 1254928 w 2130294"/>
              <a:gd name="connsiteY28" fmla="*/ 529355 h 1892803"/>
              <a:gd name="connsiteX29" fmla="*/ 1229706 w 2130294"/>
              <a:gd name="connsiteY29" fmla="*/ 283072 h 1892803"/>
              <a:gd name="connsiteX30" fmla="*/ 1147364 w 2130294"/>
              <a:gd name="connsiteY30" fmla="*/ 104295 h 1892803"/>
              <a:gd name="connsiteX31" fmla="*/ 303159 w 2130294"/>
              <a:gd name="connsiteY31" fmla="*/ 0 h 1892803"/>
              <a:gd name="connsiteX32" fmla="*/ 404258 w 2130294"/>
              <a:gd name="connsiteY32" fmla="*/ 87700 h 1892803"/>
              <a:gd name="connsiteX33" fmla="*/ 309855 w 2130294"/>
              <a:gd name="connsiteY33" fmla="*/ 176251 h 1892803"/>
              <a:gd name="connsiteX34" fmla="*/ 309855 w 2130294"/>
              <a:gd name="connsiteY34" fmla="*/ 23437 h 1892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30294" h="1892803">
                <a:moveTo>
                  <a:pt x="1117839" y="73692"/>
                </a:moveTo>
                <a:lnTo>
                  <a:pt x="2130294" y="951963"/>
                </a:lnTo>
                <a:lnTo>
                  <a:pt x="2130294" y="1892803"/>
                </a:lnTo>
                <a:lnTo>
                  <a:pt x="599294" y="1892803"/>
                </a:lnTo>
                <a:lnTo>
                  <a:pt x="0" y="1372936"/>
                </a:lnTo>
                <a:lnTo>
                  <a:pt x="30191" y="1391344"/>
                </a:lnTo>
                <a:cubicBezTo>
                  <a:pt x="44533" y="1396290"/>
                  <a:pt x="63572" y="1399999"/>
                  <a:pt x="87311" y="1402471"/>
                </a:cubicBezTo>
                <a:cubicBezTo>
                  <a:pt x="111049" y="1404944"/>
                  <a:pt x="141216" y="1406181"/>
                  <a:pt x="177812" y="1406181"/>
                </a:cubicBezTo>
                <a:cubicBezTo>
                  <a:pt x="214408" y="1406181"/>
                  <a:pt x="244575" y="1404944"/>
                  <a:pt x="268313" y="1402471"/>
                </a:cubicBezTo>
                <a:cubicBezTo>
                  <a:pt x="292052" y="1399999"/>
                  <a:pt x="311091" y="1396290"/>
                  <a:pt x="325433" y="1391344"/>
                </a:cubicBezTo>
                <a:cubicBezTo>
                  <a:pt x="339775" y="1386399"/>
                  <a:pt x="349913" y="1380217"/>
                  <a:pt x="355848" y="1372799"/>
                </a:cubicBezTo>
                <a:cubicBezTo>
                  <a:pt x="361782" y="1365381"/>
                  <a:pt x="364749" y="1356726"/>
                  <a:pt x="364749" y="1346835"/>
                </a:cubicBezTo>
                <a:lnTo>
                  <a:pt x="364749" y="467042"/>
                </a:lnTo>
                <a:cubicBezTo>
                  <a:pt x="417171" y="400774"/>
                  <a:pt x="467615" y="350330"/>
                  <a:pt x="516080" y="315712"/>
                </a:cubicBezTo>
                <a:cubicBezTo>
                  <a:pt x="564545" y="281094"/>
                  <a:pt x="612516" y="263785"/>
                  <a:pt x="659992" y="263785"/>
                </a:cubicBezTo>
                <a:cubicBezTo>
                  <a:pt x="697577" y="263785"/>
                  <a:pt x="730464" y="270956"/>
                  <a:pt x="758653" y="285298"/>
                </a:cubicBezTo>
                <a:cubicBezTo>
                  <a:pt x="786842" y="299640"/>
                  <a:pt x="809839" y="319916"/>
                  <a:pt x="827642" y="346127"/>
                </a:cubicBezTo>
                <a:cubicBezTo>
                  <a:pt x="845446" y="372337"/>
                  <a:pt x="859046" y="403741"/>
                  <a:pt x="868442" y="440337"/>
                </a:cubicBezTo>
                <a:cubicBezTo>
                  <a:pt x="877838" y="476933"/>
                  <a:pt x="882536" y="527377"/>
                  <a:pt x="882536" y="591667"/>
                </a:cubicBezTo>
                <a:lnTo>
                  <a:pt x="882536" y="1346835"/>
                </a:lnTo>
                <a:cubicBezTo>
                  <a:pt x="882536" y="1356726"/>
                  <a:pt x="885504" y="1365381"/>
                  <a:pt x="891438" y="1372799"/>
                </a:cubicBezTo>
                <a:cubicBezTo>
                  <a:pt x="897373" y="1380217"/>
                  <a:pt x="907264" y="1386399"/>
                  <a:pt x="921111" y="1391344"/>
                </a:cubicBezTo>
                <a:cubicBezTo>
                  <a:pt x="934958" y="1396290"/>
                  <a:pt x="953998" y="1399999"/>
                  <a:pt x="978231" y="1402471"/>
                </a:cubicBezTo>
                <a:cubicBezTo>
                  <a:pt x="1002463" y="1404944"/>
                  <a:pt x="1032878" y="1406181"/>
                  <a:pt x="1069474" y="1406181"/>
                </a:cubicBezTo>
                <a:cubicBezTo>
                  <a:pt x="1105081" y="1406181"/>
                  <a:pt x="1135001" y="1404944"/>
                  <a:pt x="1159234" y="1402471"/>
                </a:cubicBezTo>
                <a:cubicBezTo>
                  <a:pt x="1183466" y="1399999"/>
                  <a:pt x="1202506" y="1396290"/>
                  <a:pt x="1216353" y="1391344"/>
                </a:cubicBezTo>
                <a:cubicBezTo>
                  <a:pt x="1230200" y="1386399"/>
                  <a:pt x="1240091" y="1380217"/>
                  <a:pt x="1246026" y="1372799"/>
                </a:cubicBezTo>
                <a:cubicBezTo>
                  <a:pt x="1251960" y="1365381"/>
                  <a:pt x="1254928" y="1356726"/>
                  <a:pt x="1254928" y="1346835"/>
                </a:cubicBezTo>
                <a:lnTo>
                  <a:pt x="1254928" y="529355"/>
                </a:lnTo>
                <a:cubicBezTo>
                  <a:pt x="1254928" y="433414"/>
                  <a:pt x="1246520" y="351319"/>
                  <a:pt x="1229706" y="283072"/>
                </a:cubicBezTo>
                <a:cubicBezTo>
                  <a:pt x="1212892" y="214825"/>
                  <a:pt x="1185444" y="155233"/>
                  <a:pt x="1147364" y="104295"/>
                </a:cubicBezTo>
                <a:close/>
                <a:moveTo>
                  <a:pt x="303159" y="0"/>
                </a:moveTo>
                <a:lnTo>
                  <a:pt x="404258" y="87700"/>
                </a:lnTo>
                <a:lnTo>
                  <a:pt x="309855" y="176251"/>
                </a:lnTo>
                <a:lnTo>
                  <a:pt x="309855" y="23437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21" name="Freeform 480">
            <a:extLst>
              <a:ext uri="{FF2B5EF4-FFF2-40B4-BE49-F238E27FC236}">
                <a16:creationId xmlns:a16="http://schemas.microsoft.com/office/drawing/2014/main" id="{B2B93122-ED74-410C-94ED-DE53FA760694}"/>
              </a:ext>
            </a:extLst>
          </p:cNvPr>
          <p:cNvSpPr/>
          <p:nvPr/>
        </p:nvSpPr>
        <p:spPr>
          <a:xfrm>
            <a:off x="7170178" y="2274700"/>
            <a:ext cx="538655" cy="625270"/>
          </a:xfrm>
          <a:custGeom>
            <a:avLst/>
            <a:gdLst/>
            <a:ahLst/>
            <a:cxnLst/>
            <a:rect l="l" t="t" r="r" b="b"/>
            <a:pathLst>
              <a:path w="1264053" h="1467311">
                <a:moveTo>
                  <a:pt x="778906" y="0"/>
                </a:moveTo>
                <a:cubicBezTo>
                  <a:pt x="868912" y="0"/>
                  <a:pt x="944825" y="14836"/>
                  <a:pt x="1006643" y="44509"/>
                </a:cubicBezTo>
                <a:cubicBezTo>
                  <a:pt x="1068461" y="74182"/>
                  <a:pt x="1118410" y="114487"/>
                  <a:pt x="1156489" y="165425"/>
                </a:cubicBezTo>
                <a:cubicBezTo>
                  <a:pt x="1194569" y="216363"/>
                  <a:pt x="1222017" y="275955"/>
                  <a:pt x="1238831" y="344202"/>
                </a:cubicBezTo>
                <a:cubicBezTo>
                  <a:pt x="1255645" y="412449"/>
                  <a:pt x="1264053" y="494544"/>
                  <a:pt x="1264053" y="590485"/>
                </a:cubicBezTo>
                <a:lnTo>
                  <a:pt x="1264053" y="1407965"/>
                </a:lnTo>
                <a:cubicBezTo>
                  <a:pt x="1264053" y="1417856"/>
                  <a:pt x="1261085" y="1426511"/>
                  <a:pt x="1255151" y="1433929"/>
                </a:cubicBezTo>
                <a:cubicBezTo>
                  <a:pt x="1249216" y="1441347"/>
                  <a:pt x="1239325" y="1447529"/>
                  <a:pt x="1225478" y="1452474"/>
                </a:cubicBezTo>
                <a:cubicBezTo>
                  <a:pt x="1211631" y="1457420"/>
                  <a:pt x="1192591" y="1461129"/>
                  <a:pt x="1168359" y="1463601"/>
                </a:cubicBezTo>
                <a:cubicBezTo>
                  <a:pt x="1144126" y="1466074"/>
                  <a:pt x="1114206" y="1467311"/>
                  <a:pt x="1078599" y="1467311"/>
                </a:cubicBezTo>
                <a:cubicBezTo>
                  <a:pt x="1042003" y="1467311"/>
                  <a:pt x="1011588" y="1466074"/>
                  <a:pt x="987356" y="1463601"/>
                </a:cubicBezTo>
                <a:cubicBezTo>
                  <a:pt x="963123" y="1461129"/>
                  <a:pt x="944083" y="1457420"/>
                  <a:pt x="930236" y="1452474"/>
                </a:cubicBezTo>
                <a:cubicBezTo>
                  <a:pt x="916389" y="1447529"/>
                  <a:pt x="906498" y="1441347"/>
                  <a:pt x="900563" y="1433929"/>
                </a:cubicBezTo>
                <a:cubicBezTo>
                  <a:pt x="894629" y="1426511"/>
                  <a:pt x="891661" y="1417856"/>
                  <a:pt x="891661" y="1407965"/>
                </a:cubicBezTo>
                <a:lnTo>
                  <a:pt x="891661" y="652797"/>
                </a:lnTo>
                <a:cubicBezTo>
                  <a:pt x="891661" y="588507"/>
                  <a:pt x="886963" y="538063"/>
                  <a:pt x="877567" y="501467"/>
                </a:cubicBezTo>
                <a:cubicBezTo>
                  <a:pt x="868171" y="464871"/>
                  <a:pt x="854571" y="433467"/>
                  <a:pt x="836767" y="407257"/>
                </a:cubicBezTo>
                <a:cubicBezTo>
                  <a:pt x="818964" y="381046"/>
                  <a:pt x="795967" y="360770"/>
                  <a:pt x="767778" y="346428"/>
                </a:cubicBezTo>
                <a:cubicBezTo>
                  <a:pt x="739589" y="332086"/>
                  <a:pt x="706702" y="324915"/>
                  <a:pt x="669117" y="324915"/>
                </a:cubicBezTo>
                <a:cubicBezTo>
                  <a:pt x="621641" y="324915"/>
                  <a:pt x="573670" y="342224"/>
                  <a:pt x="525205" y="376842"/>
                </a:cubicBezTo>
                <a:cubicBezTo>
                  <a:pt x="476740" y="411460"/>
                  <a:pt x="426296" y="461904"/>
                  <a:pt x="373874" y="528172"/>
                </a:cubicBezTo>
                <a:lnTo>
                  <a:pt x="373874" y="1407965"/>
                </a:lnTo>
                <a:cubicBezTo>
                  <a:pt x="373874" y="1417856"/>
                  <a:pt x="370907" y="1426511"/>
                  <a:pt x="364973" y="1433929"/>
                </a:cubicBezTo>
                <a:cubicBezTo>
                  <a:pt x="359038" y="1441347"/>
                  <a:pt x="348900" y="1447529"/>
                  <a:pt x="334558" y="1452474"/>
                </a:cubicBezTo>
                <a:cubicBezTo>
                  <a:pt x="320216" y="1457420"/>
                  <a:pt x="301177" y="1461129"/>
                  <a:pt x="277438" y="1463601"/>
                </a:cubicBezTo>
                <a:cubicBezTo>
                  <a:pt x="253700" y="1466074"/>
                  <a:pt x="223533" y="1467311"/>
                  <a:pt x="186937" y="1467311"/>
                </a:cubicBezTo>
                <a:cubicBezTo>
                  <a:pt x="150341" y="1467311"/>
                  <a:pt x="120174" y="1466074"/>
                  <a:pt x="96436" y="1463601"/>
                </a:cubicBezTo>
                <a:cubicBezTo>
                  <a:pt x="72697" y="1461129"/>
                  <a:pt x="53658" y="1457420"/>
                  <a:pt x="39316" y="1452474"/>
                </a:cubicBezTo>
                <a:cubicBezTo>
                  <a:pt x="24974" y="1447529"/>
                  <a:pt x="14836" y="1441347"/>
                  <a:pt x="8901" y="1433929"/>
                </a:cubicBezTo>
                <a:cubicBezTo>
                  <a:pt x="2967" y="1426511"/>
                  <a:pt x="0" y="1417856"/>
                  <a:pt x="0" y="1407965"/>
                </a:cubicBezTo>
                <a:lnTo>
                  <a:pt x="0" y="84567"/>
                </a:lnTo>
                <a:cubicBezTo>
                  <a:pt x="0" y="74676"/>
                  <a:pt x="2472" y="66022"/>
                  <a:pt x="7418" y="58603"/>
                </a:cubicBezTo>
                <a:cubicBezTo>
                  <a:pt x="12363" y="51185"/>
                  <a:pt x="21265" y="45003"/>
                  <a:pt x="34123" y="40058"/>
                </a:cubicBezTo>
                <a:cubicBezTo>
                  <a:pt x="46981" y="35113"/>
                  <a:pt x="63548" y="31404"/>
                  <a:pt x="83825" y="28931"/>
                </a:cubicBezTo>
                <a:cubicBezTo>
                  <a:pt x="104101" y="26458"/>
                  <a:pt x="129570" y="25222"/>
                  <a:pt x="160232" y="25222"/>
                </a:cubicBezTo>
                <a:cubicBezTo>
                  <a:pt x="191882" y="25222"/>
                  <a:pt x="218093" y="26458"/>
                  <a:pt x="238864" y="28931"/>
                </a:cubicBezTo>
                <a:cubicBezTo>
                  <a:pt x="259635" y="31404"/>
                  <a:pt x="275708" y="35113"/>
                  <a:pt x="287082" y="40058"/>
                </a:cubicBezTo>
                <a:cubicBezTo>
                  <a:pt x="298457" y="45003"/>
                  <a:pt x="306617" y="51185"/>
                  <a:pt x="311562" y="58603"/>
                </a:cubicBezTo>
                <a:cubicBezTo>
                  <a:pt x="316507" y="66022"/>
                  <a:pt x="318980" y="74676"/>
                  <a:pt x="318980" y="84567"/>
                </a:cubicBezTo>
                <a:lnTo>
                  <a:pt x="318980" y="237381"/>
                </a:lnTo>
                <a:cubicBezTo>
                  <a:pt x="392173" y="158254"/>
                  <a:pt x="466601" y="98909"/>
                  <a:pt x="542266" y="59345"/>
                </a:cubicBezTo>
                <a:cubicBezTo>
                  <a:pt x="617932" y="19782"/>
                  <a:pt x="696811" y="0"/>
                  <a:pt x="778906" y="0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22" name="Rectangle 482">
            <a:extLst>
              <a:ext uri="{FF2B5EF4-FFF2-40B4-BE49-F238E27FC236}">
                <a16:creationId xmlns:a16="http://schemas.microsoft.com/office/drawing/2014/main" id="{94D44D56-00E6-4D55-AFBD-395E370511A7}"/>
              </a:ext>
            </a:extLst>
          </p:cNvPr>
          <p:cNvSpPr/>
          <p:nvPr/>
        </p:nvSpPr>
        <p:spPr>
          <a:xfrm>
            <a:off x="4105912" y="3694940"/>
            <a:ext cx="1289304" cy="1289304"/>
          </a:xfrm>
          <a:prstGeom prst="rect">
            <a:avLst/>
          </a:prstGeom>
          <a:solidFill>
            <a:srgbClr val="2980B9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23" name="Freeform 483">
            <a:extLst>
              <a:ext uri="{FF2B5EF4-FFF2-40B4-BE49-F238E27FC236}">
                <a16:creationId xmlns:a16="http://schemas.microsoft.com/office/drawing/2014/main" id="{A87E8349-C05B-4CA4-BC6C-FF5E10AB285B}"/>
              </a:ext>
            </a:extLst>
          </p:cNvPr>
          <p:cNvSpPr/>
          <p:nvPr/>
        </p:nvSpPr>
        <p:spPr>
          <a:xfrm>
            <a:off x="4566704" y="4236855"/>
            <a:ext cx="828512" cy="747388"/>
          </a:xfrm>
          <a:custGeom>
            <a:avLst/>
            <a:gdLst>
              <a:gd name="connsiteX0" fmla="*/ 425748 w 1944255"/>
              <a:gd name="connsiteY0" fmla="*/ 95194 h 1753884"/>
              <a:gd name="connsiteX1" fmla="*/ 580787 w 1944255"/>
              <a:gd name="connsiteY1" fmla="*/ 129318 h 1753884"/>
              <a:gd name="connsiteX2" fmla="*/ 679448 w 1944255"/>
              <a:gd name="connsiteY2" fmla="*/ 224270 h 1753884"/>
              <a:gd name="connsiteX3" fmla="*/ 732117 w 1944255"/>
              <a:gd name="connsiteY3" fmla="*/ 367441 h 1753884"/>
              <a:gd name="connsiteX4" fmla="*/ 747695 w 1944255"/>
              <a:gd name="connsiteY4" fmla="*/ 547702 h 1753884"/>
              <a:gd name="connsiteX5" fmla="*/ 728408 w 1944255"/>
              <a:gd name="connsiteY5" fmla="*/ 735381 h 1753884"/>
              <a:gd name="connsiteX6" fmla="*/ 669063 w 1944255"/>
              <a:gd name="connsiteY6" fmla="*/ 875584 h 1753884"/>
              <a:gd name="connsiteX7" fmla="*/ 566693 w 1944255"/>
              <a:gd name="connsiteY7" fmla="*/ 963860 h 1753884"/>
              <a:gd name="connsiteX8" fmla="*/ 419813 w 1944255"/>
              <a:gd name="connsiteY8" fmla="*/ 994275 h 1753884"/>
              <a:gd name="connsiteX9" fmla="*/ 265516 w 1944255"/>
              <a:gd name="connsiteY9" fmla="*/ 960893 h 1753884"/>
              <a:gd name="connsiteX10" fmla="*/ 166854 w 1944255"/>
              <a:gd name="connsiteY10" fmla="*/ 866682 h 1753884"/>
              <a:gd name="connsiteX11" fmla="*/ 114185 w 1944255"/>
              <a:gd name="connsiteY11" fmla="*/ 723512 h 1753884"/>
              <a:gd name="connsiteX12" fmla="*/ 97865 w 1944255"/>
              <a:gd name="connsiteY12" fmla="*/ 543251 h 1753884"/>
              <a:gd name="connsiteX13" fmla="*/ 117894 w 1944255"/>
              <a:gd name="connsiteY13" fmla="*/ 355572 h 1753884"/>
              <a:gd name="connsiteX14" fmla="*/ 177981 w 1944255"/>
              <a:gd name="connsiteY14" fmla="*/ 214627 h 1753884"/>
              <a:gd name="connsiteX15" fmla="*/ 280352 w 1944255"/>
              <a:gd name="connsiteY15" fmla="*/ 125609 h 1753884"/>
              <a:gd name="connsiteX16" fmla="*/ 425748 w 1944255"/>
              <a:gd name="connsiteY16" fmla="*/ 95194 h 1753884"/>
              <a:gd name="connsiteX17" fmla="*/ 970802 w 1944255"/>
              <a:gd name="connsiteY17" fmla="*/ 0 h 1753884"/>
              <a:gd name="connsiteX18" fmla="*/ 1944255 w 1944255"/>
              <a:gd name="connsiteY18" fmla="*/ 844438 h 1753884"/>
              <a:gd name="connsiteX19" fmla="*/ 1944255 w 1944255"/>
              <a:gd name="connsiteY19" fmla="*/ 1753884 h 1753884"/>
              <a:gd name="connsiteX20" fmla="*/ 645955 w 1944255"/>
              <a:gd name="connsiteY20" fmla="*/ 1753884 h 1753884"/>
              <a:gd name="connsiteX21" fmla="*/ 0 w 1944255"/>
              <a:gd name="connsiteY21" fmla="*/ 1193540 h 1753884"/>
              <a:gd name="connsiteX22" fmla="*/ 99349 w 1944255"/>
              <a:gd name="connsiteY22" fmla="*/ 1243523 h 1753884"/>
              <a:gd name="connsiteX23" fmla="*/ 406460 w 1944255"/>
              <a:gd name="connsiteY23" fmla="*/ 1292483 h 1753884"/>
              <a:gd name="connsiteX24" fmla="*/ 725441 w 1944255"/>
              <a:gd name="connsiteY24" fmla="*/ 1237589 h 1753884"/>
              <a:gd name="connsiteX25" fmla="*/ 952436 w 1944255"/>
              <a:gd name="connsiteY25" fmla="*/ 1081808 h 1753884"/>
              <a:gd name="connsiteX26" fmla="*/ 1087447 w 1944255"/>
              <a:gd name="connsiteY26" fmla="*/ 841460 h 1753884"/>
              <a:gd name="connsiteX27" fmla="*/ 1131956 w 1944255"/>
              <a:gd name="connsiteY27" fmla="*/ 532864 h 1753884"/>
              <a:gd name="connsiteX28" fmla="*/ 1090414 w 1944255"/>
              <a:gd name="connsiteY28" fmla="*/ 219818 h 1753884"/>
              <a:gd name="connsiteX29" fmla="*/ 1037931 w 1944255"/>
              <a:gd name="connsiteY29" fmla="*/ 94081 h 175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944255" h="1753884">
                <a:moveTo>
                  <a:pt x="425748" y="95194"/>
                </a:moveTo>
                <a:cubicBezTo>
                  <a:pt x="488060" y="95194"/>
                  <a:pt x="539740" y="106569"/>
                  <a:pt x="580787" y="129318"/>
                </a:cubicBezTo>
                <a:cubicBezTo>
                  <a:pt x="621834" y="152067"/>
                  <a:pt x="654721" y="183718"/>
                  <a:pt x="679448" y="224270"/>
                </a:cubicBezTo>
                <a:cubicBezTo>
                  <a:pt x="704176" y="264823"/>
                  <a:pt x="721732" y="312546"/>
                  <a:pt x="732117" y="367441"/>
                </a:cubicBezTo>
                <a:cubicBezTo>
                  <a:pt x="742503" y="422335"/>
                  <a:pt x="747695" y="482422"/>
                  <a:pt x="747695" y="547702"/>
                </a:cubicBezTo>
                <a:cubicBezTo>
                  <a:pt x="747695" y="617927"/>
                  <a:pt x="741266" y="680487"/>
                  <a:pt x="728408" y="735381"/>
                </a:cubicBezTo>
                <a:cubicBezTo>
                  <a:pt x="715550" y="790275"/>
                  <a:pt x="695768" y="837010"/>
                  <a:pt x="669063" y="875584"/>
                </a:cubicBezTo>
                <a:cubicBezTo>
                  <a:pt x="642358" y="914158"/>
                  <a:pt x="608234" y="943584"/>
                  <a:pt x="566693" y="963860"/>
                </a:cubicBezTo>
                <a:cubicBezTo>
                  <a:pt x="525151" y="984136"/>
                  <a:pt x="476191" y="994275"/>
                  <a:pt x="419813" y="994275"/>
                </a:cubicBezTo>
                <a:cubicBezTo>
                  <a:pt x="358490" y="994275"/>
                  <a:pt x="307057" y="983147"/>
                  <a:pt x="265516" y="960893"/>
                </a:cubicBezTo>
                <a:cubicBezTo>
                  <a:pt x="223974" y="938638"/>
                  <a:pt x="191087" y="907235"/>
                  <a:pt x="166854" y="866682"/>
                </a:cubicBezTo>
                <a:cubicBezTo>
                  <a:pt x="142622" y="826130"/>
                  <a:pt x="125065" y="778406"/>
                  <a:pt x="114185" y="723512"/>
                </a:cubicBezTo>
                <a:cubicBezTo>
                  <a:pt x="103305" y="668618"/>
                  <a:pt x="97865" y="608530"/>
                  <a:pt x="97865" y="543251"/>
                </a:cubicBezTo>
                <a:cubicBezTo>
                  <a:pt x="97865" y="473026"/>
                  <a:pt x="104542" y="410466"/>
                  <a:pt x="117894" y="355572"/>
                </a:cubicBezTo>
                <a:cubicBezTo>
                  <a:pt x="131247" y="300677"/>
                  <a:pt x="151276" y="253696"/>
                  <a:pt x="177981" y="214627"/>
                </a:cubicBezTo>
                <a:cubicBezTo>
                  <a:pt x="204687" y="175558"/>
                  <a:pt x="238810" y="145885"/>
                  <a:pt x="280352" y="125609"/>
                </a:cubicBezTo>
                <a:cubicBezTo>
                  <a:pt x="321894" y="105333"/>
                  <a:pt x="370359" y="95194"/>
                  <a:pt x="425748" y="95194"/>
                </a:cubicBezTo>
                <a:close/>
                <a:moveTo>
                  <a:pt x="970802" y="0"/>
                </a:moveTo>
                <a:lnTo>
                  <a:pt x="1944255" y="844438"/>
                </a:lnTo>
                <a:lnTo>
                  <a:pt x="1944255" y="1753884"/>
                </a:lnTo>
                <a:lnTo>
                  <a:pt x="645955" y="1753884"/>
                </a:lnTo>
                <a:lnTo>
                  <a:pt x="0" y="1193540"/>
                </a:lnTo>
                <a:lnTo>
                  <a:pt x="99349" y="1243523"/>
                </a:lnTo>
                <a:cubicBezTo>
                  <a:pt x="186389" y="1276163"/>
                  <a:pt x="288759" y="1292483"/>
                  <a:pt x="406460" y="1292483"/>
                </a:cubicBezTo>
                <a:cubicBezTo>
                  <a:pt x="528118" y="1292483"/>
                  <a:pt x="634445" y="1274185"/>
                  <a:pt x="725441" y="1237589"/>
                </a:cubicBezTo>
                <a:cubicBezTo>
                  <a:pt x="816437" y="1200993"/>
                  <a:pt x="892102" y="1149066"/>
                  <a:pt x="952436" y="1081808"/>
                </a:cubicBezTo>
                <a:cubicBezTo>
                  <a:pt x="1012771" y="1014550"/>
                  <a:pt x="1057774" y="934434"/>
                  <a:pt x="1087447" y="841460"/>
                </a:cubicBezTo>
                <a:cubicBezTo>
                  <a:pt x="1117119" y="748485"/>
                  <a:pt x="1131956" y="645620"/>
                  <a:pt x="1131956" y="532864"/>
                </a:cubicBezTo>
                <a:cubicBezTo>
                  <a:pt x="1131956" y="415163"/>
                  <a:pt x="1118109" y="310814"/>
                  <a:pt x="1090414" y="219818"/>
                </a:cubicBezTo>
                <a:cubicBezTo>
                  <a:pt x="1076567" y="174321"/>
                  <a:pt x="1059073" y="132408"/>
                  <a:pt x="1037931" y="94081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24" name="TextBox 484">
            <a:extLst>
              <a:ext uri="{FF2B5EF4-FFF2-40B4-BE49-F238E27FC236}">
                <a16:creationId xmlns:a16="http://schemas.microsoft.com/office/drawing/2014/main" id="{B0B27798-0721-47BA-B3E9-56BD1D7253F7}"/>
              </a:ext>
            </a:extLst>
          </p:cNvPr>
          <p:cNvSpPr txBox="1"/>
          <p:nvPr/>
        </p:nvSpPr>
        <p:spPr>
          <a:xfrm>
            <a:off x="4444662" y="4151608"/>
            <a:ext cx="604406" cy="636018"/>
          </a:xfrm>
          <a:custGeom>
            <a:avLst/>
            <a:gdLst/>
            <a:ahLst/>
            <a:cxnLst/>
            <a:rect l="l" t="t" r="r" b="b"/>
            <a:pathLst>
              <a:path w="1418351" h="1492532">
                <a:moveTo>
                  <a:pt x="725495" y="0"/>
                </a:moveTo>
                <a:cubicBezTo>
                  <a:pt x="844186" y="0"/>
                  <a:pt x="947051" y="16073"/>
                  <a:pt x="1034090" y="48218"/>
                </a:cubicBezTo>
                <a:cubicBezTo>
                  <a:pt x="1121130" y="80363"/>
                  <a:pt x="1193086" y="127592"/>
                  <a:pt x="1249959" y="189905"/>
                </a:cubicBezTo>
                <a:cubicBezTo>
                  <a:pt x="1306831" y="252217"/>
                  <a:pt x="1349115" y="328872"/>
                  <a:pt x="1376809" y="419867"/>
                </a:cubicBezTo>
                <a:cubicBezTo>
                  <a:pt x="1404504" y="510863"/>
                  <a:pt x="1418351" y="615212"/>
                  <a:pt x="1418351" y="732913"/>
                </a:cubicBezTo>
                <a:cubicBezTo>
                  <a:pt x="1418351" y="845669"/>
                  <a:pt x="1403514" y="948534"/>
                  <a:pt x="1373842" y="1041509"/>
                </a:cubicBezTo>
                <a:cubicBezTo>
                  <a:pt x="1344169" y="1134483"/>
                  <a:pt x="1299166" y="1214599"/>
                  <a:pt x="1238831" y="1281857"/>
                </a:cubicBezTo>
                <a:cubicBezTo>
                  <a:pt x="1178497" y="1349115"/>
                  <a:pt x="1102832" y="1401042"/>
                  <a:pt x="1011836" y="1437638"/>
                </a:cubicBezTo>
                <a:cubicBezTo>
                  <a:pt x="920840" y="1474234"/>
                  <a:pt x="814513" y="1492532"/>
                  <a:pt x="692855" y="1492532"/>
                </a:cubicBezTo>
                <a:cubicBezTo>
                  <a:pt x="575154" y="1492532"/>
                  <a:pt x="472784" y="1476212"/>
                  <a:pt x="385744" y="1443572"/>
                </a:cubicBezTo>
                <a:cubicBezTo>
                  <a:pt x="298704" y="1410933"/>
                  <a:pt x="226501" y="1363456"/>
                  <a:pt x="169134" y="1301144"/>
                </a:cubicBezTo>
                <a:cubicBezTo>
                  <a:pt x="111767" y="1238831"/>
                  <a:pt x="69236" y="1162177"/>
                  <a:pt x="41542" y="1071181"/>
                </a:cubicBezTo>
                <a:cubicBezTo>
                  <a:pt x="13847" y="980185"/>
                  <a:pt x="0" y="876331"/>
                  <a:pt x="0" y="759619"/>
                </a:cubicBezTo>
                <a:cubicBezTo>
                  <a:pt x="0" y="646863"/>
                  <a:pt x="15084" y="543751"/>
                  <a:pt x="45251" y="450282"/>
                </a:cubicBezTo>
                <a:cubicBezTo>
                  <a:pt x="75418" y="356813"/>
                  <a:pt x="120669" y="276697"/>
                  <a:pt x="181003" y="209934"/>
                </a:cubicBezTo>
                <a:cubicBezTo>
                  <a:pt x="241337" y="143170"/>
                  <a:pt x="316755" y="91491"/>
                  <a:pt x="407257" y="54894"/>
                </a:cubicBezTo>
                <a:cubicBezTo>
                  <a:pt x="497758" y="18298"/>
                  <a:pt x="603838" y="0"/>
                  <a:pt x="725495" y="0"/>
                </a:cubicBezTo>
                <a:close/>
                <a:moveTo>
                  <a:pt x="712143" y="295242"/>
                </a:moveTo>
                <a:cubicBezTo>
                  <a:pt x="656754" y="295242"/>
                  <a:pt x="608289" y="305381"/>
                  <a:pt x="566747" y="325657"/>
                </a:cubicBezTo>
                <a:cubicBezTo>
                  <a:pt x="525205" y="345933"/>
                  <a:pt x="491082" y="375606"/>
                  <a:pt x="464376" y="414675"/>
                </a:cubicBezTo>
                <a:cubicBezTo>
                  <a:pt x="437671" y="453744"/>
                  <a:pt x="417642" y="500725"/>
                  <a:pt x="404289" y="555620"/>
                </a:cubicBezTo>
                <a:cubicBezTo>
                  <a:pt x="390937" y="610514"/>
                  <a:pt x="384260" y="673074"/>
                  <a:pt x="384260" y="743299"/>
                </a:cubicBezTo>
                <a:cubicBezTo>
                  <a:pt x="384260" y="808578"/>
                  <a:pt x="389700" y="868666"/>
                  <a:pt x="400580" y="923560"/>
                </a:cubicBezTo>
                <a:cubicBezTo>
                  <a:pt x="411460" y="978454"/>
                  <a:pt x="429017" y="1026178"/>
                  <a:pt x="453249" y="1066730"/>
                </a:cubicBezTo>
                <a:cubicBezTo>
                  <a:pt x="477482" y="1107283"/>
                  <a:pt x="510369" y="1138686"/>
                  <a:pt x="551911" y="1160941"/>
                </a:cubicBezTo>
                <a:cubicBezTo>
                  <a:pt x="593452" y="1183195"/>
                  <a:pt x="644885" y="1194323"/>
                  <a:pt x="706208" y="1194323"/>
                </a:cubicBezTo>
                <a:cubicBezTo>
                  <a:pt x="762586" y="1194323"/>
                  <a:pt x="811546" y="1184184"/>
                  <a:pt x="853088" y="1163908"/>
                </a:cubicBezTo>
                <a:cubicBezTo>
                  <a:pt x="894629" y="1143632"/>
                  <a:pt x="928753" y="1114206"/>
                  <a:pt x="955458" y="1075632"/>
                </a:cubicBezTo>
                <a:cubicBezTo>
                  <a:pt x="982163" y="1037058"/>
                  <a:pt x="1001945" y="990323"/>
                  <a:pt x="1014803" y="935429"/>
                </a:cubicBezTo>
                <a:cubicBezTo>
                  <a:pt x="1027661" y="880535"/>
                  <a:pt x="1034090" y="817975"/>
                  <a:pt x="1034090" y="747750"/>
                </a:cubicBezTo>
                <a:cubicBezTo>
                  <a:pt x="1034090" y="682470"/>
                  <a:pt x="1028898" y="622383"/>
                  <a:pt x="1018512" y="567489"/>
                </a:cubicBezTo>
                <a:cubicBezTo>
                  <a:pt x="1008127" y="512594"/>
                  <a:pt x="990571" y="464871"/>
                  <a:pt x="965843" y="424318"/>
                </a:cubicBezTo>
                <a:cubicBezTo>
                  <a:pt x="941116" y="383766"/>
                  <a:pt x="908229" y="352115"/>
                  <a:pt x="867182" y="329366"/>
                </a:cubicBezTo>
                <a:cubicBezTo>
                  <a:pt x="826135" y="306617"/>
                  <a:pt x="774455" y="295242"/>
                  <a:pt x="712143" y="2952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3900" b="1" kern="0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25" name="Rectangle 486">
            <a:extLst>
              <a:ext uri="{FF2B5EF4-FFF2-40B4-BE49-F238E27FC236}">
                <a16:creationId xmlns:a16="http://schemas.microsoft.com/office/drawing/2014/main" id="{71FF551B-E1D2-42F6-B831-9A6F44F6CD19}"/>
              </a:ext>
            </a:extLst>
          </p:cNvPr>
          <p:cNvSpPr/>
          <p:nvPr/>
        </p:nvSpPr>
        <p:spPr>
          <a:xfrm>
            <a:off x="5448321" y="3694939"/>
            <a:ext cx="1289304" cy="1289304"/>
          </a:xfrm>
          <a:prstGeom prst="rect">
            <a:avLst/>
          </a:prstGeom>
          <a:solidFill>
            <a:srgbClr val="6E5572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26" name="TextBox 487">
            <a:extLst>
              <a:ext uri="{FF2B5EF4-FFF2-40B4-BE49-F238E27FC236}">
                <a16:creationId xmlns:a16="http://schemas.microsoft.com/office/drawing/2014/main" id="{62F01335-8470-40A2-A75A-A7538B3A4508}"/>
              </a:ext>
            </a:extLst>
          </p:cNvPr>
          <p:cNvSpPr txBox="1"/>
          <p:nvPr/>
        </p:nvSpPr>
        <p:spPr>
          <a:xfrm>
            <a:off x="5901197" y="4178875"/>
            <a:ext cx="836428" cy="805369"/>
          </a:xfrm>
          <a:custGeom>
            <a:avLst/>
            <a:gdLst>
              <a:gd name="connsiteX0" fmla="*/ 1074354 w 1962831"/>
              <a:gd name="connsiteY0" fmla="*/ 8312 h 1889946"/>
              <a:gd name="connsiteX1" fmla="*/ 1962831 w 1962831"/>
              <a:gd name="connsiteY1" fmla="*/ 779036 h 1889946"/>
              <a:gd name="connsiteX2" fmla="*/ 1962831 w 1962831"/>
              <a:gd name="connsiteY2" fmla="*/ 1889946 h 1889946"/>
              <a:gd name="connsiteX3" fmla="*/ 635294 w 1962831"/>
              <a:gd name="connsiteY3" fmla="*/ 1889946 h 1889946"/>
              <a:gd name="connsiteX4" fmla="*/ 0 w 1962831"/>
              <a:gd name="connsiteY4" fmla="*/ 1338850 h 1889946"/>
              <a:gd name="connsiteX5" fmla="*/ 71917 w 1962831"/>
              <a:gd name="connsiteY5" fmla="*/ 1384036 h 1889946"/>
              <a:gd name="connsiteX6" fmla="*/ 301138 w 1962831"/>
              <a:gd name="connsiteY6" fmla="*/ 1428545 h 1889946"/>
              <a:gd name="connsiteX7" fmla="*/ 536293 w 1962831"/>
              <a:gd name="connsiteY7" fmla="*/ 1369200 h 1889946"/>
              <a:gd name="connsiteX8" fmla="*/ 759579 w 1962831"/>
              <a:gd name="connsiteY8" fmla="*/ 1191164 h 1889946"/>
              <a:gd name="connsiteX9" fmla="*/ 759579 w 1962831"/>
              <a:gd name="connsiteY9" fmla="*/ 1343978 h 1889946"/>
              <a:gd name="connsiteX10" fmla="*/ 766998 w 1962831"/>
              <a:gd name="connsiteY10" fmla="*/ 1369942 h 1889946"/>
              <a:gd name="connsiteX11" fmla="*/ 792219 w 1962831"/>
              <a:gd name="connsiteY11" fmla="*/ 1388487 h 1889946"/>
              <a:gd name="connsiteX12" fmla="*/ 840437 w 1962831"/>
              <a:gd name="connsiteY12" fmla="*/ 1399614 h 1889946"/>
              <a:gd name="connsiteX13" fmla="*/ 919811 w 1962831"/>
              <a:gd name="connsiteY13" fmla="*/ 1403324 h 1889946"/>
              <a:gd name="connsiteX14" fmla="*/ 996218 w 1962831"/>
              <a:gd name="connsiteY14" fmla="*/ 1399614 h 1889946"/>
              <a:gd name="connsiteX15" fmla="*/ 1045178 w 1962831"/>
              <a:gd name="connsiteY15" fmla="*/ 1388487 h 1889946"/>
              <a:gd name="connsiteX16" fmla="*/ 1071142 w 1962831"/>
              <a:gd name="connsiteY16" fmla="*/ 1369942 h 1889946"/>
              <a:gd name="connsiteX17" fmla="*/ 1078560 w 1962831"/>
              <a:gd name="connsiteY17" fmla="*/ 1343978 h 1889946"/>
              <a:gd name="connsiteX18" fmla="*/ 1078560 w 1962831"/>
              <a:gd name="connsiteY18" fmla="*/ 20580 h 1889946"/>
              <a:gd name="connsiteX19" fmla="*/ 181326 w 1962831"/>
              <a:gd name="connsiteY19" fmla="*/ 0 h 1889946"/>
              <a:gd name="connsiteX20" fmla="*/ 707652 w 1962831"/>
              <a:gd name="connsiteY20" fmla="*/ 456570 h 1889946"/>
              <a:gd name="connsiteX21" fmla="*/ 707652 w 1962831"/>
              <a:gd name="connsiteY21" fmla="*/ 900373 h 1889946"/>
              <a:gd name="connsiteX22" fmla="*/ 554097 w 1962831"/>
              <a:gd name="connsiteY22" fmla="*/ 1051703 h 1889946"/>
              <a:gd name="connsiteX23" fmla="*/ 410926 w 1962831"/>
              <a:gd name="connsiteY23" fmla="*/ 1103630 h 1889946"/>
              <a:gd name="connsiteX24" fmla="*/ 312265 w 1962831"/>
              <a:gd name="connsiteY24" fmla="*/ 1082118 h 1889946"/>
              <a:gd name="connsiteX25" fmla="*/ 242534 w 1962831"/>
              <a:gd name="connsiteY25" fmla="*/ 1021289 h 1889946"/>
              <a:gd name="connsiteX26" fmla="*/ 201734 w 1962831"/>
              <a:gd name="connsiteY26" fmla="*/ 927078 h 1889946"/>
              <a:gd name="connsiteX27" fmla="*/ 188382 w 1962831"/>
              <a:gd name="connsiteY27" fmla="*/ 768330 h 1889946"/>
              <a:gd name="connsiteX28" fmla="*/ 188382 w 1962831"/>
              <a:gd name="connsiteY28" fmla="*/ 20580 h 1889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962831" h="1889946">
                <a:moveTo>
                  <a:pt x="1074354" y="8312"/>
                </a:moveTo>
                <a:lnTo>
                  <a:pt x="1962831" y="779036"/>
                </a:lnTo>
                <a:lnTo>
                  <a:pt x="1962831" y="1889946"/>
                </a:lnTo>
                <a:lnTo>
                  <a:pt x="635294" y="1889946"/>
                </a:lnTo>
                <a:lnTo>
                  <a:pt x="0" y="1338850"/>
                </a:lnTo>
                <a:lnTo>
                  <a:pt x="71917" y="1384036"/>
                </a:lnTo>
                <a:cubicBezTo>
                  <a:pt x="133735" y="1413709"/>
                  <a:pt x="210142" y="1428545"/>
                  <a:pt x="301138" y="1428545"/>
                </a:cubicBezTo>
                <a:cubicBezTo>
                  <a:pt x="382243" y="1428545"/>
                  <a:pt x="460628" y="1408763"/>
                  <a:pt x="536293" y="1369200"/>
                </a:cubicBezTo>
                <a:cubicBezTo>
                  <a:pt x="611958" y="1329636"/>
                  <a:pt x="686387" y="1270291"/>
                  <a:pt x="759579" y="1191164"/>
                </a:cubicBezTo>
                <a:lnTo>
                  <a:pt x="759579" y="1343978"/>
                </a:lnTo>
                <a:cubicBezTo>
                  <a:pt x="759579" y="1353869"/>
                  <a:pt x="762052" y="1362524"/>
                  <a:pt x="766998" y="1369942"/>
                </a:cubicBezTo>
                <a:cubicBezTo>
                  <a:pt x="771943" y="1377360"/>
                  <a:pt x="780350" y="1383542"/>
                  <a:pt x="792219" y="1388487"/>
                </a:cubicBezTo>
                <a:cubicBezTo>
                  <a:pt x="804088" y="1393433"/>
                  <a:pt x="820161" y="1397142"/>
                  <a:pt x="840437" y="1399614"/>
                </a:cubicBezTo>
                <a:cubicBezTo>
                  <a:pt x="860714" y="1402087"/>
                  <a:pt x="887172" y="1403324"/>
                  <a:pt x="919811" y="1403324"/>
                </a:cubicBezTo>
                <a:cubicBezTo>
                  <a:pt x="950473" y="1403324"/>
                  <a:pt x="975942" y="1402087"/>
                  <a:pt x="996218" y="1399614"/>
                </a:cubicBezTo>
                <a:cubicBezTo>
                  <a:pt x="1016495" y="1397142"/>
                  <a:pt x="1032815" y="1393433"/>
                  <a:pt x="1045178" y="1388487"/>
                </a:cubicBezTo>
                <a:cubicBezTo>
                  <a:pt x="1057542" y="1383542"/>
                  <a:pt x="1066196" y="1377360"/>
                  <a:pt x="1071142" y="1369942"/>
                </a:cubicBezTo>
                <a:cubicBezTo>
                  <a:pt x="1076087" y="1362524"/>
                  <a:pt x="1078560" y="1353869"/>
                  <a:pt x="1078560" y="1343978"/>
                </a:cubicBezTo>
                <a:lnTo>
                  <a:pt x="1078560" y="20580"/>
                </a:lnTo>
                <a:close/>
                <a:moveTo>
                  <a:pt x="181326" y="0"/>
                </a:moveTo>
                <a:lnTo>
                  <a:pt x="707652" y="456570"/>
                </a:lnTo>
                <a:lnTo>
                  <a:pt x="707652" y="900373"/>
                </a:lnTo>
                <a:cubicBezTo>
                  <a:pt x="653252" y="966641"/>
                  <a:pt x="602067" y="1017085"/>
                  <a:pt x="554097" y="1051703"/>
                </a:cubicBezTo>
                <a:cubicBezTo>
                  <a:pt x="506126" y="1086321"/>
                  <a:pt x="458402" y="1103630"/>
                  <a:pt x="410926" y="1103630"/>
                </a:cubicBezTo>
                <a:cubicBezTo>
                  <a:pt x="373341" y="1103630"/>
                  <a:pt x="340454" y="1096459"/>
                  <a:pt x="312265" y="1082118"/>
                </a:cubicBezTo>
                <a:cubicBezTo>
                  <a:pt x="284076" y="1067776"/>
                  <a:pt x="260832" y="1047499"/>
                  <a:pt x="242534" y="1021289"/>
                </a:cubicBezTo>
                <a:cubicBezTo>
                  <a:pt x="224236" y="995078"/>
                  <a:pt x="210636" y="963674"/>
                  <a:pt x="201734" y="927078"/>
                </a:cubicBezTo>
                <a:cubicBezTo>
                  <a:pt x="192833" y="890482"/>
                  <a:pt x="188382" y="837566"/>
                  <a:pt x="188382" y="768330"/>
                </a:cubicBezTo>
                <a:lnTo>
                  <a:pt x="188382" y="2058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27" name="Freeform 488">
            <a:extLst>
              <a:ext uri="{FF2B5EF4-FFF2-40B4-BE49-F238E27FC236}">
                <a16:creationId xmlns:a16="http://schemas.microsoft.com/office/drawing/2014/main" id="{033607F2-D2C2-4425-AA6C-9E3FE77FE4B1}"/>
              </a:ext>
            </a:extLst>
          </p:cNvPr>
          <p:cNvSpPr/>
          <p:nvPr/>
        </p:nvSpPr>
        <p:spPr>
          <a:xfrm>
            <a:off x="5822786" y="4162355"/>
            <a:ext cx="538023" cy="625270"/>
          </a:xfrm>
          <a:custGeom>
            <a:avLst/>
            <a:gdLst/>
            <a:ahLst/>
            <a:cxnLst/>
            <a:rect l="l" t="t" r="r" b="b"/>
            <a:pathLst>
              <a:path w="1262570" h="1467310">
                <a:moveTo>
                  <a:pt x="185454" y="0"/>
                </a:moveTo>
                <a:cubicBezTo>
                  <a:pt x="222050" y="0"/>
                  <a:pt x="252218" y="1236"/>
                  <a:pt x="275956" y="3709"/>
                </a:cubicBezTo>
                <a:cubicBezTo>
                  <a:pt x="299694" y="6182"/>
                  <a:pt x="318734" y="9891"/>
                  <a:pt x="333076" y="14836"/>
                </a:cubicBezTo>
                <a:cubicBezTo>
                  <a:pt x="347417" y="19781"/>
                  <a:pt x="357555" y="25963"/>
                  <a:pt x="363490" y="33381"/>
                </a:cubicBezTo>
                <a:cubicBezTo>
                  <a:pt x="369424" y="40800"/>
                  <a:pt x="372392" y="49454"/>
                  <a:pt x="372392" y="59345"/>
                </a:cubicBezTo>
                <a:lnTo>
                  <a:pt x="372392" y="807095"/>
                </a:lnTo>
                <a:cubicBezTo>
                  <a:pt x="372392" y="876331"/>
                  <a:pt x="376843" y="929247"/>
                  <a:pt x="385744" y="965843"/>
                </a:cubicBezTo>
                <a:cubicBezTo>
                  <a:pt x="394646" y="1002439"/>
                  <a:pt x="408246" y="1033843"/>
                  <a:pt x="426544" y="1060054"/>
                </a:cubicBezTo>
                <a:cubicBezTo>
                  <a:pt x="444842" y="1086264"/>
                  <a:pt x="468086" y="1106541"/>
                  <a:pt x="496275" y="1120883"/>
                </a:cubicBezTo>
                <a:cubicBezTo>
                  <a:pt x="524464" y="1135224"/>
                  <a:pt x="557351" y="1142395"/>
                  <a:pt x="594936" y="1142395"/>
                </a:cubicBezTo>
                <a:cubicBezTo>
                  <a:pt x="642412" y="1142395"/>
                  <a:pt x="690136" y="1125086"/>
                  <a:pt x="738107" y="1090468"/>
                </a:cubicBezTo>
                <a:cubicBezTo>
                  <a:pt x="786077" y="1055850"/>
                  <a:pt x="837262" y="1005406"/>
                  <a:pt x="891662" y="939138"/>
                </a:cubicBezTo>
                <a:lnTo>
                  <a:pt x="891662" y="59345"/>
                </a:lnTo>
                <a:cubicBezTo>
                  <a:pt x="891662" y="49454"/>
                  <a:pt x="894382" y="40800"/>
                  <a:pt x="899822" y="33381"/>
                </a:cubicBezTo>
                <a:cubicBezTo>
                  <a:pt x="905262" y="25963"/>
                  <a:pt x="915153" y="19781"/>
                  <a:pt x="929495" y="14836"/>
                </a:cubicBezTo>
                <a:cubicBezTo>
                  <a:pt x="943837" y="9891"/>
                  <a:pt x="962877" y="6182"/>
                  <a:pt x="986615" y="3709"/>
                </a:cubicBezTo>
                <a:cubicBezTo>
                  <a:pt x="1010353" y="1236"/>
                  <a:pt x="1040520" y="0"/>
                  <a:pt x="1077116" y="0"/>
                </a:cubicBezTo>
                <a:cubicBezTo>
                  <a:pt x="1113712" y="0"/>
                  <a:pt x="1143879" y="1236"/>
                  <a:pt x="1167618" y="3709"/>
                </a:cubicBezTo>
                <a:cubicBezTo>
                  <a:pt x="1191356" y="6182"/>
                  <a:pt x="1210148" y="9891"/>
                  <a:pt x="1223995" y="14836"/>
                </a:cubicBezTo>
                <a:cubicBezTo>
                  <a:pt x="1237843" y="19781"/>
                  <a:pt x="1247734" y="25963"/>
                  <a:pt x="1253668" y="33381"/>
                </a:cubicBezTo>
                <a:cubicBezTo>
                  <a:pt x="1259603" y="40800"/>
                  <a:pt x="1262570" y="49454"/>
                  <a:pt x="1262570" y="59345"/>
                </a:cubicBezTo>
                <a:lnTo>
                  <a:pt x="1262570" y="1382743"/>
                </a:lnTo>
                <a:cubicBezTo>
                  <a:pt x="1262570" y="1392634"/>
                  <a:pt x="1260097" y="1401289"/>
                  <a:pt x="1255152" y="1408707"/>
                </a:cubicBezTo>
                <a:cubicBezTo>
                  <a:pt x="1250206" y="1416125"/>
                  <a:pt x="1241552" y="1422307"/>
                  <a:pt x="1229188" y="1427252"/>
                </a:cubicBezTo>
                <a:cubicBezTo>
                  <a:pt x="1216825" y="1432198"/>
                  <a:pt x="1200505" y="1435907"/>
                  <a:pt x="1180228" y="1438379"/>
                </a:cubicBezTo>
                <a:cubicBezTo>
                  <a:pt x="1159952" y="1440852"/>
                  <a:pt x="1134483" y="1442089"/>
                  <a:pt x="1103821" y="1442089"/>
                </a:cubicBezTo>
                <a:cubicBezTo>
                  <a:pt x="1071182" y="1442089"/>
                  <a:pt x="1044724" y="1440852"/>
                  <a:pt x="1024447" y="1438379"/>
                </a:cubicBezTo>
                <a:cubicBezTo>
                  <a:pt x="1004171" y="1435907"/>
                  <a:pt x="988098" y="1432198"/>
                  <a:pt x="976229" y="1427252"/>
                </a:cubicBezTo>
                <a:cubicBezTo>
                  <a:pt x="964360" y="1422307"/>
                  <a:pt x="955953" y="1416125"/>
                  <a:pt x="951008" y="1408707"/>
                </a:cubicBezTo>
                <a:cubicBezTo>
                  <a:pt x="946062" y="1401289"/>
                  <a:pt x="943589" y="1392634"/>
                  <a:pt x="943589" y="1382743"/>
                </a:cubicBezTo>
                <a:lnTo>
                  <a:pt x="943589" y="1229929"/>
                </a:lnTo>
                <a:cubicBezTo>
                  <a:pt x="870397" y="1309056"/>
                  <a:pt x="795968" y="1368401"/>
                  <a:pt x="720303" y="1407965"/>
                </a:cubicBezTo>
                <a:cubicBezTo>
                  <a:pt x="644638" y="1447528"/>
                  <a:pt x="566253" y="1467310"/>
                  <a:pt x="485148" y="1467310"/>
                </a:cubicBezTo>
                <a:cubicBezTo>
                  <a:pt x="394152" y="1467310"/>
                  <a:pt x="317745" y="1452474"/>
                  <a:pt x="255927" y="1422801"/>
                </a:cubicBezTo>
                <a:cubicBezTo>
                  <a:pt x="194109" y="1393129"/>
                  <a:pt x="144160" y="1352576"/>
                  <a:pt x="106080" y="1301144"/>
                </a:cubicBezTo>
                <a:cubicBezTo>
                  <a:pt x="68000" y="1249711"/>
                  <a:pt x="40800" y="1190118"/>
                  <a:pt x="24480" y="1122366"/>
                </a:cubicBezTo>
                <a:cubicBezTo>
                  <a:pt x="8160" y="1054614"/>
                  <a:pt x="0" y="970294"/>
                  <a:pt x="0" y="869407"/>
                </a:cubicBezTo>
                <a:lnTo>
                  <a:pt x="0" y="59345"/>
                </a:lnTo>
                <a:cubicBezTo>
                  <a:pt x="0" y="49454"/>
                  <a:pt x="2720" y="40800"/>
                  <a:pt x="8160" y="33381"/>
                </a:cubicBezTo>
                <a:cubicBezTo>
                  <a:pt x="13600" y="25963"/>
                  <a:pt x="23491" y="19781"/>
                  <a:pt x="37833" y="14836"/>
                </a:cubicBezTo>
                <a:cubicBezTo>
                  <a:pt x="52175" y="9891"/>
                  <a:pt x="71462" y="6182"/>
                  <a:pt x="95695" y="3709"/>
                </a:cubicBezTo>
                <a:cubicBezTo>
                  <a:pt x="119927" y="1236"/>
                  <a:pt x="149847" y="0"/>
                  <a:pt x="185454" y="0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  <a:ea typeface="新細明體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6B2E0265-19EC-464F-B8F8-D5397041E3CC}"/>
              </a:ext>
            </a:extLst>
          </p:cNvPr>
          <p:cNvGrpSpPr/>
          <p:nvPr/>
        </p:nvGrpSpPr>
        <p:grpSpPr>
          <a:xfrm>
            <a:off x="7708832" y="4151609"/>
            <a:ext cx="2323978" cy="1773587"/>
            <a:chOff x="6184832" y="4151608"/>
            <a:chExt cx="2323978" cy="1773587"/>
          </a:xfrm>
        </p:grpSpPr>
        <p:sp>
          <p:nvSpPr>
            <p:cNvPr id="28" name="Freeform 368">
              <a:extLst>
                <a:ext uri="{FF2B5EF4-FFF2-40B4-BE49-F238E27FC236}">
                  <a16:creationId xmlns:a16="http://schemas.microsoft.com/office/drawing/2014/main" id="{B5B27F48-6246-4B55-8167-B2BA6ADA8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5906" y="4365508"/>
              <a:ext cx="1773562" cy="1559687"/>
            </a:xfrm>
            <a:custGeom>
              <a:avLst/>
              <a:gdLst>
                <a:gd name="T0" fmla="*/ 94 w 147"/>
                <a:gd name="T1" fmla="*/ 3 h 148"/>
                <a:gd name="T2" fmla="*/ 83 w 147"/>
                <a:gd name="T3" fmla="*/ 3 h 148"/>
                <a:gd name="T4" fmla="*/ 3 w 147"/>
                <a:gd name="T5" fmla="*/ 83 h 148"/>
                <a:gd name="T6" fmla="*/ 1 w 147"/>
                <a:gd name="T7" fmla="*/ 90 h 148"/>
                <a:gd name="T8" fmla="*/ 5 w 147"/>
                <a:gd name="T9" fmla="*/ 96 h 148"/>
                <a:gd name="T10" fmla="*/ 16 w 147"/>
                <a:gd name="T11" fmla="*/ 95 h 148"/>
                <a:gd name="T12" fmla="*/ 21 w 147"/>
                <a:gd name="T13" fmla="*/ 90 h 148"/>
                <a:gd name="T14" fmla="*/ 25 w 147"/>
                <a:gd name="T15" fmla="*/ 94 h 148"/>
                <a:gd name="T16" fmla="*/ 20 w 147"/>
                <a:gd name="T17" fmla="*/ 98 h 148"/>
                <a:gd name="T18" fmla="*/ 20 w 147"/>
                <a:gd name="T19" fmla="*/ 99 h 148"/>
                <a:gd name="T20" fmla="*/ 12 w 147"/>
                <a:gd name="T21" fmla="*/ 106 h 148"/>
                <a:gd name="T22" fmla="*/ 11 w 147"/>
                <a:gd name="T23" fmla="*/ 118 h 148"/>
                <a:gd name="T24" fmla="*/ 18 w 147"/>
                <a:gd name="T25" fmla="*/ 122 h 148"/>
                <a:gd name="T26" fmla="*/ 24 w 147"/>
                <a:gd name="T27" fmla="*/ 119 h 148"/>
                <a:gd name="T28" fmla="*/ 37 w 147"/>
                <a:gd name="T29" fmla="*/ 106 h 148"/>
                <a:gd name="T30" fmla="*/ 41 w 147"/>
                <a:gd name="T31" fmla="*/ 110 h 148"/>
                <a:gd name="T32" fmla="*/ 28 w 147"/>
                <a:gd name="T33" fmla="*/ 123 h 148"/>
                <a:gd name="T34" fmla="*/ 25 w 147"/>
                <a:gd name="T35" fmla="*/ 129 h 148"/>
                <a:gd name="T36" fmla="*/ 28 w 147"/>
                <a:gd name="T37" fmla="*/ 136 h 148"/>
                <a:gd name="T38" fmla="*/ 41 w 147"/>
                <a:gd name="T39" fmla="*/ 135 h 148"/>
                <a:gd name="T40" fmla="*/ 46 w 147"/>
                <a:gd name="T41" fmla="*/ 129 h 148"/>
                <a:gd name="T42" fmla="*/ 47 w 147"/>
                <a:gd name="T43" fmla="*/ 129 h 148"/>
                <a:gd name="T44" fmla="*/ 53 w 147"/>
                <a:gd name="T45" fmla="*/ 122 h 148"/>
                <a:gd name="T46" fmla="*/ 57 w 147"/>
                <a:gd name="T47" fmla="*/ 126 h 148"/>
                <a:gd name="T48" fmla="*/ 50 w 147"/>
                <a:gd name="T49" fmla="*/ 133 h 148"/>
                <a:gd name="T50" fmla="*/ 49 w 147"/>
                <a:gd name="T51" fmla="*/ 145 h 148"/>
                <a:gd name="T52" fmla="*/ 56 w 147"/>
                <a:gd name="T53" fmla="*/ 148 h 148"/>
                <a:gd name="T54" fmla="*/ 62 w 147"/>
                <a:gd name="T55" fmla="*/ 146 h 148"/>
                <a:gd name="T56" fmla="*/ 144 w 147"/>
                <a:gd name="T57" fmla="*/ 64 h 148"/>
                <a:gd name="T58" fmla="*/ 144 w 147"/>
                <a:gd name="T59" fmla="*/ 53 h 148"/>
                <a:gd name="T60" fmla="*/ 94 w 147"/>
                <a:gd name="T61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7" h="148">
                  <a:moveTo>
                    <a:pt x="94" y="3"/>
                  </a:moveTo>
                  <a:cubicBezTo>
                    <a:pt x="91" y="0"/>
                    <a:pt x="86" y="0"/>
                    <a:pt x="83" y="3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1" y="84"/>
                    <a:pt x="0" y="87"/>
                    <a:pt x="1" y="90"/>
                  </a:cubicBezTo>
                  <a:cubicBezTo>
                    <a:pt x="1" y="92"/>
                    <a:pt x="2" y="95"/>
                    <a:pt x="5" y="96"/>
                  </a:cubicBezTo>
                  <a:cubicBezTo>
                    <a:pt x="8" y="98"/>
                    <a:pt x="13" y="98"/>
                    <a:pt x="16" y="95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9" y="109"/>
                    <a:pt x="8" y="114"/>
                    <a:pt x="11" y="118"/>
                  </a:cubicBezTo>
                  <a:cubicBezTo>
                    <a:pt x="12" y="120"/>
                    <a:pt x="15" y="122"/>
                    <a:pt x="18" y="122"/>
                  </a:cubicBezTo>
                  <a:cubicBezTo>
                    <a:pt x="20" y="122"/>
                    <a:pt x="23" y="121"/>
                    <a:pt x="24" y="119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41" y="110"/>
                    <a:pt x="41" y="110"/>
                    <a:pt x="41" y="110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6" y="125"/>
                    <a:pt x="25" y="127"/>
                    <a:pt x="25" y="129"/>
                  </a:cubicBezTo>
                  <a:cubicBezTo>
                    <a:pt x="25" y="132"/>
                    <a:pt x="26" y="134"/>
                    <a:pt x="28" y="136"/>
                  </a:cubicBezTo>
                  <a:cubicBezTo>
                    <a:pt x="32" y="139"/>
                    <a:pt x="37" y="138"/>
                    <a:pt x="41" y="135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46" y="129"/>
                    <a:pt x="47" y="129"/>
                    <a:pt x="47" y="129"/>
                  </a:cubicBezTo>
                  <a:cubicBezTo>
                    <a:pt x="53" y="122"/>
                    <a:pt x="53" y="122"/>
                    <a:pt x="53" y="122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50" y="133"/>
                    <a:pt x="50" y="133"/>
                    <a:pt x="50" y="133"/>
                  </a:cubicBezTo>
                  <a:cubicBezTo>
                    <a:pt x="47" y="136"/>
                    <a:pt x="46" y="142"/>
                    <a:pt x="49" y="145"/>
                  </a:cubicBezTo>
                  <a:cubicBezTo>
                    <a:pt x="51" y="147"/>
                    <a:pt x="53" y="148"/>
                    <a:pt x="56" y="148"/>
                  </a:cubicBezTo>
                  <a:cubicBezTo>
                    <a:pt x="58" y="148"/>
                    <a:pt x="61" y="147"/>
                    <a:pt x="62" y="146"/>
                  </a:cubicBezTo>
                  <a:cubicBezTo>
                    <a:pt x="144" y="64"/>
                    <a:pt x="144" y="64"/>
                    <a:pt x="144" y="64"/>
                  </a:cubicBezTo>
                  <a:cubicBezTo>
                    <a:pt x="147" y="61"/>
                    <a:pt x="147" y="56"/>
                    <a:pt x="144" y="53"/>
                  </a:cubicBezTo>
                  <a:lnTo>
                    <a:pt x="94" y="3"/>
                  </a:lnTo>
                  <a:close/>
                </a:path>
              </a:pathLst>
            </a:custGeom>
            <a:solidFill>
              <a:srgbClr val="7A8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latin typeface="Arial"/>
                <a:ea typeface="新細明體"/>
              </a:endParaRPr>
            </a:p>
          </p:txBody>
        </p:sp>
        <p:sp>
          <p:nvSpPr>
            <p:cNvPr id="29" name="Freeform 369">
              <a:extLst>
                <a:ext uri="{FF2B5EF4-FFF2-40B4-BE49-F238E27FC236}">
                  <a16:creationId xmlns:a16="http://schemas.microsoft.com/office/drawing/2014/main" id="{78EA15D8-D0D0-485C-906B-D5FB81F35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5055" y="5354795"/>
              <a:ext cx="35677" cy="31195"/>
            </a:xfrm>
            <a:custGeom>
              <a:avLst/>
              <a:gdLst>
                <a:gd name="T0" fmla="*/ 3 w 3"/>
                <a:gd name="T1" fmla="*/ 0 h 3"/>
                <a:gd name="T2" fmla="*/ 0 w 3"/>
                <a:gd name="T3" fmla="*/ 3 h 3"/>
                <a:gd name="T4" fmla="*/ 0 w 3"/>
                <a:gd name="T5" fmla="*/ 3 h 3"/>
                <a:gd name="T6" fmla="*/ 3 w 3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latin typeface="Arial"/>
                <a:ea typeface="新細明體"/>
              </a:endParaRPr>
            </a:p>
          </p:txBody>
        </p:sp>
        <p:sp>
          <p:nvSpPr>
            <p:cNvPr id="30" name="Freeform 370">
              <a:extLst>
                <a:ext uri="{FF2B5EF4-FFF2-40B4-BE49-F238E27FC236}">
                  <a16:creationId xmlns:a16="http://schemas.microsoft.com/office/drawing/2014/main" id="{67F9611A-245C-4C38-A4B9-EC533DD89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901" y="5693470"/>
              <a:ext cx="61157" cy="53475"/>
            </a:xfrm>
            <a:custGeom>
              <a:avLst/>
              <a:gdLst>
                <a:gd name="T0" fmla="*/ 0 w 5"/>
                <a:gd name="T1" fmla="*/ 5 h 5"/>
                <a:gd name="T2" fmla="*/ 0 w 5"/>
                <a:gd name="T3" fmla="*/ 5 h 5"/>
                <a:gd name="T4" fmla="*/ 5 w 5"/>
                <a:gd name="T5" fmla="*/ 0 h 5"/>
                <a:gd name="T6" fmla="*/ 0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latin typeface="Arial"/>
                <a:ea typeface="新細明體"/>
              </a:endParaRPr>
            </a:p>
          </p:txBody>
        </p:sp>
        <p:sp>
          <p:nvSpPr>
            <p:cNvPr id="31" name="Freeform 371">
              <a:extLst>
                <a:ext uri="{FF2B5EF4-FFF2-40B4-BE49-F238E27FC236}">
                  <a16:creationId xmlns:a16="http://schemas.microsoft.com/office/drawing/2014/main" id="{6B9FCE12-BFE0-4FED-A007-575FC9066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4170" y="4365508"/>
              <a:ext cx="1768467" cy="1515125"/>
            </a:xfrm>
            <a:custGeom>
              <a:avLst/>
              <a:gdLst>
                <a:gd name="T0" fmla="*/ 119 w 147"/>
                <a:gd name="T1" fmla="*/ 127 h 144"/>
                <a:gd name="T2" fmla="*/ 117 w 147"/>
                <a:gd name="T3" fmla="*/ 120 h 144"/>
                <a:gd name="T4" fmla="*/ 117 w 147"/>
                <a:gd name="T5" fmla="*/ 120 h 144"/>
                <a:gd name="T6" fmla="*/ 76 w 147"/>
                <a:gd name="T7" fmla="*/ 80 h 144"/>
                <a:gd name="T8" fmla="*/ 76 w 147"/>
                <a:gd name="T9" fmla="*/ 76 h 144"/>
                <a:gd name="T10" fmla="*/ 80 w 147"/>
                <a:gd name="T11" fmla="*/ 76 h 144"/>
                <a:gd name="T12" fmla="*/ 120 w 147"/>
                <a:gd name="T13" fmla="*/ 116 h 144"/>
                <a:gd name="T14" fmla="*/ 120 w 147"/>
                <a:gd name="T15" fmla="*/ 116 h 144"/>
                <a:gd name="T16" fmla="*/ 120 w 147"/>
                <a:gd name="T17" fmla="*/ 116 h 144"/>
                <a:gd name="T18" fmla="*/ 127 w 147"/>
                <a:gd name="T19" fmla="*/ 119 h 144"/>
                <a:gd name="T20" fmla="*/ 133 w 147"/>
                <a:gd name="T21" fmla="*/ 116 h 144"/>
                <a:gd name="T22" fmla="*/ 132 w 147"/>
                <a:gd name="T23" fmla="*/ 104 h 144"/>
                <a:gd name="T24" fmla="*/ 127 w 147"/>
                <a:gd name="T25" fmla="*/ 98 h 144"/>
                <a:gd name="T26" fmla="*/ 127 w 147"/>
                <a:gd name="T27" fmla="*/ 98 h 144"/>
                <a:gd name="T28" fmla="*/ 93 w 147"/>
                <a:gd name="T29" fmla="*/ 64 h 144"/>
                <a:gd name="T30" fmla="*/ 93 w 147"/>
                <a:gd name="T31" fmla="*/ 60 h 144"/>
                <a:gd name="T32" fmla="*/ 96 w 147"/>
                <a:gd name="T33" fmla="*/ 60 h 144"/>
                <a:gd name="T34" fmla="*/ 131 w 147"/>
                <a:gd name="T35" fmla="*/ 94 h 144"/>
                <a:gd name="T36" fmla="*/ 131 w 147"/>
                <a:gd name="T37" fmla="*/ 94 h 144"/>
                <a:gd name="T38" fmla="*/ 137 w 147"/>
                <a:gd name="T39" fmla="*/ 97 h 144"/>
                <a:gd name="T40" fmla="*/ 144 w 147"/>
                <a:gd name="T41" fmla="*/ 94 h 144"/>
                <a:gd name="T42" fmla="*/ 143 w 147"/>
                <a:gd name="T43" fmla="*/ 82 h 144"/>
                <a:gd name="T44" fmla="*/ 64 w 147"/>
                <a:gd name="T45" fmla="*/ 3 h 144"/>
                <a:gd name="T46" fmla="*/ 53 w 147"/>
                <a:gd name="T47" fmla="*/ 3 h 144"/>
                <a:gd name="T48" fmla="*/ 3 w 147"/>
                <a:gd name="T49" fmla="*/ 53 h 144"/>
                <a:gd name="T50" fmla="*/ 3 w 147"/>
                <a:gd name="T51" fmla="*/ 64 h 144"/>
                <a:gd name="T52" fmla="*/ 80 w 147"/>
                <a:gd name="T53" fmla="*/ 141 h 144"/>
                <a:gd name="T54" fmla="*/ 91 w 147"/>
                <a:gd name="T55" fmla="*/ 142 h 144"/>
                <a:gd name="T56" fmla="*/ 95 w 147"/>
                <a:gd name="T57" fmla="*/ 136 h 144"/>
                <a:gd name="T58" fmla="*/ 93 w 147"/>
                <a:gd name="T59" fmla="*/ 129 h 144"/>
                <a:gd name="T60" fmla="*/ 93 w 147"/>
                <a:gd name="T61" fmla="*/ 129 h 144"/>
                <a:gd name="T62" fmla="*/ 93 w 147"/>
                <a:gd name="T63" fmla="*/ 129 h 144"/>
                <a:gd name="T64" fmla="*/ 60 w 147"/>
                <a:gd name="T65" fmla="*/ 96 h 144"/>
                <a:gd name="T66" fmla="*/ 59 w 147"/>
                <a:gd name="T67" fmla="*/ 94 h 144"/>
                <a:gd name="T68" fmla="*/ 60 w 147"/>
                <a:gd name="T69" fmla="*/ 93 h 144"/>
                <a:gd name="T70" fmla="*/ 64 w 147"/>
                <a:gd name="T71" fmla="*/ 93 h 144"/>
                <a:gd name="T72" fmla="*/ 96 w 147"/>
                <a:gd name="T73" fmla="*/ 125 h 144"/>
                <a:gd name="T74" fmla="*/ 96 w 147"/>
                <a:gd name="T75" fmla="*/ 125 h 144"/>
                <a:gd name="T76" fmla="*/ 97 w 147"/>
                <a:gd name="T77" fmla="*/ 125 h 144"/>
                <a:gd name="T78" fmla="*/ 104 w 147"/>
                <a:gd name="T79" fmla="*/ 132 h 144"/>
                <a:gd name="T80" fmla="*/ 115 w 147"/>
                <a:gd name="T81" fmla="*/ 134 h 144"/>
                <a:gd name="T82" fmla="*/ 119 w 147"/>
                <a:gd name="T83" fmla="*/ 12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7" h="144">
                  <a:moveTo>
                    <a:pt x="119" y="127"/>
                  </a:moveTo>
                  <a:cubicBezTo>
                    <a:pt x="119" y="125"/>
                    <a:pt x="118" y="122"/>
                    <a:pt x="117" y="120"/>
                  </a:cubicBezTo>
                  <a:cubicBezTo>
                    <a:pt x="117" y="120"/>
                    <a:pt x="117" y="120"/>
                    <a:pt x="117" y="120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5" y="79"/>
                    <a:pt x="75" y="77"/>
                    <a:pt x="76" y="76"/>
                  </a:cubicBezTo>
                  <a:cubicBezTo>
                    <a:pt x="77" y="75"/>
                    <a:pt x="79" y="75"/>
                    <a:pt x="80" y="76"/>
                  </a:cubicBezTo>
                  <a:cubicBezTo>
                    <a:pt x="120" y="116"/>
                    <a:pt x="120" y="116"/>
                    <a:pt x="120" y="116"/>
                  </a:cubicBezTo>
                  <a:cubicBezTo>
                    <a:pt x="120" y="116"/>
                    <a:pt x="120" y="116"/>
                    <a:pt x="120" y="116"/>
                  </a:cubicBezTo>
                  <a:cubicBezTo>
                    <a:pt x="120" y="116"/>
                    <a:pt x="120" y="116"/>
                    <a:pt x="120" y="116"/>
                  </a:cubicBezTo>
                  <a:cubicBezTo>
                    <a:pt x="122" y="118"/>
                    <a:pt x="124" y="119"/>
                    <a:pt x="127" y="119"/>
                  </a:cubicBezTo>
                  <a:cubicBezTo>
                    <a:pt x="129" y="119"/>
                    <a:pt x="131" y="118"/>
                    <a:pt x="133" y="116"/>
                  </a:cubicBezTo>
                  <a:cubicBezTo>
                    <a:pt x="136" y="113"/>
                    <a:pt x="136" y="107"/>
                    <a:pt x="132" y="104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2" y="63"/>
                    <a:pt x="92" y="61"/>
                    <a:pt x="93" y="60"/>
                  </a:cubicBezTo>
                  <a:cubicBezTo>
                    <a:pt x="94" y="59"/>
                    <a:pt x="95" y="59"/>
                    <a:pt x="96" y="60"/>
                  </a:cubicBezTo>
                  <a:cubicBezTo>
                    <a:pt x="131" y="94"/>
                    <a:pt x="131" y="94"/>
                    <a:pt x="131" y="94"/>
                  </a:cubicBezTo>
                  <a:cubicBezTo>
                    <a:pt x="131" y="94"/>
                    <a:pt x="131" y="94"/>
                    <a:pt x="131" y="94"/>
                  </a:cubicBezTo>
                  <a:cubicBezTo>
                    <a:pt x="133" y="96"/>
                    <a:pt x="135" y="97"/>
                    <a:pt x="137" y="97"/>
                  </a:cubicBezTo>
                  <a:cubicBezTo>
                    <a:pt x="140" y="97"/>
                    <a:pt x="142" y="96"/>
                    <a:pt x="144" y="94"/>
                  </a:cubicBezTo>
                  <a:cubicBezTo>
                    <a:pt x="147" y="91"/>
                    <a:pt x="146" y="85"/>
                    <a:pt x="143" y="82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1" y="0"/>
                    <a:pt x="56" y="0"/>
                    <a:pt x="53" y="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0" y="56"/>
                    <a:pt x="0" y="61"/>
                    <a:pt x="3" y="64"/>
                  </a:cubicBezTo>
                  <a:cubicBezTo>
                    <a:pt x="80" y="141"/>
                    <a:pt x="80" y="141"/>
                    <a:pt x="80" y="141"/>
                  </a:cubicBezTo>
                  <a:cubicBezTo>
                    <a:pt x="83" y="144"/>
                    <a:pt x="88" y="144"/>
                    <a:pt x="91" y="142"/>
                  </a:cubicBezTo>
                  <a:cubicBezTo>
                    <a:pt x="93" y="141"/>
                    <a:pt x="95" y="138"/>
                    <a:pt x="95" y="136"/>
                  </a:cubicBezTo>
                  <a:cubicBezTo>
                    <a:pt x="95" y="133"/>
                    <a:pt x="94" y="130"/>
                    <a:pt x="93" y="129"/>
                  </a:cubicBezTo>
                  <a:cubicBezTo>
                    <a:pt x="93" y="129"/>
                    <a:pt x="93" y="129"/>
                    <a:pt x="93" y="129"/>
                  </a:cubicBezTo>
                  <a:cubicBezTo>
                    <a:pt x="93" y="129"/>
                    <a:pt x="93" y="129"/>
                    <a:pt x="93" y="129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96"/>
                    <a:pt x="59" y="95"/>
                    <a:pt x="59" y="94"/>
                  </a:cubicBezTo>
                  <a:cubicBezTo>
                    <a:pt x="59" y="94"/>
                    <a:pt x="60" y="93"/>
                    <a:pt x="60" y="93"/>
                  </a:cubicBezTo>
                  <a:cubicBezTo>
                    <a:pt x="61" y="92"/>
                    <a:pt x="63" y="92"/>
                    <a:pt x="64" y="93"/>
                  </a:cubicBezTo>
                  <a:cubicBezTo>
                    <a:pt x="96" y="125"/>
                    <a:pt x="96" y="125"/>
                    <a:pt x="96" y="125"/>
                  </a:cubicBezTo>
                  <a:cubicBezTo>
                    <a:pt x="96" y="125"/>
                    <a:pt x="96" y="125"/>
                    <a:pt x="96" y="125"/>
                  </a:cubicBezTo>
                  <a:cubicBezTo>
                    <a:pt x="96" y="125"/>
                    <a:pt x="96" y="125"/>
                    <a:pt x="97" y="125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107" y="135"/>
                    <a:pt x="112" y="136"/>
                    <a:pt x="115" y="134"/>
                  </a:cubicBezTo>
                  <a:cubicBezTo>
                    <a:pt x="117" y="132"/>
                    <a:pt x="119" y="130"/>
                    <a:pt x="119" y="127"/>
                  </a:cubicBezTo>
                  <a:close/>
                </a:path>
              </a:pathLst>
            </a:custGeom>
            <a:solidFill>
              <a:srgbClr val="DDD9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latin typeface="Arial"/>
                <a:ea typeface="新細明體"/>
              </a:endParaRPr>
            </a:p>
          </p:txBody>
        </p:sp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4C109B76-0C56-45C6-B43F-DBDC87C1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7094" y="4427895"/>
              <a:ext cx="545321" cy="472362"/>
            </a:xfrm>
            <a:custGeom>
              <a:avLst/>
              <a:gdLst>
                <a:gd name="T0" fmla="*/ 3 w 45"/>
                <a:gd name="T1" fmla="*/ 40 h 45"/>
                <a:gd name="T2" fmla="*/ 10 w 45"/>
                <a:gd name="T3" fmla="*/ 45 h 45"/>
                <a:gd name="T4" fmla="*/ 19 w 45"/>
                <a:gd name="T5" fmla="*/ 42 h 45"/>
                <a:gd name="T6" fmla="*/ 45 w 45"/>
                <a:gd name="T7" fmla="*/ 15 h 45"/>
                <a:gd name="T8" fmla="*/ 31 w 45"/>
                <a:gd name="T9" fmla="*/ 0 h 45"/>
                <a:gd name="T10" fmla="*/ 4 w 45"/>
                <a:gd name="T11" fmla="*/ 27 h 45"/>
                <a:gd name="T12" fmla="*/ 3 w 45"/>
                <a:gd name="T13" fmla="*/ 4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45">
                  <a:moveTo>
                    <a:pt x="3" y="40"/>
                  </a:moveTo>
                  <a:cubicBezTo>
                    <a:pt x="4" y="43"/>
                    <a:pt x="7" y="44"/>
                    <a:pt x="10" y="45"/>
                  </a:cubicBezTo>
                  <a:cubicBezTo>
                    <a:pt x="13" y="45"/>
                    <a:pt x="16" y="44"/>
                    <a:pt x="19" y="42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1" y="30"/>
                    <a:pt x="0" y="36"/>
                    <a:pt x="3" y="40"/>
                  </a:cubicBezTo>
                  <a:close/>
                </a:path>
              </a:pathLst>
            </a:custGeom>
            <a:solidFill>
              <a:srgbClr val="7A8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latin typeface="Arial"/>
                <a:ea typeface="新細明體"/>
              </a:endParaRPr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A4044B07-0E78-46F6-BC58-139A29FFF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2608" y="4164975"/>
              <a:ext cx="856202" cy="748650"/>
            </a:xfrm>
            <a:custGeom>
              <a:avLst/>
              <a:gdLst>
                <a:gd name="T0" fmla="*/ 68 w 71"/>
                <a:gd name="T1" fmla="*/ 52 h 71"/>
                <a:gd name="T2" fmla="*/ 19 w 71"/>
                <a:gd name="T3" fmla="*/ 3 h 71"/>
                <a:gd name="T4" fmla="*/ 7 w 71"/>
                <a:gd name="T5" fmla="*/ 3 h 71"/>
                <a:gd name="T6" fmla="*/ 3 w 71"/>
                <a:gd name="T7" fmla="*/ 7 h 71"/>
                <a:gd name="T8" fmla="*/ 3 w 71"/>
                <a:gd name="T9" fmla="*/ 19 h 71"/>
                <a:gd name="T10" fmla="*/ 52 w 71"/>
                <a:gd name="T11" fmla="*/ 68 h 71"/>
                <a:gd name="T12" fmla="*/ 64 w 71"/>
                <a:gd name="T13" fmla="*/ 68 h 71"/>
                <a:gd name="T14" fmla="*/ 68 w 71"/>
                <a:gd name="T15" fmla="*/ 64 h 71"/>
                <a:gd name="T16" fmla="*/ 68 w 71"/>
                <a:gd name="T17" fmla="*/ 5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71">
                  <a:moveTo>
                    <a:pt x="68" y="52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6" y="0"/>
                    <a:pt x="10" y="0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10"/>
                    <a:pt x="0" y="16"/>
                    <a:pt x="3" y="19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5" y="71"/>
                    <a:pt x="61" y="71"/>
                    <a:pt x="64" y="6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1" y="61"/>
                    <a:pt x="71" y="55"/>
                    <a:pt x="68" y="52"/>
                  </a:cubicBezTo>
                  <a:close/>
                </a:path>
              </a:pathLst>
            </a:custGeom>
            <a:solidFill>
              <a:srgbClr val="F1B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latin typeface="Arial"/>
                <a:ea typeface="新細明體"/>
              </a:endParaRPr>
            </a:p>
          </p:txBody>
        </p:sp>
        <p:sp>
          <p:nvSpPr>
            <p:cNvPr id="34" name="Freeform 374">
              <a:extLst>
                <a:ext uri="{FF2B5EF4-FFF2-40B4-BE49-F238E27FC236}">
                  <a16:creationId xmlns:a16="http://schemas.microsoft.com/office/drawing/2014/main" id="{FFB74E0B-97EC-45E5-A6E3-B30A1DE33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4759" y="4722008"/>
              <a:ext cx="107027" cy="93583"/>
            </a:xfrm>
            <a:custGeom>
              <a:avLst/>
              <a:gdLst>
                <a:gd name="T0" fmla="*/ 7 w 9"/>
                <a:gd name="T1" fmla="*/ 2 h 9"/>
                <a:gd name="T2" fmla="*/ 7 w 9"/>
                <a:gd name="T3" fmla="*/ 7 h 9"/>
                <a:gd name="T4" fmla="*/ 2 w 9"/>
                <a:gd name="T5" fmla="*/ 7 h 9"/>
                <a:gd name="T6" fmla="*/ 2 w 9"/>
                <a:gd name="T7" fmla="*/ 2 h 9"/>
                <a:gd name="T8" fmla="*/ 7 w 9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2"/>
                  </a:moveTo>
                  <a:cubicBezTo>
                    <a:pt x="9" y="3"/>
                    <a:pt x="9" y="6"/>
                    <a:pt x="7" y="7"/>
                  </a:cubicBezTo>
                  <a:cubicBezTo>
                    <a:pt x="6" y="9"/>
                    <a:pt x="3" y="9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lose/>
                </a:path>
              </a:pathLst>
            </a:custGeom>
            <a:solidFill>
              <a:srgbClr val="DDD9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latin typeface="Arial"/>
                <a:ea typeface="新細明體"/>
              </a:endParaRPr>
            </a:p>
          </p:txBody>
        </p:sp>
        <p:sp>
          <p:nvSpPr>
            <p:cNvPr id="35" name="Freeform 375">
              <a:extLst>
                <a:ext uri="{FF2B5EF4-FFF2-40B4-BE49-F238E27FC236}">
                  <a16:creationId xmlns:a16="http://schemas.microsoft.com/office/drawing/2014/main" id="{3E704ECF-4D5C-4A40-B6C3-F9E0E22D0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4832" y="4151608"/>
              <a:ext cx="856202" cy="762020"/>
            </a:xfrm>
            <a:custGeom>
              <a:avLst/>
              <a:gdLst>
                <a:gd name="T0" fmla="*/ 68 w 71"/>
                <a:gd name="T1" fmla="*/ 7 h 72"/>
                <a:gd name="T2" fmla="*/ 64 w 71"/>
                <a:gd name="T3" fmla="*/ 4 h 72"/>
                <a:gd name="T4" fmla="*/ 51 w 71"/>
                <a:gd name="T5" fmla="*/ 4 h 72"/>
                <a:gd name="T6" fmla="*/ 3 w 71"/>
                <a:gd name="T7" fmla="*/ 52 h 72"/>
                <a:gd name="T8" fmla="*/ 3 w 71"/>
                <a:gd name="T9" fmla="*/ 65 h 72"/>
                <a:gd name="T10" fmla="*/ 7 w 71"/>
                <a:gd name="T11" fmla="*/ 69 h 72"/>
                <a:gd name="T12" fmla="*/ 19 w 71"/>
                <a:gd name="T13" fmla="*/ 69 h 72"/>
                <a:gd name="T14" fmla="*/ 68 w 71"/>
                <a:gd name="T15" fmla="*/ 20 h 72"/>
                <a:gd name="T16" fmla="*/ 68 w 71"/>
                <a:gd name="T17" fmla="*/ 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72">
                  <a:moveTo>
                    <a:pt x="68" y="7"/>
                  </a:moveTo>
                  <a:cubicBezTo>
                    <a:pt x="64" y="4"/>
                    <a:pt x="64" y="4"/>
                    <a:pt x="64" y="4"/>
                  </a:cubicBezTo>
                  <a:cubicBezTo>
                    <a:pt x="61" y="0"/>
                    <a:pt x="55" y="0"/>
                    <a:pt x="51" y="4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6"/>
                    <a:pt x="0" y="62"/>
                    <a:pt x="3" y="65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0" y="72"/>
                    <a:pt x="16" y="72"/>
                    <a:pt x="19" y="69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71" y="17"/>
                    <a:pt x="71" y="11"/>
                    <a:pt x="68" y="7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latin typeface="Arial"/>
                <a:ea typeface="新細明體"/>
              </a:endParaRPr>
            </a:p>
          </p:txBody>
        </p:sp>
        <p:sp>
          <p:nvSpPr>
            <p:cNvPr id="36" name="Freeform 376">
              <a:extLst>
                <a:ext uri="{FF2B5EF4-FFF2-40B4-BE49-F238E27FC236}">
                  <a16:creationId xmlns:a16="http://schemas.microsoft.com/office/drawing/2014/main" id="{322FBDD3-7B88-40DE-B6ED-DC7B88619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886" y="4258558"/>
              <a:ext cx="107027" cy="93583"/>
            </a:xfrm>
            <a:custGeom>
              <a:avLst/>
              <a:gdLst>
                <a:gd name="T0" fmla="*/ 2 w 9"/>
                <a:gd name="T1" fmla="*/ 1 h 9"/>
                <a:gd name="T2" fmla="*/ 7 w 9"/>
                <a:gd name="T3" fmla="*/ 1 h 9"/>
                <a:gd name="T4" fmla="*/ 7 w 9"/>
                <a:gd name="T5" fmla="*/ 7 h 9"/>
                <a:gd name="T6" fmla="*/ 2 w 9"/>
                <a:gd name="T7" fmla="*/ 7 h 9"/>
                <a:gd name="T8" fmla="*/ 2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2" y="1"/>
                  </a:moveTo>
                  <a:cubicBezTo>
                    <a:pt x="3" y="0"/>
                    <a:pt x="6" y="0"/>
                    <a:pt x="7" y="1"/>
                  </a:cubicBezTo>
                  <a:cubicBezTo>
                    <a:pt x="9" y="3"/>
                    <a:pt x="9" y="5"/>
                    <a:pt x="7" y="7"/>
                  </a:cubicBezTo>
                  <a:cubicBezTo>
                    <a:pt x="6" y="9"/>
                    <a:pt x="3" y="9"/>
                    <a:pt x="2" y="7"/>
                  </a:cubicBezTo>
                  <a:cubicBezTo>
                    <a:pt x="0" y="5"/>
                    <a:pt x="0" y="3"/>
                    <a:pt x="2" y="1"/>
                  </a:cubicBezTo>
                  <a:close/>
                </a:path>
              </a:pathLst>
            </a:custGeom>
            <a:solidFill>
              <a:srgbClr val="DDD9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latin typeface="Arial"/>
                <a:ea typeface="新細明體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9561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>
                <a:effectLst/>
                <a:ea typeface="新細明體" panose="02020500000000000000" pitchFamily="18" charset="-120"/>
              </a:rPr>
              <a:t>Overall CI/CD Flow</a:t>
            </a:r>
            <a:endParaRPr lang="zh-TW" altLang="en-US" sz="4000" b="0" dirty="0"/>
          </a:p>
        </p:txBody>
      </p: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E7707066-B1EF-419F-8A90-AF602790D1D4}"/>
              </a:ext>
            </a:extLst>
          </p:cNvPr>
          <p:cNvGrpSpPr/>
          <p:nvPr/>
        </p:nvGrpSpPr>
        <p:grpSpPr>
          <a:xfrm>
            <a:off x="2070856" y="1927805"/>
            <a:ext cx="7834149" cy="3943786"/>
            <a:chOff x="2070856" y="1927805"/>
            <a:chExt cx="7834149" cy="3943786"/>
          </a:xfrm>
        </p:grpSpPr>
        <p:pic>
          <p:nvPicPr>
            <p:cNvPr id="102" name="圖片 101">
              <a:extLst>
                <a:ext uri="{FF2B5EF4-FFF2-40B4-BE49-F238E27FC236}">
                  <a16:creationId xmlns:a16="http://schemas.microsoft.com/office/drawing/2014/main" id="{D174291C-CF04-489A-A034-68248073D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3697" y="4885468"/>
              <a:ext cx="937053" cy="702790"/>
            </a:xfrm>
            <a:prstGeom prst="rect">
              <a:avLst/>
            </a:prstGeom>
          </p:spPr>
        </p:pic>
        <p:pic>
          <p:nvPicPr>
            <p:cNvPr id="103" name="Picture 6" descr="「nodejs」的圖片搜尋結果">
              <a:extLst>
                <a:ext uri="{FF2B5EF4-FFF2-40B4-BE49-F238E27FC236}">
                  <a16:creationId xmlns:a16="http://schemas.microsoft.com/office/drawing/2014/main" id="{34B1CD58-25F6-46FE-96D7-8F79E1CA9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856" y="4887971"/>
              <a:ext cx="717197" cy="717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" name="object 3">
              <a:extLst>
                <a:ext uri="{FF2B5EF4-FFF2-40B4-BE49-F238E27FC236}">
                  <a16:creationId xmlns:a16="http://schemas.microsoft.com/office/drawing/2014/main" id="{936B38DB-F0A2-43CE-916F-8468AF61DB96}"/>
                </a:ext>
              </a:extLst>
            </p:cNvPr>
            <p:cNvSpPr txBox="1"/>
            <p:nvPr/>
          </p:nvSpPr>
          <p:spPr>
            <a:xfrm>
              <a:off x="5121296" y="1927805"/>
              <a:ext cx="2268221" cy="228909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5"/>
                </a:spcBef>
              </a:pPr>
              <a:r>
                <a:rPr sz="1400" b="1" spc="-5" dirty="0">
                  <a:solidFill>
                    <a:srgbClr val="1F40E6"/>
                  </a:solidFill>
                  <a:latin typeface="Georgia" panose="02040502050405020303" pitchFamily="18" charset="0"/>
                  <a:cs typeface="Arial"/>
                </a:rPr>
                <a:t>Continuous</a:t>
              </a:r>
              <a:r>
                <a:rPr sz="1400" b="1" spc="-75" dirty="0">
                  <a:solidFill>
                    <a:srgbClr val="1F40E6"/>
                  </a:solidFill>
                  <a:latin typeface="Georgia" panose="02040502050405020303" pitchFamily="18" charset="0"/>
                  <a:cs typeface="Arial"/>
                </a:rPr>
                <a:t> </a:t>
              </a:r>
              <a:r>
                <a:rPr sz="1400" b="1" spc="-5" dirty="0">
                  <a:solidFill>
                    <a:srgbClr val="1F40E6"/>
                  </a:solidFill>
                  <a:latin typeface="Georgia" panose="02040502050405020303" pitchFamily="18" charset="0"/>
                  <a:cs typeface="Arial"/>
                </a:rPr>
                <a:t>Integration</a:t>
              </a:r>
              <a:endParaRPr sz="1400" dirty="0">
                <a:latin typeface="Georgia" panose="02040502050405020303" pitchFamily="18" charset="0"/>
                <a:cs typeface="Arial"/>
              </a:endParaRPr>
            </a:p>
          </p:txBody>
        </p:sp>
        <p:sp>
          <p:nvSpPr>
            <p:cNvPr id="105" name="object 5">
              <a:extLst>
                <a:ext uri="{FF2B5EF4-FFF2-40B4-BE49-F238E27FC236}">
                  <a16:creationId xmlns:a16="http://schemas.microsoft.com/office/drawing/2014/main" id="{4C74566F-4289-4A12-BBF4-B1B10F387EB2}"/>
                </a:ext>
              </a:extLst>
            </p:cNvPr>
            <p:cNvSpPr txBox="1"/>
            <p:nvPr/>
          </p:nvSpPr>
          <p:spPr>
            <a:xfrm>
              <a:off x="5061352" y="4147638"/>
              <a:ext cx="2377504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b="1" spc="-5" dirty="0">
                  <a:solidFill>
                    <a:srgbClr val="1F40E6"/>
                  </a:solidFill>
                  <a:latin typeface="Georgia" panose="02040502050405020303" pitchFamily="18" charset="0"/>
                  <a:cs typeface="Arial"/>
                </a:rPr>
                <a:t>Continuous</a:t>
              </a:r>
              <a:r>
                <a:rPr sz="1400" b="1" spc="-75" dirty="0">
                  <a:solidFill>
                    <a:srgbClr val="1F40E6"/>
                  </a:solidFill>
                  <a:latin typeface="Georgia" panose="02040502050405020303" pitchFamily="18" charset="0"/>
                  <a:cs typeface="Arial"/>
                </a:rPr>
                <a:t> </a:t>
              </a:r>
              <a:r>
                <a:rPr sz="1400" b="1" spc="-10" dirty="0">
                  <a:solidFill>
                    <a:srgbClr val="1F40E6"/>
                  </a:solidFill>
                  <a:latin typeface="Georgia" panose="02040502050405020303" pitchFamily="18" charset="0"/>
                  <a:cs typeface="Arial"/>
                </a:rPr>
                <a:t>Deployment</a:t>
              </a:r>
              <a:endParaRPr sz="1400" dirty="0">
                <a:latin typeface="Georgia" panose="02040502050405020303" pitchFamily="18" charset="0"/>
                <a:cs typeface="Arial"/>
              </a:endParaRPr>
            </a:p>
          </p:txBody>
        </p:sp>
        <p:grpSp>
          <p:nvGrpSpPr>
            <p:cNvPr id="106" name="群組 105">
              <a:extLst>
                <a:ext uri="{FF2B5EF4-FFF2-40B4-BE49-F238E27FC236}">
                  <a16:creationId xmlns:a16="http://schemas.microsoft.com/office/drawing/2014/main" id="{685BB175-E80B-4BDD-8D84-5692854DA566}"/>
                </a:ext>
              </a:extLst>
            </p:cNvPr>
            <p:cNvGrpSpPr/>
            <p:nvPr/>
          </p:nvGrpSpPr>
          <p:grpSpPr>
            <a:xfrm>
              <a:off x="2219600" y="2214825"/>
              <a:ext cx="1222375" cy="1210310"/>
              <a:chOff x="2396882" y="2815336"/>
              <a:chExt cx="1222375" cy="1210310"/>
            </a:xfrm>
          </p:grpSpPr>
          <p:sp>
            <p:nvSpPr>
              <p:cNvPr id="107" name="object 6">
                <a:extLst>
                  <a:ext uri="{FF2B5EF4-FFF2-40B4-BE49-F238E27FC236}">
                    <a16:creationId xmlns:a16="http://schemas.microsoft.com/office/drawing/2014/main" id="{DBE9A088-6F28-47D4-9383-0D26919A9026}"/>
                  </a:ext>
                </a:extLst>
              </p:cNvPr>
              <p:cNvSpPr/>
              <p:nvPr/>
            </p:nvSpPr>
            <p:spPr>
              <a:xfrm>
                <a:off x="2523374" y="3450844"/>
                <a:ext cx="462280" cy="137160"/>
              </a:xfrm>
              <a:custGeom>
                <a:avLst/>
                <a:gdLst/>
                <a:ahLst/>
                <a:cxnLst/>
                <a:rect l="l" t="t" r="r" b="b"/>
                <a:pathLst>
                  <a:path w="462280" h="137160">
                    <a:moveTo>
                      <a:pt x="0" y="137159"/>
                    </a:moveTo>
                    <a:lnTo>
                      <a:pt x="461772" y="137159"/>
                    </a:lnTo>
                    <a:lnTo>
                      <a:pt x="461772" y="0"/>
                    </a:lnTo>
                    <a:lnTo>
                      <a:pt x="0" y="0"/>
                    </a:lnTo>
                    <a:lnTo>
                      <a:pt x="0" y="137159"/>
                    </a:lnTo>
                    <a:close/>
                  </a:path>
                </a:pathLst>
              </a:custGeom>
              <a:solidFill>
                <a:srgbClr val="FDFFFF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08" name="object 7">
                <a:extLst>
                  <a:ext uri="{FF2B5EF4-FFF2-40B4-BE49-F238E27FC236}">
                    <a16:creationId xmlns:a16="http://schemas.microsoft.com/office/drawing/2014/main" id="{B1430BFF-DEB1-46A4-9E82-AFD2513DDA67}"/>
                  </a:ext>
                </a:extLst>
              </p:cNvPr>
              <p:cNvSpPr/>
              <p:nvPr/>
            </p:nvSpPr>
            <p:spPr>
              <a:xfrm>
                <a:off x="2523374" y="3588004"/>
                <a:ext cx="462280" cy="399415"/>
              </a:xfrm>
              <a:custGeom>
                <a:avLst/>
                <a:gdLst/>
                <a:ahLst/>
                <a:cxnLst/>
                <a:rect l="l" t="t" r="r" b="b"/>
                <a:pathLst>
                  <a:path w="462280" h="399414">
                    <a:moveTo>
                      <a:pt x="0" y="399288"/>
                    </a:moveTo>
                    <a:lnTo>
                      <a:pt x="461772" y="399288"/>
                    </a:lnTo>
                    <a:lnTo>
                      <a:pt x="461772" y="0"/>
                    </a:lnTo>
                    <a:lnTo>
                      <a:pt x="0" y="0"/>
                    </a:lnTo>
                    <a:lnTo>
                      <a:pt x="0" y="399288"/>
                    </a:lnTo>
                    <a:close/>
                  </a:path>
                </a:pathLst>
              </a:custGeom>
              <a:solidFill>
                <a:srgbClr val="FBFDFD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09" name="object 8">
                <a:extLst>
                  <a:ext uri="{FF2B5EF4-FFF2-40B4-BE49-F238E27FC236}">
                    <a16:creationId xmlns:a16="http://schemas.microsoft.com/office/drawing/2014/main" id="{40C4E511-4046-4244-B8C0-46F9E7971049}"/>
                  </a:ext>
                </a:extLst>
              </p:cNvPr>
              <p:cNvSpPr/>
              <p:nvPr/>
            </p:nvSpPr>
            <p:spPr>
              <a:xfrm>
                <a:off x="2402978" y="3508756"/>
                <a:ext cx="1210310" cy="516890"/>
              </a:xfrm>
              <a:custGeom>
                <a:avLst/>
                <a:gdLst/>
                <a:ahLst/>
                <a:cxnLst/>
                <a:rect l="l" t="t" r="r" b="b"/>
                <a:pathLst>
                  <a:path w="1210310" h="516889">
                    <a:moveTo>
                      <a:pt x="1125855" y="0"/>
                    </a:moveTo>
                    <a:lnTo>
                      <a:pt x="84162" y="0"/>
                    </a:lnTo>
                    <a:lnTo>
                      <a:pt x="0" y="516635"/>
                    </a:lnTo>
                    <a:lnTo>
                      <a:pt x="1210056" y="516635"/>
                    </a:lnTo>
                    <a:lnTo>
                      <a:pt x="1125855" y="0"/>
                    </a:lnTo>
                    <a:close/>
                  </a:path>
                </a:pathLst>
              </a:custGeom>
              <a:solidFill>
                <a:srgbClr val="E9E8E7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10" name="object 9">
                <a:extLst>
                  <a:ext uri="{FF2B5EF4-FFF2-40B4-BE49-F238E27FC236}">
                    <a16:creationId xmlns:a16="http://schemas.microsoft.com/office/drawing/2014/main" id="{A89EFF98-94F7-4ECB-833E-716DC3BEBE9E}"/>
                  </a:ext>
                </a:extLst>
              </p:cNvPr>
              <p:cNvSpPr/>
              <p:nvPr/>
            </p:nvSpPr>
            <p:spPr>
              <a:xfrm>
                <a:off x="2486799" y="2815336"/>
                <a:ext cx="1041400" cy="635635"/>
              </a:xfrm>
              <a:custGeom>
                <a:avLst/>
                <a:gdLst/>
                <a:ahLst/>
                <a:cxnLst/>
                <a:rect l="l" t="t" r="r" b="b"/>
                <a:pathLst>
                  <a:path w="1041400" h="635635">
                    <a:moveTo>
                      <a:pt x="0" y="635508"/>
                    </a:moveTo>
                    <a:lnTo>
                      <a:pt x="1040892" y="635508"/>
                    </a:lnTo>
                    <a:lnTo>
                      <a:pt x="1040892" y="0"/>
                    </a:lnTo>
                    <a:lnTo>
                      <a:pt x="0" y="0"/>
                    </a:lnTo>
                    <a:lnTo>
                      <a:pt x="0" y="635508"/>
                    </a:lnTo>
                    <a:close/>
                  </a:path>
                </a:pathLst>
              </a:custGeom>
              <a:solidFill>
                <a:srgbClr val="646162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11" name="object 10">
                <a:extLst>
                  <a:ext uri="{FF2B5EF4-FFF2-40B4-BE49-F238E27FC236}">
                    <a16:creationId xmlns:a16="http://schemas.microsoft.com/office/drawing/2014/main" id="{1BF718F3-BD5A-4B62-900F-E5F1E8739D59}"/>
                  </a:ext>
                </a:extLst>
              </p:cNvPr>
              <p:cNvSpPr/>
              <p:nvPr/>
            </p:nvSpPr>
            <p:spPr>
              <a:xfrm>
                <a:off x="2396882" y="3450844"/>
                <a:ext cx="1222375" cy="528955"/>
              </a:xfrm>
              <a:custGeom>
                <a:avLst/>
                <a:gdLst/>
                <a:ahLst/>
                <a:cxnLst/>
                <a:rect l="l" t="t" r="r" b="b"/>
                <a:pathLst>
                  <a:path w="1222375" h="528954">
                    <a:moveTo>
                      <a:pt x="1131442" y="0"/>
                    </a:moveTo>
                    <a:lnTo>
                      <a:pt x="90741" y="0"/>
                    </a:lnTo>
                    <a:lnTo>
                      <a:pt x="0" y="528827"/>
                    </a:lnTo>
                    <a:lnTo>
                      <a:pt x="1222248" y="528827"/>
                    </a:lnTo>
                    <a:lnTo>
                      <a:pt x="1131442" y="0"/>
                    </a:lnTo>
                    <a:close/>
                  </a:path>
                </a:pathLst>
              </a:custGeom>
              <a:solidFill>
                <a:srgbClr val="BABABB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12" name="object 11">
                <a:extLst>
                  <a:ext uri="{FF2B5EF4-FFF2-40B4-BE49-F238E27FC236}">
                    <a16:creationId xmlns:a16="http://schemas.microsoft.com/office/drawing/2014/main" id="{BC0037FB-6426-4987-91C4-5BE4F0DB1D21}"/>
                  </a:ext>
                </a:extLst>
              </p:cNvPr>
              <p:cNvSpPr/>
              <p:nvPr/>
            </p:nvSpPr>
            <p:spPr>
              <a:xfrm>
                <a:off x="2398406" y="3451479"/>
                <a:ext cx="1213485" cy="522605"/>
              </a:xfrm>
              <a:custGeom>
                <a:avLst/>
                <a:gdLst/>
                <a:ahLst/>
                <a:cxnLst/>
                <a:rect l="l" t="t" r="r" b="b"/>
                <a:pathLst>
                  <a:path w="1213485" h="522604">
                    <a:moveTo>
                      <a:pt x="84772" y="224790"/>
                    </a:moveTo>
                    <a:lnTo>
                      <a:pt x="70040" y="224790"/>
                    </a:lnTo>
                    <a:lnTo>
                      <a:pt x="63842" y="231140"/>
                    </a:lnTo>
                    <a:lnTo>
                      <a:pt x="63842" y="245110"/>
                    </a:lnTo>
                    <a:lnTo>
                      <a:pt x="70040" y="250190"/>
                    </a:lnTo>
                    <a:lnTo>
                      <a:pt x="84772" y="250190"/>
                    </a:lnTo>
                    <a:lnTo>
                      <a:pt x="90754" y="245110"/>
                    </a:lnTo>
                    <a:lnTo>
                      <a:pt x="90754" y="231140"/>
                    </a:lnTo>
                    <a:lnTo>
                      <a:pt x="84772" y="224790"/>
                    </a:lnTo>
                    <a:close/>
                  </a:path>
                  <a:path w="1213485" h="522604">
                    <a:moveTo>
                      <a:pt x="138582" y="224790"/>
                    </a:moveTo>
                    <a:lnTo>
                      <a:pt x="123850" y="224790"/>
                    </a:lnTo>
                    <a:lnTo>
                      <a:pt x="117868" y="231140"/>
                    </a:lnTo>
                    <a:lnTo>
                      <a:pt x="117868" y="245110"/>
                    </a:lnTo>
                    <a:lnTo>
                      <a:pt x="123850" y="250190"/>
                    </a:lnTo>
                    <a:lnTo>
                      <a:pt x="138582" y="250190"/>
                    </a:lnTo>
                    <a:lnTo>
                      <a:pt x="144779" y="245110"/>
                    </a:lnTo>
                    <a:lnTo>
                      <a:pt x="144779" y="231140"/>
                    </a:lnTo>
                    <a:lnTo>
                      <a:pt x="138582" y="224790"/>
                    </a:lnTo>
                    <a:close/>
                  </a:path>
                  <a:path w="1213485" h="522604">
                    <a:moveTo>
                      <a:pt x="192608" y="224790"/>
                    </a:moveTo>
                    <a:lnTo>
                      <a:pt x="177660" y="224790"/>
                    </a:lnTo>
                    <a:lnTo>
                      <a:pt x="171678" y="231140"/>
                    </a:lnTo>
                    <a:lnTo>
                      <a:pt x="171678" y="245110"/>
                    </a:lnTo>
                    <a:lnTo>
                      <a:pt x="177660" y="250190"/>
                    </a:lnTo>
                    <a:lnTo>
                      <a:pt x="192608" y="250190"/>
                    </a:lnTo>
                    <a:lnTo>
                      <a:pt x="198589" y="245110"/>
                    </a:lnTo>
                    <a:lnTo>
                      <a:pt x="198589" y="231140"/>
                    </a:lnTo>
                    <a:lnTo>
                      <a:pt x="192608" y="224790"/>
                    </a:lnTo>
                    <a:close/>
                  </a:path>
                  <a:path w="1213485" h="522604">
                    <a:moveTo>
                      <a:pt x="246418" y="224790"/>
                    </a:moveTo>
                    <a:lnTo>
                      <a:pt x="231470" y="224790"/>
                    </a:lnTo>
                    <a:lnTo>
                      <a:pt x="225501" y="231140"/>
                    </a:lnTo>
                    <a:lnTo>
                      <a:pt x="225501" y="245110"/>
                    </a:lnTo>
                    <a:lnTo>
                      <a:pt x="231470" y="250190"/>
                    </a:lnTo>
                    <a:lnTo>
                      <a:pt x="246418" y="250190"/>
                    </a:lnTo>
                    <a:lnTo>
                      <a:pt x="252399" y="245110"/>
                    </a:lnTo>
                    <a:lnTo>
                      <a:pt x="252399" y="231140"/>
                    </a:lnTo>
                    <a:lnTo>
                      <a:pt x="246418" y="224790"/>
                    </a:lnTo>
                    <a:close/>
                  </a:path>
                  <a:path w="1213485" h="522604">
                    <a:moveTo>
                      <a:pt x="300228" y="224790"/>
                    </a:moveTo>
                    <a:lnTo>
                      <a:pt x="285495" y="224790"/>
                    </a:lnTo>
                    <a:lnTo>
                      <a:pt x="279311" y="231140"/>
                    </a:lnTo>
                    <a:lnTo>
                      <a:pt x="279311" y="245110"/>
                    </a:lnTo>
                    <a:lnTo>
                      <a:pt x="285495" y="250190"/>
                    </a:lnTo>
                    <a:lnTo>
                      <a:pt x="300228" y="250190"/>
                    </a:lnTo>
                    <a:lnTo>
                      <a:pt x="306209" y="245110"/>
                    </a:lnTo>
                    <a:lnTo>
                      <a:pt x="306209" y="231140"/>
                    </a:lnTo>
                    <a:lnTo>
                      <a:pt x="300228" y="224790"/>
                    </a:lnTo>
                    <a:close/>
                  </a:path>
                  <a:path w="1213485" h="522604">
                    <a:moveTo>
                      <a:pt x="354050" y="224790"/>
                    </a:moveTo>
                    <a:lnTo>
                      <a:pt x="339305" y="224790"/>
                    </a:lnTo>
                    <a:lnTo>
                      <a:pt x="333336" y="231140"/>
                    </a:lnTo>
                    <a:lnTo>
                      <a:pt x="333336" y="245110"/>
                    </a:lnTo>
                    <a:lnTo>
                      <a:pt x="339305" y="250190"/>
                    </a:lnTo>
                    <a:lnTo>
                      <a:pt x="354050" y="250190"/>
                    </a:lnTo>
                    <a:lnTo>
                      <a:pt x="360235" y="245110"/>
                    </a:lnTo>
                    <a:lnTo>
                      <a:pt x="360235" y="231140"/>
                    </a:lnTo>
                    <a:lnTo>
                      <a:pt x="354050" y="224790"/>
                    </a:lnTo>
                    <a:close/>
                  </a:path>
                  <a:path w="1213485" h="522604">
                    <a:moveTo>
                      <a:pt x="408063" y="224790"/>
                    </a:moveTo>
                    <a:lnTo>
                      <a:pt x="393115" y="224790"/>
                    </a:lnTo>
                    <a:lnTo>
                      <a:pt x="387146" y="231140"/>
                    </a:lnTo>
                    <a:lnTo>
                      <a:pt x="387146" y="245110"/>
                    </a:lnTo>
                    <a:lnTo>
                      <a:pt x="393115" y="250190"/>
                    </a:lnTo>
                    <a:lnTo>
                      <a:pt x="408063" y="250190"/>
                    </a:lnTo>
                    <a:lnTo>
                      <a:pt x="414045" y="245110"/>
                    </a:lnTo>
                    <a:lnTo>
                      <a:pt x="414045" y="231140"/>
                    </a:lnTo>
                    <a:lnTo>
                      <a:pt x="408063" y="224790"/>
                    </a:lnTo>
                    <a:close/>
                  </a:path>
                  <a:path w="1213485" h="522604">
                    <a:moveTo>
                      <a:pt x="461886" y="224790"/>
                    </a:moveTo>
                    <a:lnTo>
                      <a:pt x="446938" y="224790"/>
                    </a:lnTo>
                    <a:lnTo>
                      <a:pt x="440956" y="231140"/>
                    </a:lnTo>
                    <a:lnTo>
                      <a:pt x="440956" y="245110"/>
                    </a:lnTo>
                    <a:lnTo>
                      <a:pt x="446938" y="250190"/>
                    </a:lnTo>
                    <a:lnTo>
                      <a:pt x="461886" y="250190"/>
                    </a:lnTo>
                    <a:lnTo>
                      <a:pt x="467855" y="245110"/>
                    </a:lnTo>
                    <a:lnTo>
                      <a:pt x="467855" y="231140"/>
                    </a:lnTo>
                    <a:lnTo>
                      <a:pt x="461886" y="224790"/>
                    </a:lnTo>
                    <a:close/>
                  </a:path>
                  <a:path w="1213485" h="522604">
                    <a:moveTo>
                      <a:pt x="515696" y="224790"/>
                    </a:moveTo>
                    <a:lnTo>
                      <a:pt x="500964" y="224790"/>
                    </a:lnTo>
                    <a:lnTo>
                      <a:pt x="494766" y="231140"/>
                    </a:lnTo>
                    <a:lnTo>
                      <a:pt x="494766" y="245110"/>
                    </a:lnTo>
                    <a:lnTo>
                      <a:pt x="500964" y="250190"/>
                    </a:lnTo>
                    <a:lnTo>
                      <a:pt x="515696" y="250190"/>
                    </a:lnTo>
                    <a:lnTo>
                      <a:pt x="521665" y="245110"/>
                    </a:lnTo>
                    <a:lnTo>
                      <a:pt x="521665" y="231140"/>
                    </a:lnTo>
                    <a:lnTo>
                      <a:pt x="515696" y="224790"/>
                    </a:lnTo>
                    <a:close/>
                  </a:path>
                  <a:path w="1213485" h="522604">
                    <a:moveTo>
                      <a:pt x="569506" y="224790"/>
                    </a:moveTo>
                    <a:lnTo>
                      <a:pt x="554774" y="224790"/>
                    </a:lnTo>
                    <a:lnTo>
                      <a:pt x="548792" y="231140"/>
                    </a:lnTo>
                    <a:lnTo>
                      <a:pt x="548792" y="245110"/>
                    </a:lnTo>
                    <a:lnTo>
                      <a:pt x="554774" y="250190"/>
                    </a:lnTo>
                    <a:lnTo>
                      <a:pt x="569506" y="250190"/>
                    </a:lnTo>
                    <a:lnTo>
                      <a:pt x="575691" y="245110"/>
                    </a:lnTo>
                    <a:lnTo>
                      <a:pt x="575691" y="231140"/>
                    </a:lnTo>
                    <a:lnTo>
                      <a:pt x="569506" y="224790"/>
                    </a:lnTo>
                    <a:close/>
                  </a:path>
                  <a:path w="1213485" h="522604">
                    <a:moveTo>
                      <a:pt x="623531" y="224790"/>
                    </a:moveTo>
                    <a:lnTo>
                      <a:pt x="608584" y="224790"/>
                    </a:lnTo>
                    <a:lnTo>
                      <a:pt x="602602" y="231140"/>
                    </a:lnTo>
                    <a:lnTo>
                      <a:pt x="602602" y="245110"/>
                    </a:lnTo>
                    <a:lnTo>
                      <a:pt x="608584" y="250190"/>
                    </a:lnTo>
                    <a:lnTo>
                      <a:pt x="623531" y="250190"/>
                    </a:lnTo>
                    <a:lnTo>
                      <a:pt x="629513" y="245110"/>
                    </a:lnTo>
                    <a:lnTo>
                      <a:pt x="629513" y="231140"/>
                    </a:lnTo>
                    <a:lnTo>
                      <a:pt x="623531" y="224790"/>
                    </a:lnTo>
                    <a:close/>
                  </a:path>
                  <a:path w="1213485" h="522604">
                    <a:moveTo>
                      <a:pt x="677291" y="224790"/>
                    </a:moveTo>
                    <a:lnTo>
                      <a:pt x="662393" y="224790"/>
                    </a:lnTo>
                    <a:lnTo>
                      <a:pt x="656412" y="231140"/>
                    </a:lnTo>
                    <a:lnTo>
                      <a:pt x="656412" y="245110"/>
                    </a:lnTo>
                    <a:lnTo>
                      <a:pt x="662393" y="250190"/>
                    </a:lnTo>
                    <a:lnTo>
                      <a:pt x="677291" y="250190"/>
                    </a:lnTo>
                    <a:lnTo>
                      <a:pt x="683260" y="245110"/>
                    </a:lnTo>
                    <a:lnTo>
                      <a:pt x="683260" y="231140"/>
                    </a:lnTo>
                    <a:lnTo>
                      <a:pt x="677291" y="224790"/>
                    </a:lnTo>
                    <a:close/>
                  </a:path>
                  <a:path w="1213485" h="522604">
                    <a:moveTo>
                      <a:pt x="731139" y="224790"/>
                    </a:moveTo>
                    <a:lnTo>
                      <a:pt x="716407" y="224790"/>
                    </a:lnTo>
                    <a:lnTo>
                      <a:pt x="710184" y="231140"/>
                    </a:lnTo>
                    <a:lnTo>
                      <a:pt x="710184" y="245110"/>
                    </a:lnTo>
                    <a:lnTo>
                      <a:pt x="716407" y="250190"/>
                    </a:lnTo>
                    <a:lnTo>
                      <a:pt x="731139" y="250190"/>
                    </a:lnTo>
                    <a:lnTo>
                      <a:pt x="737108" y="245110"/>
                    </a:lnTo>
                    <a:lnTo>
                      <a:pt x="737108" y="231140"/>
                    </a:lnTo>
                    <a:lnTo>
                      <a:pt x="731139" y="224790"/>
                    </a:lnTo>
                    <a:close/>
                  </a:path>
                  <a:path w="1213485" h="522604">
                    <a:moveTo>
                      <a:pt x="784986" y="224790"/>
                    </a:moveTo>
                    <a:lnTo>
                      <a:pt x="770255" y="224790"/>
                    </a:lnTo>
                    <a:lnTo>
                      <a:pt x="764286" y="231140"/>
                    </a:lnTo>
                    <a:lnTo>
                      <a:pt x="764286" y="245110"/>
                    </a:lnTo>
                    <a:lnTo>
                      <a:pt x="770255" y="250190"/>
                    </a:lnTo>
                    <a:lnTo>
                      <a:pt x="784986" y="250190"/>
                    </a:lnTo>
                    <a:lnTo>
                      <a:pt x="791210" y="245110"/>
                    </a:lnTo>
                    <a:lnTo>
                      <a:pt x="791210" y="231140"/>
                    </a:lnTo>
                    <a:lnTo>
                      <a:pt x="784986" y="224790"/>
                    </a:lnTo>
                    <a:close/>
                  </a:path>
                  <a:path w="1213485" h="522604">
                    <a:moveTo>
                      <a:pt x="838962" y="224790"/>
                    </a:moveTo>
                    <a:lnTo>
                      <a:pt x="823976" y="224790"/>
                    </a:lnTo>
                    <a:lnTo>
                      <a:pt x="818007" y="231140"/>
                    </a:lnTo>
                    <a:lnTo>
                      <a:pt x="818007" y="245110"/>
                    </a:lnTo>
                    <a:lnTo>
                      <a:pt x="823976" y="250190"/>
                    </a:lnTo>
                    <a:lnTo>
                      <a:pt x="838962" y="250190"/>
                    </a:lnTo>
                    <a:lnTo>
                      <a:pt x="844931" y="245110"/>
                    </a:lnTo>
                    <a:lnTo>
                      <a:pt x="844931" y="231140"/>
                    </a:lnTo>
                    <a:lnTo>
                      <a:pt x="838962" y="224790"/>
                    </a:lnTo>
                    <a:close/>
                  </a:path>
                  <a:path w="1213485" h="522604">
                    <a:moveTo>
                      <a:pt x="892810" y="224790"/>
                    </a:moveTo>
                    <a:lnTo>
                      <a:pt x="877824" y="224790"/>
                    </a:lnTo>
                    <a:lnTo>
                      <a:pt x="871855" y="231140"/>
                    </a:lnTo>
                    <a:lnTo>
                      <a:pt x="871855" y="245110"/>
                    </a:lnTo>
                    <a:lnTo>
                      <a:pt x="877824" y="250190"/>
                    </a:lnTo>
                    <a:lnTo>
                      <a:pt x="892810" y="250190"/>
                    </a:lnTo>
                    <a:lnTo>
                      <a:pt x="898779" y="245110"/>
                    </a:lnTo>
                    <a:lnTo>
                      <a:pt x="898779" y="231140"/>
                    </a:lnTo>
                    <a:lnTo>
                      <a:pt x="892810" y="224790"/>
                    </a:lnTo>
                    <a:close/>
                  </a:path>
                  <a:path w="1213485" h="522604">
                    <a:moveTo>
                      <a:pt x="946657" y="224790"/>
                    </a:moveTo>
                    <a:lnTo>
                      <a:pt x="931926" y="224790"/>
                    </a:lnTo>
                    <a:lnTo>
                      <a:pt x="925703" y="231140"/>
                    </a:lnTo>
                    <a:lnTo>
                      <a:pt x="925703" y="245110"/>
                    </a:lnTo>
                    <a:lnTo>
                      <a:pt x="931926" y="250190"/>
                    </a:lnTo>
                    <a:lnTo>
                      <a:pt x="946657" y="250190"/>
                    </a:lnTo>
                    <a:lnTo>
                      <a:pt x="952626" y="245110"/>
                    </a:lnTo>
                    <a:lnTo>
                      <a:pt x="952626" y="231140"/>
                    </a:lnTo>
                    <a:lnTo>
                      <a:pt x="946657" y="224790"/>
                    </a:lnTo>
                    <a:close/>
                  </a:path>
                  <a:path w="1213485" h="522604">
                    <a:moveTo>
                      <a:pt x="1000379" y="224790"/>
                    </a:moveTo>
                    <a:lnTo>
                      <a:pt x="985647" y="224790"/>
                    </a:lnTo>
                    <a:lnTo>
                      <a:pt x="979678" y="231140"/>
                    </a:lnTo>
                    <a:lnTo>
                      <a:pt x="979678" y="245110"/>
                    </a:lnTo>
                    <a:lnTo>
                      <a:pt x="985647" y="250190"/>
                    </a:lnTo>
                    <a:lnTo>
                      <a:pt x="1000379" y="250190"/>
                    </a:lnTo>
                    <a:lnTo>
                      <a:pt x="1006601" y="245110"/>
                    </a:lnTo>
                    <a:lnTo>
                      <a:pt x="1006601" y="231140"/>
                    </a:lnTo>
                    <a:lnTo>
                      <a:pt x="1000379" y="224790"/>
                    </a:lnTo>
                    <a:close/>
                  </a:path>
                  <a:path w="1213485" h="522604">
                    <a:moveTo>
                      <a:pt x="1054481" y="224790"/>
                    </a:moveTo>
                    <a:lnTo>
                      <a:pt x="1039495" y="224790"/>
                    </a:lnTo>
                    <a:lnTo>
                      <a:pt x="1033526" y="231140"/>
                    </a:lnTo>
                    <a:lnTo>
                      <a:pt x="1033526" y="245110"/>
                    </a:lnTo>
                    <a:lnTo>
                      <a:pt x="1039495" y="250190"/>
                    </a:lnTo>
                    <a:lnTo>
                      <a:pt x="1054481" y="250190"/>
                    </a:lnTo>
                    <a:lnTo>
                      <a:pt x="1060450" y="245110"/>
                    </a:lnTo>
                    <a:lnTo>
                      <a:pt x="1060450" y="231140"/>
                    </a:lnTo>
                    <a:lnTo>
                      <a:pt x="1054481" y="224790"/>
                    </a:lnTo>
                    <a:close/>
                  </a:path>
                  <a:path w="1213485" h="522604">
                    <a:moveTo>
                      <a:pt x="1108202" y="224790"/>
                    </a:moveTo>
                    <a:lnTo>
                      <a:pt x="1093343" y="224790"/>
                    </a:lnTo>
                    <a:lnTo>
                      <a:pt x="1087374" y="231140"/>
                    </a:lnTo>
                    <a:lnTo>
                      <a:pt x="1087374" y="245110"/>
                    </a:lnTo>
                    <a:lnTo>
                      <a:pt x="1093343" y="250190"/>
                    </a:lnTo>
                    <a:lnTo>
                      <a:pt x="1108202" y="250190"/>
                    </a:lnTo>
                    <a:lnTo>
                      <a:pt x="1114298" y="245110"/>
                    </a:lnTo>
                    <a:lnTo>
                      <a:pt x="1114298" y="231140"/>
                    </a:lnTo>
                    <a:lnTo>
                      <a:pt x="1108202" y="224790"/>
                    </a:lnTo>
                    <a:close/>
                  </a:path>
                  <a:path w="1213485" h="522604">
                    <a:moveTo>
                      <a:pt x="1162050" y="224790"/>
                    </a:moveTo>
                    <a:lnTo>
                      <a:pt x="1147064" y="224790"/>
                    </a:lnTo>
                    <a:lnTo>
                      <a:pt x="1141095" y="231140"/>
                    </a:lnTo>
                    <a:lnTo>
                      <a:pt x="1141095" y="245110"/>
                    </a:lnTo>
                    <a:lnTo>
                      <a:pt x="1147064" y="250190"/>
                    </a:lnTo>
                    <a:lnTo>
                      <a:pt x="1162050" y="250190"/>
                    </a:lnTo>
                    <a:lnTo>
                      <a:pt x="1168019" y="245110"/>
                    </a:lnTo>
                    <a:lnTo>
                      <a:pt x="1168019" y="231140"/>
                    </a:lnTo>
                    <a:lnTo>
                      <a:pt x="1162050" y="224790"/>
                    </a:lnTo>
                    <a:close/>
                  </a:path>
                  <a:path w="1213485" h="522604">
                    <a:moveTo>
                      <a:pt x="108470" y="199390"/>
                    </a:moveTo>
                    <a:lnTo>
                      <a:pt x="100152" y="199390"/>
                    </a:lnTo>
                    <a:lnTo>
                      <a:pt x="94805" y="203200"/>
                    </a:lnTo>
                    <a:lnTo>
                      <a:pt x="89687" y="208280"/>
                    </a:lnTo>
                    <a:lnTo>
                      <a:pt x="89687" y="217170"/>
                    </a:lnTo>
                    <a:lnTo>
                      <a:pt x="94805" y="222250"/>
                    </a:lnTo>
                    <a:lnTo>
                      <a:pt x="100152" y="226060"/>
                    </a:lnTo>
                    <a:lnTo>
                      <a:pt x="108470" y="226060"/>
                    </a:lnTo>
                    <a:lnTo>
                      <a:pt x="113817" y="222250"/>
                    </a:lnTo>
                    <a:lnTo>
                      <a:pt x="118935" y="217170"/>
                    </a:lnTo>
                    <a:lnTo>
                      <a:pt x="118935" y="208280"/>
                    </a:lnTo>
                    <a:lnTo>
                      <a:pt x="113817" y="203200"/>
                    </a:lnTo>
                    <a:lnTo>
                      <a:pt x="108470" y="199390"/>
                    </a:lnTo>
                    <a:close/>
                  </a:path>
                  <a:path w="1213485" h="522604">
                    <a:moveTo>
                      <a:pt x="162496" y="199390"/>
                    </a:moveTo>
                    <a:lnTo>
                      <a:pt x="153962" y="199390"/>
                    </a:lnTo>
                    <a:lnTo>
                      <a:pt x="148831" y="203200"/>
                    </a:lnTo>
                    <a:lnTo>
                      <a:pt x="143497" y="208280"/>
                    </a:lnTo>
                    <a:lnTo>
                      <a:pt x="143497" y="217170"/>
                    </a:lnTo>
                    <a:lnTo>
                      <a:pt x="148831" y="222250"/>
                    </a:lnTo>
                    <a:lnTo>
                      <a:pt x="153962" y="226060"/>
                    </a:lnTo>
                    <a:lnTo>
                      <a:pt x="162496" y="226060"/>
                    </a:lnTo>
                    <a:lnTo>
                      <a:pt x="167627" y="222250"/>
                    </a:lnTo>
                    <a:lnTo>
                      <a:pt x="172745" y="217170"/>
                    </a:lnTo>
                    <a:lnTo>
                      <a:pt x="172745" y="208280"/>
                    </a:lnTo>
                    <a:lnTo>
                      <a:pt x="167627" y="203200"/>
                    </a:lnTo>
                    <a:lnTo>
                      <a:pt x="162496" y="199390"/>
                    </a:lnTo>
                    <a:close/>
                  </a:path>
                  <a:path w="1213485" h="522604">
                    <a:moveTo>
                      <a:pt x="216319" y="199390"/>
                    </a:moveTo>
                    <a:lnTo>
                      <a:pt x="207772" y="199390"/>
                    </a:lnTo>
                    <a:lnTo>
                      <a:pt x="202641" y="203200"/>
                    </a:lnTo>
                    <a:lnTo>
                      <a:pt x="197307" y="208280"/>
                    </a:lnTo>
                    <a:lnTo>
                      <a:pt x="197307" y="217170"/>
                    </a:lnTo>
                    <a:lnTo>
                      <a:pt x="202641" y="222250"/>
                    </a:lnTo>
                    <a:lnTo>
                      <a:pt x="207772" y="226060"/>
                    </a:lnTo>
                    <a:lnTo>
                      <a:pt x="216319" y="226060"/>
                    </a:lnTo>
                    <a:lnTo>
                      <a:pt x="221437" y="222250"/>
                    </a:lnTo>
                    <a:lnTo>
                      <a:pt x="226771" y="217170"/>
                    </a:lnTo>
                    <a:lnTo>
                      <a:pt x="226771" y="208280"/>
                    </a:lnTo>
                    <a:lnTo>
                      <a:pt x="221437" y="203200"/>
                    </a:lnTo>
                    <a:lnTo>
                      <a:pt x="216319" y="199390"/>
                    </a:lnTo>
                    <a:close/>
                  </a:path>
                  <a:path w="1213485" h="522604">
                    <a:moveTo>
                      <a:pt x="270129" y="199390"/>
                    </a:moveTo>
                    <a:lnTo>
                      <a:pt x="261797" y="199390"/>
                    </a:lnTo>
                    <a:lnTo>
                      <a:pt x="256463" y="203200"/>
                    </a:lnTo>
                    <a:lnTo>
                      <a:pt x="251333" y="208280"/>
                    </a:lnTo>
                    <a:lnTo>
                      <a:pt x="251333" y="217170"/>
                    </a:lnTo>
                    <a:lnTo>
                      <a:pt x="256463" y="222250"/>
                    </a:lnTo>
                    <a:lnTo>
                      <a:pt x="261797" y="226060"/>
                    </a:lnTo>
                    <a:lnTo>
                      <a:pt x="270129" y="226060"/>
                    </a:lnTo>
                    <a:lnTo>
                      <a:pt x="275247" y="222250"/>
                    </a:lnTo>
                    <a:lnTo>
                      <a:pt x="280593" y="217170"/>
                    </a:lnTo>
                    <a:lnTo>
                      <a:pt x="280593" y="208280"/>
                    </a:lnTo>
                    <a:lnTo>
                      <a:pt x="275247" y="203200"/>
                    </a:lnTo>
                    <a:lnTo>
                      <a:pt x="270129" y="199390"/>
                    </a:lnTo>
                    <a:close/>
                  </a:path>
                  <a:path w="1213485" h="522604">
                    <a:moveTo>
                      <a:pt x="323938" y="199390"/>
                    </a:moveTo>
                    <a:lnTo>
                      <a:pt x="315607" y="199390"/>
                    </a:lnTo>
                    <a:lnTo>
                      <a:pt x="310273" y="203200"/>
                    </a:lnTo>
                    <a:lnTo>
                      <a:pt x="305142" y="208280"/>
                    </a:lnTo>
                    <a:lnTo>
                      <a:pt x="305142" y="217170"/>
                    </a:lnTo>
                    <a:lnTo>
                      <a:pt x="310273" y="222250"/>
                    </a:lnTo>
                    <a:lnTo>
                      <a:pt x="315607" y="226060"/>
                    </a:lnTo>
                    <a:lnTo>
                      <a:pt x="323938" y="226060"/>
                    </a:lnTo>
                    <a:lnTo>
                      <a:pt x="329272" y="222250"/>
                    </a:lnTo>
                    <a:lnTo>
                      <a:pt x="334403" y="217170"/>
                    </a:lnTo>
                    <a:lnTo>
                      <a:pt x="334403" y="208280"/>
                    </a:lnTo>
                    <a:lnTo>
                      <a:pt x="329272" y="203200"/>
                    </a:lnTo>
                    <a:lnTo>
                      <a:pt x="323938" y="199390"/>
                    </a:lnTo>
                    <a:close/>
                  </a:path>
                  <a:path w="1213485" h="522604">
                    <a:moveTo>
                      <a:pt x="377964" y="199390"/>
                    </a:moveTo>
                    <a:lnTo>
                      <a:pt x="369417" y="199390"/>
                    </a:lnTo>
                    <a:lnTo>
                      <a:pt x="364299" y="203200"/>
                    </a:lnTo>
                    <a:lnTo>
                      <a:pt x="358952" y="208280"/>
                    </a:lnTo>
                    <a:lnTo>
                      <a:pt x="358952" y="217170"/>
                    </a:lnTo>
                    <a:lnTo>
                      <a:pt x="364299" y="222250"/>
                    </a:lnTo>
                    <a:lnTo>
                      <a:pt x="369417" y="226060"/>
                    </a:lnTo>
                    <a:lnTo>
                      <a:pt x="377964" y="226060"/>
                    </a:lnTo>
                    <a:lnTo>
                      <a:pt x="383082" y="222250"/>
                    </a:lnTo>
                    <a:lnTo>
                      <a:pt x="388213" y="217170"/>
                    </a:lnTo>
                    <a:lnTo>
                      <a:pt x="388213" y="208280"/>
                    </a:lnTo>
                    <a:lnTo>
                      <a:pt x="383082" y="203200"/>
                    </a:lnTo>
                    <a:lnTo>
                      <a:pt x="377964" y="199390"/>
                    </a:lnTo>
                    <a:close/>
                  </a:path>
                  <a:path w="1213485" h="522604">
                    <a:moveTo>
                      <a:pt x="431774" y="199390"/>
                    </a:moveTo>
                    <a:lnTo>
                      <a:pt x="423227" y="199390"/>
                    </a:lnTo>
                    <a:lnTo>
                      <a:pt x="418109" y="203200"/>
                    </a:lnTo>
                    <a:lnTo>
                      <a:pt x="412762" y="208280"/>
                    </a:lnTo>
                    <a:lnTo>
                      <a:pt x="412762" y="217170"/>
                    </a:lnTo>
                    <a:lnTo>
                      <a:pt x="418109" y="222250"/>
                    </a:lnTo>
                    <a:lnTo>
                      <a:pt x="423227" y="226060"/>
                    </a:lnTo>
                    <a:lnTo>
                      <a:pt x="431774" y="226060"/>
                    </a:lnTo>
                    <a:lnTo>
                      <a:pt x="436892" y="222250"/>
                    </a:lnTo>
                    <a:lnTo>
                      <a:pt x="442239" y="217170"/>
                    </a:lnTo>
                    <a:lnTo>
                      <a:pt x="442239" y="208280"/>
                    </a:lnTo>
                    <a:lnTo>
                      <a:pt x="436892" y="203200"/>
                    </a:lnTo>
                    <a:lnTo>
                      <a:pt x="431774" y="199390"/>
                    </a:lnTo>
                    <a:close/>
                  </a:path>
                  <a:path w="1213485" h="522604">
                    <a:moveTo>
                      <a:pt x="485584" y="199390"/>
                    </a:moveTo>
                    <a:lnTo>
                      <a:pt x="477037" y="199390"/>
                    </a:lnTo>
                    <a:lnTo>
                      <a:pt x="471919" y="203200"/>
                    </a:lnTo>
                    <a:lnTo>
                      <a:pt x="466788" y="208280"/>
                    </a:lnTo>
                    <a:lnTo>
                      <a:pt x="466788" y="217170"/>
                    </a:lnTo>
                    <a:lnTo>
                      <a:pt x="471919" y="222250"/>
                    </a:lnTo>
                    <a:lnTo>
                      <a:pt x="477037" y="226060"/>
                    </a:lnTo>
                    <a:lnTo>
                      <a:pt x="485584" y="226060"/>
                    </a:lnTo>
                    <a:lnTo>
                      <a:pt x="490702" y="222250"/>
                    </a:lnTo>
                    <a:lnTo>
                      <a:pt x="496049" y="217170"/>
                    </a:lnTo>
                    <a:lnTo>
                      <a:pt x="496049" y="208280"/>
                    </a:lnTo>
                    <a:lnTo>
                      <a:pt x="490702" y="203200"/>
                    </a:lnTo>
                    <a:lnTo>
                      <a:pt x="485584" y="199390"/>
                    </a:lnTo>
                    <a:close/>
                  </a:path>
                  <a:path w="1213485" h="522604">
                    <a:moveTo>
                      <a:pt x="539394" y="199390"/>
                    </a:moveTo>
                    <a:lnTo>
                      <a:pt x="531063" y="199390"/>
                    </a:lnTo>
                    <a:lnTo>
                      <a:pt x="525729" y="203200"/>
                    </a:lnTo>
                    <a:lnTo>
                      <a:pt x="520598" y="208280"/>
                    </a:lnTo>
                    <a:lnTo>
                      <a:pt x="520598" y="217170"/>
                    </a:lnTo>
                    <a:lnTo>
                      <a:pt x="525729" y="222250"/>
                    </a:lnTo>
                    <a:lnTo>
                      <a:pt x="531063" y="226060"/>
                    </a:lnTo>
                    <a:lnTo>
                      <a:pt x="539394" y="226060"/>
                    </a:lnTo>
                    <a:lnTo>
                      <a:pt x="544728" y="222250"/>
                    </a:lnTo>
                    <a:lnTo>
                      <a:pt x="549859" y="217170"/>
                    </a:lnTo>
                    <a:lnTo>
                      <a:pt x="549859" y="208280"/>
                    </a:lnTo>
                    <a:lnTo>
                      <a:pt x="544728" y="203200"/>
                    </a:lnTo>
                    <a:lnTo>
                      <a:pt x="539394" y="199390"/>
                    </a:lnTo>
                    <a:close/>
                  </a:path>
                  <a:path w="1213485" h="522604">
                    <a:moveTo>
                      <a:pt x="593204" y="199390"/>
                    </a:moveTo>
                    <a:lnTo>
                      <a:pt x="584873" y="199390"/>
                    </a:lnTo>
                    <a:lnTo>
                      <a:pt x="579755" y="203200"/>
                    </a:lnTo>
                    <a:lnTo>
                      <a:pt x="574421" y="208280"/>
                    </a:lnTo>
                    <a:lnTo>
                      <a:pt x="574421" y="217170"/>
                    </a:lnTo>
                    <a:lnTo>
                      <a:pt x="579755" y="222250"/>
                    </a:lnTo>
                    <a:lnTo>
                      <a:pt x="584873" y="226060"/>
                    </a:lnTo>
                    <a:lnTo>
                      <a:pt x="593204" y="226060"/>
                    </a:lnTo>
                    <a:lnTo>
                      <a:pt x="598538" y="222250"/>
                    </a:lnTo>
                    <a:lnTo>
                      <a:pt x="603669" y="217170"/>
                    </a:lnTo>
                    <a:lnTo>
                      <a:pt x="603669" y="208280"/>
                    </a:lnTo>
                    <a:lnTo>
                      <a:pt x="598538" y="203200"/>
                    </a:lnTo>
                    <a:lnTo>
                      <a:pt x="593204" y="199390"/>
                    </a:lnTo>
                    <a:close/>
                  </a:path>
                  <a:path w="1213485" h="522604">
                    <a:moveTo>
                      <a:pt x="647230" y="199390"/>
                    </a:moveTo>
                    <a:lnTo>
                      <a:pt x="638683" y="199390"/>
                    </a:lnTo>
                    <a:lnTo>
                      <a:pt x="633564" y="203200"/>
                    </a:lnTo>
                    <a:lnTo>
                      <a:pt x="628230" y="208280"/>
                    </a:lnTo>
                    <a:lnTo>
                      <a:pt x="628230" y="217170"/>
                    </a:lnTo>
                    <a:lnTo>
                      <a:pt x="633564" y="222250"/>
                    </a:lnTo>
                    <a:lnTo>
                      <a:pt x="638683" y="226060"/>
                    </a:lnTo>
                    <a:lnTo>
                      <a:pt x="647230" y="226060"/>
                    </a:lnTo>
                    <a:lnTo>
                      <a:pt x="652360" y="222250"/>
                    </a:lnTo>
                    <a:lnTo>
                      <a:pt x="657479" y="217170"/>
                    </a:lnTo>
                    <a:lnTo>
                      <a:pt x="657479" y="208280"/>
                    </a:lnTo>
                    <a:lnTo>
                      <a:pt x="652360" y="203200"/>
                    </a:lnTo>
                    <a:lnTo>
                      <a:pt x="647230" y="199390"/>
                    </a:lnTo>
                    <a:close/>
                  </a:path>
                  <a:path w="1213485" h="522604">
                    <a:moveTo>
                      <a:pt x="701040" y="199390"/>
                    </a:moveTo>
                    <a:lnTo>
                      <a:pt x="692531" y="199390"/>
                    </a:lnTo>
                    <a:lnTo>
                      <a:pt x="687324" y="203200"/>
                    </a:lnTo>
                    <a:lnTo>
                      <a:pt x="682244" y="208280"/>
                    </a:lnTo>
                    <a:lnTo>
                      <a:pt x="682244" y="217170"/>
                    </a:lnTo>
                    <a:lnTo>
                      <a:pt x="687324" y="222250"/>
                    </a:lnTo>
                    <a:lnTo>
                      <a:pt x="692531" y="226060"/>
                    </a:lnTo>
                    <a:lnTo>
                      <a:pt x="701040" y="226060"/>
                    </a:lnTo>
                    <a:lnTo>
                      <a:pt x="711454" y="217170"/>
                    </a:lnTo>
                    <a:lnTo>
                      <a:pt x="711454" y="208280"/>
                    </a:lnTo>
                    <a:lnTo>
                      <a:pt x="701040" y="199390"/>
                    </a:lnTo>
                    <a:close/>
                  </a:path>
                  <a:path w="1213485" h="522604">
                    <a:moveTo>
                      <a:pt x="754888" y="199390"/>
                    </a:moveTo>
                    <a:lnTo>
                      <a:pt x="746506" y="199390"/>
                    </a:lnTo>
                    <a:lnTo>
                      <a:pt x="741172" y="203200"/>
                    </a:lnTo>
                    <a:lnTo>
                      <a:pt x="736092" y="208280"/>
                    </a:lnTo>
                    <a:lnTo>
                      <a:pt x="736092" y="217170"/>
                    </a:lnTo>
                    <a:lnTo>
                      <a:pt x="741172" y="222250"/>
                    </a:lnTo>
                    <a:lnTo>
                      <a:pt x="746506" y="226060"/>
                    </a:lnTo>
                    <a:lnTo>
                      <a:pt x="754888" y="226060"/>
                    </a:lnTo>
                    <a:lnTo>
                      <a:pt x="760222" y="222250"/>
                    </a:lnTo>
                    <a:lnTo>
                      <a:pt x="765302" y="217170"/>
                    </a:lnTo>
                    <a:lnTo>
                      <a:pt x="765302" y="208280"/>
                    </a:lnTo>
                    <a:lnTo>
                      <a:pt x="760222" y="203200"/>
                    </a:lnTo>
                    <a:lnTo>
                      <a:pt x="754888" y="199390"/>
                    </a:lnTo>
                    <a:close/>
                  </a:path>
                  <a:path w="1213485" h="522604">
                    <a:moveTo>
                      <a:pt x="808609" y="199390"/>
                    </a:moveTo>
                    <a:lnTo>
                      <a:pt x="800354" y="199390"/>
                    </a:lnTo>
                    <a:lnTo>
                      <a:pt x="795274" y="203200"/>
                    </a:lnTo>
                    <a:lnTo>
                      <a:pt x="789813" y="208280"/>
                    </a:lnTo>
                    <a:lnTo>
                      <a:pt x="789813" y="217170"/>
                    </a:lnTo>
                    <a:lnTo>
                      <a:pt x="795274" y="222250"/>
                    </a:lnTo>
                    <a:lnTo>
                      <a:pt x="800354" y="226060"/>
                    </a:lnTo>
                    <a:lnTo>
                      <a:pt x="808609" y="226060"/>
                    </a:lnTo>
                    <a:lnTo>
                      <a:pt x="813943" y="222250"/>
                    </a:lnTo>
                    <a:lnTo>
                      <a:pt x="819150" y="217170"/>
                    </a:lnTo>
                    <a:lnTo>
                      <a:pt x="819150" y="208280"/>
                    </a:lnTo>
                    <a:lnTo>
                      <a:pt x="813943" y="203200"/>
                    </a:lnTo>
                    <a:lnTo>
                      <a:pt x="808609" y="199390"/>
                    </a:lnTo>
                    <a:close/>
                  </a:path>
                  <a:path w="1213485" h="522604">
                    <a:moveTo>
                      <a:pt x="862711" y="199390"/>
                    </a:moveTo>
                    <a:lnTo>
                      <a:pt x="854201" y="199390"/>
                    </a:lnTo>
                    <a:lnTo>
                      <a:pt x="848994" y="203200"/>
                    </a:lnTo>
                    <a:lnTo>
                      <a:pt x="843661" y="208280"/>
                    </a:lnTo>
                    <a:lnTo>
                      <a:pt x="843661" y="217170"/>
                    </a:lnTo>
                    <a:lnTo>
                      <a:pt x="848994" y="222250"/>
                    </a:lnTo>
                    <a:lnTo>
                      <a:pt x="854201" y="226060"/>
                    </a:lnTo>
                    <a:lnTo>
                      <a:pt x="862711" y="226060"/>
                    </a:lnTo>
                    <a:lnTo>
                      <a:pt x="873125" y="217170"/>
                    </a:lnTo>
                    <a:lnTo>
                      <a:pt x="873125" y="208280"/>
                    </a:lnTo>
                    <a:lnTo>
                      <a:pt x="862711" y="199390"/>
                    </a:lnTo>
                    <a:close/>
                  </a:path>
                  <a:path w="1213485" h="522604">
                    <a:moveTo>
                      <a:pt x="916559" y="199390"/>
                    </a:moveTo>
                    <a:lnTo>
                      <a:pt x="907923" y="199390"/>
                    </a:lnTo>
                    <a:lnTo>
                      <a:pt x="902843" y="203200"/>
                    </a:lnTo>
                    <a:lnTo>
                      <a:pt x="897763" y="208280"/>
                    </a:lnTo>
                    <a:lnTo>
                      <a:pt x="897763" y="217170"/>
                    </a:lnTo>
                    <a:lnTo>
                      <a:pt x="902843" y="222250"/>
                    </a:lnTo>
                    <a:lnTo>
                      <a:pt x="907923" y="226060"/>
                    </a:lnTo>
                    <a:lnTo>
                      <a:pt x="916559" y="226060"/>
                    </a:lnTo>
                    <a:lnTo>
                      <a:pt x="926973" y="217170"/>
                    </a:lnTo>
                    <a:lnTo>
                      <a:pt x="926973" y="208280"/>
                    </a:lnTo>
                    <a:lnTo>
                      <a:pt x="916559" y="199390"/>
                    </a:lnTo>
                    <a:close/>
                  </a:path>
                  <a:path w="1213485" h="522604">
                    <a:moveTo>
                      <a:pt x="970280" y="199390"/>
                    </a:moveTo>
                    <a:lnTo>
                      <a:pt x="962025" y="199390"/>
                    </a:lnTo>
                    <a:lnTo>
                      <a:pt x="956691" y="203200"/>
                    </a:lnTo>
                    <a:lnTo>
                      <a:pt x="951484" y="208280"/>
                    </a:lnTo>
                    <a:lnTo>
                      <a:pt x="951484" y="217170"/>
                    </a:lnTo>
                    <a:lnTo>
                      <a:pt x="956691" y="222250"/>
                    </a:lnTo>
                    <a:lnTo>
                      <a:pt x="962025" y="226060"/>
                    </a:lnTo>
                    <a:lnTo>
                      <a:pt x="970280" y="226060"/>
                    </a:lnTo>
                    <a:lnTo>
                      <a:pt x="975613" y="222250"/>
                    </a:lnTo>
                    <a:lnTo>
                      <a:pt x="980820" y="217170"/>
                    </a:lnTo>
                    <a:lnTo>
                      <a:pt x="980820" y="208280"/>
                    </a:lnTo>
                    <a:lnTo>
                      <a:pt x="975613" y="203200"/>
                    </a:lnTo>
                    <a:lnTo>
                      <a:pt x="970280" y="199390"/>
                    </a:lnTo>
                    <a:close/>
                  </a:path>
                  <a:path w="1213485" h="522604">
                    <a:moveTo>
                      <a:pt x="1024128" y="199390"/>
                    </a:moveTo>
                    <a:lnTo>
                      <a:pt x="1015745" y="199390"/>
                    </a:lnTo>
                    <a:lnTo>
                      <a:pt x="1010666" y="203200"/>
                    </a:lnTo>
                    <a:lnTo>
                      <a:pt x="1005332" y="208280"/>
                    </a:lnTo>
                    <a:lnTo>
                      <a:pt x="1005332" y="217170"/>
                    </a:lnTo>
                    <a:lnTo>
                      <a:pt x="1015745" y="226060"/>
                    </a:lnTo>
                    <a:lnTo>
                      <a:pt x="1024128" y="226060"/>
                    </a:lnTo>
                    <a:lnTo>
                      <a:pt x="1029462" y="222250"/>
                    </a:lnTo>
                    <a:lnTo>
                      <a:pt x="1034542" y="217170"/>
                    </a:lnTo>
                    <a:lnTo>
                      <a:pt x="1034542" y="208280"/>
                    </a:lnTo>
                    <a:lnTo>
                      <a:pt x="1029462" y="203200"/>
                    </a:lnTo>
                    <a:lnTo>
                      <a:pt x="1024128" y="199390"/>
                    </a:lnTo>
                    <a:close/>
                  </a:path>
                  <a:path w="1213485" h="522604">
                    <a:moveTo>
                      <a:pt x="1078103" y="199390"/>
                    </a:moveTo>
                    <a:lnTo>
                      <a:pt x="1069594" y="199390"/>
                    </a:lnTo>
                    <a:lnTo>
                      <a:pt x="1064514" y="203200"/>
                    </a:lnTo>
                    <a:lnTo>
                      <a:pt x="1059180" y="208280"/>
                    </a:lnTo>
                    <a:lnTo>
                      <a:pt x="1059180" y="217170"/>
                    </a:lnTo>
                    <a:lnTo>
                      <a:pt x="1069594" y="226060"/>
                    </a:lnTo>
                    <a:lnTo>
                      <a:pt x="1078103" y="226060"/>
                    </a:lnTo>
                    <a:lnTo>
                      <a:pt x="1083310" y="222250"/>
                    </a:lnTo>
                    <a:lnTo>
                      <a:pt x="1088390" y="217170"/>
                    </a:lnTo>
                    <a:lnTo>
                      <a:pt x="1088390" y="208280"/>
                    </a:lnTo>
                    <a:lnTo>
                      <a:pt x="1083310" y="203200"/>
                    </a:lnTo>
                    <a:lnTo>
                      <a:pt x="1078103" y="199390"/>
                    </a:lnTo>
                    <a:close/>
                  </a:path>
                  <a:path w="1213485" h="522604">
                    <a:moveTo>
                      <a:pt x="1131951" y="199390"/>
                    </a:moveTo>
                    <a:lnTo>
                      <a:pt x="1123442" y="199390"/>
                    </a:lnTo>
                    <a:lnTo>
                      <a:pt x="1118235" y="203200"/>
                    </a:lnTo>
                    <a:lnTo>
                      <a:pt x="1113155" y="208280"/>
                    </a:lnTo>
                    <a:lnTo>
                      <a:pt x="1113155" y="217170"/>
                    </a:lnTo>
                    <a:lnTo>
                      <a:pt x="1118235" y="222250"/>
                    </a:lnTo>
                    <a:lnTo>
                      <a:pt x="1123442" y="226060"/>
                    </a:lnTo>
                    <a:lnTo>
                      <a:pt x="1131951" y="226060"/>
                    </a:lnTo>
                    <a:lnTo>
                      <a:pt x="1142365" y="217170"/>
                    </a:lnTo>
                    <a:lnTo>
                      <a:pt x="1142365" y="208280"/>
                    </a:lnTo>
                    <a:lnTo>
                      <a:pt x="1131951" y="199390"/>
                    </a:lnTo>
                    <a:close/>
                  </a:path>
                  <a:path w="1213485" h="522604">
                    <a:moveTo>
                      <a:pt x="54660" y="200660"/>
                    </a:moveTo>
                    <a:lnTo>
                      <a:pt x="50393" y="224790"/>
                    </a:lnTo>
                    <a:lnTo>
                      <a:pt x="53809" y="224790"/>
                    </a:lnTo>
                    <a:lnTo>
                      <a:pt x="57226" y="223520"/>
                    </a:lnTo>
                    <a:lnTo>
                      <a:pt x="59791" y="222250"/>
                    </a:lnTo>
                    <a:lnTo>
                      <a:pt x="65125" y="217170"/>
                    </a:lnTo>
                    <a:lnTo>
                      <a:pt x="65125" y="208280"/>
                    </a:lnTo>
                    <a:lnTo>
                      <a:pt x="59791" y="203200"/>
                    </a:lnTo>
                    <a:lnTo>
                      <a:pt x="58293" y="201930"/>
                    </a:lnTo>
                    <a:lnTo>
                      <a:pt x="56591" y="201930"/>
                    </a:lnTo>
                    <a:lnTo>
                      <a:pt x="54660" y="200660"/>
                    </a:lnTo>
                    <a:close/>
                  </a:path>
                  <a:path w="1213485" h="522604">
                    <a:moveTo>
                      <a:pt x="85623" y="172720"/>
                    </a:moveTo>
                    <a:lnTo>
                      <a:pt x="69189" y="172720"/>
                    </a:lnTo>
                    <a:lnTo>
                      <a:pt x="62560" y="179070"/>
                    </a:lnTo>
                    <a:lnTo>
                      <a:pt x="62560" y="194310"/>
                    </a:lnTo>
                    <a:lnTo>
                      <a:pt x="69189" y="200660"/>
                    </a:lnTo>
                    <a:lnTo>
                      <a:pt x="85623" y="200660"/>
                    </a:lnTo>
                    <a:lnTo>
                      <a:pt x="92252" y="194310"/>
                    </a:lnTo>
                    <a:lnTo>
                      <a:pt x="92252" y="179070"/>
                    </a:lnTo>
                    <a:lnTo>
                      <a:pt x="85623" y="172720"/>
                    </a:lnTo>
                    <a:close/>
                  </a:path>
                  <a:path w="1213485" h="522604">
                    <a:moveTo>
                      <a:pt x="139446" y="172720"/>
                    </a:moveTo>
                    <a:lnTo>
                      <a:pt x="122999" y="172720"/>
                    </a:lnTo>
                    <a:lnTo>
                      <a:pt x="116382" y="179070"/>
                    </a:lnTo>
                    <a:lnTo>
                      <a:pt x="116382" y="194310"/>
                    </a:lnTo>
                    <a:lnTo>
                      <a:pt x="122999" y="200660"/>
                    </a:lnTo>
                    <a:lnTo>
                      <a:pt x="139446" y="200660"/>
                    </a:lnTo>
                    <a:lnTo>
                      <a:pt x="146062" y="194310"/>
                    </a:lnTo>
                    <a:lnTo>
                      <a:pt x="146062" y="179070"/>
                    </a:lnTo>
                    <a:lnTo>
                      <a:pt x="139446" y="172720"/>
                    </a:lnTo>
                    <a:close/>
                  </a:path>
                  <a:path w="1213485" h="522604">
                    <a:moveTo>
                      <a:pt x="193255" y="172720"/>
                    </a:moveTo>
                    <a:lnTo>
                      <a:pt x="177025" y="172720"/>
                    </a:lnTo>
                    <a:lnTo>
                      <a:pt x="170408" y="179070"/>
                    </a:lnTo>
                    <a:lnTo>
                      <a:pt x="170408" y="194310"/>
                    </a:lnTo>
                    <a:lnTo>
                      <a:pt x="177025" y="200660"/>
                    </a:lnTo>
                    <a:lnTo>
                      <a:pt x="193255" y="200660"/>
                    </a:lnTo>
                    <a:lnTo>
                      <a:pt x="199872" y="194310"/>
                    </a:lnTo>
                    <a:lnTo>
                      <a:pt x="199872" y="179070"/>
                    </a:lnTo>
                    <a:lnTo>
                      <a:pt x="193255" y="172720"/>
                    </a:lnTo>
                    <a:close/>
                  </a:path>
                  <a:path w="1213485" h="522604">
                    <a:moveTo>
                      <a:pt x="247065" y="172720"/>
                    </a:moveTo>
                    <a:lnTo>
                      <a:pt x="230835" y="172720"/>
                    </a:lnTo>
                    <a:lnTo>
                      <a:pt x="224218" y="179070"/>
                    </a:lnTo>
                    <a:lnTo>
                      <a:pt x="224218" y="194310"/>
                    </a:lnTo>
                    <a:lnTo>
                      <a:pt x="230835" y="200660"/>
                    </a:lnTo>
                    <a:lnTo>
                      <a:pt x="247065" y="200660"/>
                    </a:lnTo>
                    <a:lnTo>
                      <a:pt x="253898" y="194310"/>
                    </a:lnTo>
                    <a:lnTo>
                      <a:pt x="253898" y="179070"/>
                    </a:lnTo>
                    <a:lnTo>
                      <a:pt x="247065" y="172720"/>
                    </a:lnTo>
                    <a:close/>
                  </a:path>
                  <a:path w="1213485" h="522604">
                    <a:moveTo>
                      <a:pt x="301091" y="172720"/>
                    </a:moveTo>
                    <a:lnTo>
                      <a:pt x="284645" y="172720"/>
                    </a:lnTo>
                    <a:lnTo>
                      <a:pt x="278028" y="179070"/>
                    </a:lnTo>
                    <a:lnTo>
                      <a:pt x="278028" y="194310"/>
                    </a:lnTo>
                    <a:lnTo>
                      <a:pt x="284645" y="200660"/>
                    </a:lnTo>
                    <a:lnTo>
                      <a:pt x="301091" y="200660"/>
                    </a:lnTo>
                    <a:lnTo>
                      <a:pt x="307708" y="194310"/>
                    </a:lnTo>
                    <a:lnTo>
                      <a:pt x="307708" y="179070"/>
                    </a:lnTo>
                    <a:lnTo>
                      <a:pt x="301091" y="172720"/>
                    </a:lnTo>
                    <a:close/>
                  </a:path>
                  <a:path w="1213485" h="522604">
                    <a:moveTo>
                      <a:pt x="354901" y="172720"/>
                    </a:moveTo>
                    <a:lnTo>
                      <a:pt x="338455" y="172720"/>
                    </a:lnTo>
                    <a:lnTo>
                      <a:pt x="331838" y="179070"/>
                    </a:lnTo>
                    <a:lnTo>
                      <a:pt x="331838" y="194310"/>
                    </a:lnTo>
                    <a:lnTo>
                      <a:pt x="338455" y="200660"/>
                    </a:lnTo>
                    <a:lnTo>
                      <a:pt x="354901" y="200660"/>
                    </a:lnTo>
                    <a:lnTo>
                      <a:pt x="361518" y="194310"/>
                    </a:lnTo>
                    <a:lnTo>
                      <a:pt x="361518" y="179070"/>
                    </a:lnTo>
                    <a:lnTo>
                      <a:pt x="354901" y="172720"/>
                    </a:lnTo>
                    <a:close/>
                  </a:path>
                  <a:path w="1213485" h="522604">
                    <a:moveTo>
                      <a:pt x="408711" y="172720"/>
                    </a:moveTo>
                    <a:lnTo>
                      <a:pt x="392480" y="172720"/>
                    </a:lnTo>
                    <a:lnTo>
                      <a:pt x="385864" y="179070"/>
                    </a:lnTo>
                    <a:lnTo>
                      <a:pt x="385864" y="194310"/>
                    </a:lnTo>
                    <a:lnTo>
                      <a:pt x="392480" y="200660"/>
                    </a:lnTo>
                    <a:lnTo>
                      <a:pt x="408711" y="200660"/>
                    </a:lnTo>
                    <a:lnTo>
                      <a:pt x="415328" y="194310"/>
                    </a:lnTo>
                    <a:lnTo>
                      <a:pt x="415328" y="179070"/>
                    </a:lnTo>
                    <a:lnTo>
                      <a:pt x="408711" y="172720"/>
                    </a:lnTo>
                    <a:close/>
                  </a:path>
                  <a:path w="1213485" h="522604">
                    <a:moveTo>
                      <a:pt x="462521" y="172720"/>
                    </a:moveTo>
                    <a:lnTo>
                      <a:pt x="446290" y="172720"/>
                    </a:lnTo>
                    <a:lnTo>
                      <a:pt x="439673" y="179070"/>
                    </a:lnTo>
                    <a:lnTo>
                      <a:pt x="439673" y="194310"/>
                    </a:lnTo>
                    <a:lnTo>
                      <a:pt x="446290" y="200660"/>
                    </a:lnTo>
                    <a:lnTo>
                      <a:pt x="462521" y="200660"/>
                    </a:lnTo>
                    <a:lnTo>
                      <a:pt x="469138" y="194310"/>
                    </a:lnTo>
                    <a:lnTo>
                      <a:pt x="469138" y="179070"/>
                    </a:lnTo>
                    <a:lnTo>
                      <a:pt x="462521" y="172720"/>
                    </a:lnTo>
                    <a:close/>
                  </a:path>
                  <a:path w="1213485" h="522604">
                    <a:moveTo>
                      <a:pt x="516547" y="172720"/>
                    </a:moveTo>
                    <a:lnTo>
                      <a:pt x="500100" y="172720"/>
                    </a:lnTo>
                    <a:lnTo>
                      <a:pt x="493483" y="179070"/>
                    </a:lnTo>
                    <a:lnTo>
                      <a:pt x="493483" y="194310"/>
                    </a:lnTo>
                    <a:lnTo>
                      <a:pt x="500100" y="200660"/>
                    </a:lnTo>
                    <a:lnTo>
                      <a:pt x="516547" y="200660"/>
                    </a:lnTo>
                    <a:lnTo>
                      <a:pt x="523163" y="194310"/>
                    </a:lnTo>
                    <a:lnTo>
                      <a:pt x="523163" y="179070"/>
                    </a:lnTo>
                    <a:lnTo>
                      <a:pt x="516547" y="172720"/>
                    </a:lnTo>
                    <a:close/>
                  </a:path>
                  <a:path w="1213485" h="522604">
                    <a:moveTo>
                      <a:pt x="570357" y="172720"/>
                    </a:moveTo>
                    <a:lnTo>
                      <a:pt x="553910" y="172720"/>
                    </a:lnTo>
                    <a:lnTo>
                      <a:pt x="547293" y="179070"/>
                    </a:lnTo>
                    <a:lnTo>
                      <a:pt x="547293" y="194310"/>
                    </a:lnTo>
                    <a:lnTo>
                      <a:pt x="553910" y="200660"/>
                    </a:lnTo>
                    <a:lnTo>
                      <a:pt x="570357" y="200660"/>
                    </a:lnTo>
                    <a:lnTo>
                      <a:pt x="576973" y="194310"/>
                    </a:lnTo>
                    <a:lnTo>
                      <a:pt x="576973" y="179070"/>
                    </a:lnTo>
                    <a:lnTo>
                      <a:pt x="570357" y="172720"/>
                    </a:lnTo>
                    <a:close/>
                  </a:path>
                  <a:path w="1213485" h="522604">
                    <a:moveTo>
                      <a:pt x="624166" y="172720"/>
                    </a:moveTo>
                    <a:lnTo>
                      <a:pt x="607936" y="172720"/>
                    </a:lnTo>
                    <a:lnTo>
                      <a:pt x="601103" y="179070"/>
                    </a:lnTo>
                    <a:lnTo>
                      <a:pt x="601103" y="194310"/>
                    </a:lnTo>
                    <a:lnTo>
                      <a:pt x="607936" y="200660"/>
                    </a:lnTo>
                    <a:lnTo>
                      <a:pt x="624166" y="200660"/>
                    </a:lnTo>
                    <a:lnTo>
                      <a:pt x="630783" y="194310"/>
                    </a:lnTo>
                    <a:lnTo>
                      <a:pt x="630783" y="179070"/>
                    </a:lnTo>
                    <a:lnTo>
                      <a:pt x="624166" y="172720"/>
                    </a:lnTo>
                    <a:close/>
                  </a:path>
                  <a:path w="1213485" h="522604">
                    <a:moveTo>
                      <a:pt x="677926" y="172720"/>
                    </a:moveTo>
                    <a:lnTo>
                      <a:pt x="661746" y="172720"/>
                    </a:lnTo>
                    <a:lnTo>
                      <a:pt x="655129" y="179070"/>
                    </a:lnTo>
                    <a:lnTo>
                      <a:pt x="655129" y="194310"/>
                    </a:lnTo>
                    <a:lnTo>
                      <a:pt x="661746" y="200660"/>
                    </a:lnTo>
                    <a:lnTo>
                      <a:pt x="677926" y="200660"/>
                    </a:lnTo>
                    <a:lnTo>
                      <a:pt x="684657" y="194310"/>
                    </a:lnTo>
                    <a:lnTo>
                      <a:pt x="684657" y="179070"/>
                    </a:lnTo>
                    <a:lnTo>
                      <a:pt x="677926" y="172720"/>
                    </a:lnTo>
                    <a:close/>
                  </a:path>
                  <a:path w="1213485" h="522604">
                    <a:moveTo>
                      <a:pt x="732028" y="172720"/>
                    </a:moveTo>
                    <a:lnTo>
                      <a:pt x="715518" y="172720"/>
                    </a:lnTo>
                    <a:lnTo>
                      <a:pt x="708914" y="179070"/>
                    </a:lnTo>
                    <a:lnTo>
                      <a:pt x="708914" y="194310"/>
                    </a:lnTo>
                    <a:lnTo>
                      <a:pt x="715518" y="200660"/>
                    </a:lnTo>
                    <a:lnTo>
                      <a:pt x="732028" y="200660"/>
                    </a:lnTo>
                    <a:lnTo>
                      <a:pt x="738632" y="194310"/>
                    </a:lnTo>
                    <a:lnTo>
                      <a:pt x="738632" y="179070"/>
                    </a:lnTo>
                    <a:lnTo>
                      <a:pt x="732028" y="172720"/>
                    </a:lnTo>
                    <a:close/>
                  </a:path>
                  <a:path w="1213485" h="522604">
                    <a:moveTo>
                      <a:pt x="785876" y="172720"/>
                    </a:moveTo>
                    <a:lnTo>
                      <a:pt x="769366" y="172720"/>
                    </a:lnTo>
                    <a:lnTo>
                      <a:pt x="762761" y="179070"/>
                    </a:lnTo>
                    <a:lnTo>
                      <a:pt x="762761" y="194310"/>
                    </a:lnTo>
                    <a:lnTo>
                      <a:pt x="769366" y="200660"/>
                    </a:lnTo>
                    <a:lnTo>
                      <a:pt x="785876" y="200660"/>
                    </a:lnTo>
                    <a:lnTo>
                      <a:pt x="792480" y="194310"/>
                    </a:lnTo>
                    <a:lnTo>
                      <a:pt x="792480" y="179070"/>
                    </a:lnTo>
                    <a:lnTo>
                      <a:pt x="785876" y="172720"/>
                    </a:lnTo>
                    <a:close/>
                  </a:path>
                  <a:path w="1213485" h="522604">
                    <a:moveTo>
                      <a:pt x="839597" y="172720"/>
                    </a:moveTo>
                    <a:lnTo>
                      <a:pt x="823341" y="172720"/>
                    </a:lnTo>
                    <a:lnTo>
                      <a:pt x="816610" y="179070"/>
                    </a:lnTo>
                    <a:lnTo>
                      <a:pt x="816610" y="194310"/>
                    </a:lnTo>
                    <a:lnTo>
                      <a:pt x="823341" y="200660"/>
                    </a:lnTo>
                    <a:lnTo>
                      <a:pt x="839597" y="200660"/>
                    </a:lnTo>
                    <a:lnTo>
                      <a:pt x="846201" y="194310"/>
                    </a:lnTo>
                    <a:lnTo>
                      <a:pt x="846201" y="179070"/>
                    </a:lnTo>
                    <a:lnTo>
                      <a:pt x="839597" y="172720"/>
                    </a:lnTo>
                    <a:close/>
                  </a:path>
                  <a:path w="1213485" h="522604">
                    <a:moveTo>
                      <a:pt x="893444" y="172720"/>
                    </a:moveTo>
                    <a:lnTo>
                      <a:pt x="877188" y="172720"/>
                    </a:lnTo>
                    <a:lnTo>
                      <a:pt x="870585" y="179070"/>
                    </a:lnTo>
                    <a:lnTo>
                      <a:pt x="870585" y="194310"/>
                    </a:lnTo>
                    <a:lnTo>
                      <a:pt x="877188" y="200660"/>
                    </a:lnTo>
                    <a:lnTo>
                      <a:pt x="893444" y="200660"/>
                    </a:lnTo>
                    <a:lnTo>
                      <a:pt x="900049" y="194310"/>
                    </a:lnTo>
                    <a:lnTo>
                      <a:pt x="900049" y="179070"/>
                    </a:lnTo>
                    <a:lnTo>
                      <a:pt x="893444" y="172720"/>
                    </a:lnTo>
                    <a:close/>
                  </a:path>
                  <a:path w="1213485" h="522604">
                    <a:moveTo>
                      <a:pt x="947419" y="172720"/>
                    </a:moveTo>
                    <a:lnTo>
                      <a:pt x="931037" y="172720"/>
                    </a:lnTo>
                    <a:lnTo>
                      <a:pt x="924432" y="179070"/>
                    </a:lnTo>
                    <a:lnTo>
                      <a:pt x="924432" y="194310"/>
                    </a:lnTo>
                    <a:lnTo>
                      <a:pt x="931037" y="200660"/>
                    </a:lnTo>
                    <a:lnTo>
                      <a:pt x="947419" y="200660"/>
                    </a:lnTo>
                    <a:lnTo>
                      <a:pt x="954024" y="194310"/>
                    </a:lnTo>
                    <a:lnTo>
                      <a:pt x="954024" y="179070"/>
                    </a:lnTo>
                    <a:lnTo>
                      <a:pt x="947419" y="172720"/>
                    </a:lnTo>
                    <a:close/>
                  </a:path>
                  <a:path w="1213485" h="522604">
                    <a:moveTo>
                      <a:pt x="1001268" y="172720"/>
                    </a:moveTo>
                    <a:lnTo>
                      <a:pt x="984885" y="172720"/>
                    </a:lnTo>
                    <a:lnTo>
                      <a:pt x="978154" y="179070"/>
                    </a:lnTo>
                    <a:lnTo>
                      <a:pt x="978154" y="194310"/>
                    </a:lnTo>
                    <a:lnTo>
                      <a:pt x="984885" y="200660"/>
                    </a:lnTo>
                    <a:lnTo>
                      <a:pt x="1001268" y="200660"/>
                    </a:lnTo>
                    <a:lnTo>
                      <a:pt x="1007872" y="194310"/>
                    </a:lnTo>
                    <a:lnTo>
                      <a:pt x="1007872" y="179070"/>
                    </a:lnTo>
                    <a:lnTo>
                      <a:pt x="1001268" y="172720"/>
                    </a:lnTo>
                    <a:close/>
                  </a:path>
                  <a:path w="1213485" h="522604">
                    <a:moveTo>
                      <a:pt x="1055116" y="172720"/>
                    </a:moveTo>
                    <a:lnTo>
                      <a:pt x="1038606" y="172720"/>
                    </a:lnTo>
                    <a:lnTo>
                      <a:pt x="1032002" y="179070"/>
                    </a:lnTo>
                    <a:lnTo>
                      <a:pt x="1032002" y="194310"/>
                    </a:lnTo>
                    <a:lnTo>
                      <a:pt x="1038606" y="200660"/>
                    </a:lnTo>
                    <a:lnTo>
                      <a:pt x="1055116" y="200660"/>
                    </a:lnTo>
                    <a:lnTo>
                      <a:pt x="1061720" y="194310"/>
                    </a:lnTo>
                    <a:lnTo>
                      <a:pt x="1061720" y="179070"/>
                    </a:lnTo>
                    <a:lnTo>
                      <a:pt x="1055116" y="172720"/>
                    </a:lnTo>
                    <a:close/>
                  </a:path>
                  <a:path w="1213485" h="522604">
                    <a:moveTo>
                      <a:pt x="1108837" y="172720"/>
                    </a:moveTo>
                    <a:lnTo>
                      <a:pt x="1092708" y="172720"/>
                    </a:lnTo>
                    <a:lnTo>
                      <a:pt x="1086104" y="179070"/>
                    </a:lnTo>
                    <a:lnTo>
                      <a:pt x="1086104" y="194310"/>
                    </a:lnTo>
                    <a:lnTo>
                      <a:pt x="1092708" y="200660"/>
                    </a:lnTo>
                    <a:lnTo>
                      <a:pt x="1108837" y="200660"/>
                    </a:lnTo>
                    <a:lnTo>
                      <a:pt x="1115568" y="194310"/>
                    </a:lnTo>
                    <a:lnTo>
                      <a:pt x="1115568" y="179070"/>
                    </a:lnTo>
                    <a:lnTo>
                      <a:pt x="1108837" y="172720"/>
                    </a:lnTo>
                    <a:close/>
                  </a:path>
                  <a:path w="1213485" h="522604">
                    <a:moveTo>
                      <a:pt x="1156462" y="172720"/>
                    </a:moveTo>
                    <a:lnTo>
                      <a:pt x="1146429" y="172720"/>
                    </a:lnTo>
                    <a:lnTo>
                      <a:pt x="1139825" y="179070"/>
                    </a:lnTo>
                    <a:lnTo>
                      <a:pt x="1139825" y="194310"/>
                    </a:lnTo>
                    <a:lnTo>
                      <a:pt x="1146429" y="200660"/>
                    </a:lnTo>
                    <a:lnTo>
                      <a:pt x="1158240" y="200660"/>
                    </a:lnTo>
                    <a:lnTo>
                      <a:pt x="1161415" y="199390"/>
                    </a:lnTo>
                    <a:lnTo>
                      <a:pt x="1163955" y="198120"/>
                    </a:lnTo>
                    <a:lnTo>
                      <a:pt x="1159764" y="173990"/>
                    </a:lnTo>
                    <a:lnTo>
                      <a:pt x="1158240" y="173990"/>
                    </a:lnTo>
                    <a:lnTo>
                      <a:pt x="1156462" y="172720"/>
                    </a:lnTo>
                    <a:close/>
                  </a:path>
                  <a:path w="1213485" h="522604">
                    <a:moveTo>
                      <a:pt x="108902" y="146050"/>
                    </a:moveTo>
                    <a:lnTo>
                      <a:pt x="99720" y="146050"/>
                    </a:lnTo>
                    <a:lnTo>
                      <a:pt x="88188" y="157480"/>
                    </a:lnTo>
                    <a:lnTo>
                      <a:pt x="88188" y="166370"/>
                    </a:lnTo>
                    <a:lnTo>
                      <a:pt x="99720" y="176530"/>
                    </a:lnTo>
                    <a:lnTo>
                      <a:pt x="108902" y="176530"/>
                    </a:lnTo>
                    <a:lnTo>
                      <a:pt x="120434" y="166370"/>
                    </a:lnTo>
                    <a:lnTo>
                      <a:pt x="120434" y="157480"/>
                    </a:lnTo>
                    <a:lnTo>
                      <a:pt x="108902" y="146050"/>
                    </a:lnTo>
                    <a:close/>
                  </a:path>
                  <a:path w="1213485" h="522604">
                    <a:moveTo>
                      <a:pt x="162928" y="146050"/>
                    </a:moveTo>
                    <a:lnTo>
                      <a:pt x="153530" y="146050"/>
                    </a:lnTo>
                    <a:lnTo>
                      <a:pt x="141998" y="157480"/>
                    </a:lnTo>
                    <a:lnTo>
                      <a:pt x="141998" y="166370"/>
                    </a:lnTo>
                    <a:lnTo>
                      <a:pt x="153530" y="176530"/>
                    </a:lnTo>
                    <a:lnTo>
                      <a:pt x="162928" y="176530"/>
                    </a:lnTo>
                    <a:lnTo>
                      <a:pt x="168478" y="171450"/>
                    </a:lnTo>
                    <a:lnTo>
                      <a:pt x="174244" y="166370"/>
                    </a:lnTo>
                    <a:lnTo>
                      <a:pt x="174244" y="157480"/>
                    </a:lnTo>
                    <a:lnTo>
                      <a:pt x="168478" y="152400"/>
                    </a:lnTo>
                    <a:lnTo>
                      <a:pt x="162928" y="146050"/>
                    </a:lnTo>
                    <a:close/>
                  </a:path>
                  <a:path w="1213485" h="522604">
                    <a:moveTo>
                      <a:pt x="216738" y="146050"/>
                    </a:moveTo>
                    <a:lnTo>
                      <a:pt x="207340" y="146050"/>
                    </a:lnTo>
                    <a:lnTo>
                      <a:pt x="201574" y="152400"/>
                    </a:lnTo>
                    <a:lnTo>
                      <a:pt x="196024" y="157480"/>
                    </a:lnTo>
                    <a:lnTo>
                      <a:pt x="196024" y="166370"/>
                    </a:lnTo>
                    <a:lnTo>
                      <a:pt x="201574" y="171450"/>
                    </a:lnTo>
                    <a:lnTo>
                      <a:pt x="207340" y="176530"/>
                    </a:lnTo>
                    <a:lnTo>
                      <a:pt x="216738" y="176530"/>
                    </a:lnTo>
                    <a:lnTo>
                      <a:pt x="222504" y="171450"/>
                    </a:lnTo>
                    <a:lnTo>
                      <a:pt x="228053" y="166370"/>
                    </a:lnTo>
                    <a:lnTo>
                      <a:pt x="228053" y="157480"/>
                    </a:lnTo>
                    <a:lnTo>
                      <a:pt x="222504" y="152400"/>
                    </a:lnTo>
                    <a:lnTo>
                      <a:pt x="216738" y="146050"/>
                    </a:lnTo>
                    <a:close/>
                  </a:path>
                  <a:path w="1213485" h="522604">
                    <a:moveTo>
                      <a:pt x="270548" y="146050"/>
                    </a:moveTo>
                    <a:lnTo>
                      <a:pt x="261150" y="146050"/>
                    </a:lnTo>
                    <a:lnTo>
                      <a:pt x="255600" y="152400"/>
                    </a:lnTo>
                    <a:lnTo>
                      <a:pt x="249834" y="157480"/>
                    </a:lnTo>
                    <a:lnTo>
                      <a:pt x="249834" y="166370"/>
                    </a:lnTo>
                    <a:lnTo>
                      <a:pt x="255600" y="171450"/>
                    </a:lnTo>
                    <a:lnTo>
                      <a:pt x="261150" y="176530"/>
                    </a:lnTo>
                    <a:lnTo>
                      <a:pt x="270548" y="176530"/>
                    </a:lnTo>
                    <a:lnTo>
                      <a:pt x="282079" y="166370"/>
                    </a:lnTo>
                    <a:lnTo>
                      <a:pt x="282079" y="157480"/>
                    </a:lnTo>
                    <a:lnTo>
                      <a:pt x="270548" y="146050"/>
                    </a:lnTo>
                    <a:close/>
                  </a:path>
                  <a:path w="1213485" h="522604">
                    <a:moveTo>
                      <a:pt x="324358" y="146050"/>
                    </a:moveTo>
                    <a:lnTo>
                      <a:pt x="315175" y="146050"/>
                    </a:lnTo>
                    <a:lnTo>
                      <a:pt x="303644" y="157480"/>
                    </a:lnTo>
                    <a:lnTo>
                      <a:pt x="303644" y="166370"/>
                    </a:lnTo>
                    <a:lnTo>
                      <a:pt x="315175" y="176530"/>
                    </a:lnTo>
                    <a:lnTo>
                      <a:pt x="324358" y="176530"/>
                    </a:lnTo>
                    <a:lnTo>
                      <a:pt x="335889" y="166370"/>
                    </a:lnTo>
                    <a:lnTo>
                      <a:pt x="335889" y="157480"/>
                    </a:lnTo>
                    <a:lnTo>
                      <a:pt x="324358" y="146050"/>
                    </a:lnTo>
                    <a:close/>
                  </a:path>
                  <a:path w="1213485" h="522604">
                    <a:moveTo>
                      <a:pt x="378167" y="146050"/>
                    </a:moveTo>
                    <a:lnTo>
                      <a:pt x="368985" y="146050"/>
                    </a:lnTo>
                    <a:lnTo>
                      <a:pt x="357466" y="157480"/>
                    </a:lnTo>
                    <a:lnTo>
                      <a:pt x="357466" y="166370"/>
                    </a:lnTo>
                    <a:lnTo>
                      <a:pt x="368985" y="176530"/>
                    </a:lnTo>
                    <a:lnTo>
                      <a:pt x="378167" y="176530"/>
                    </a:lnTo>
                    <a:lnTo>
                      <a:pt x="389699" y="166370"/>
                    </a:lnTo>
                    <a:lnTo>
                      <a:pt x="389699" y="157480"/>
                    </a:lnTo>
                    <a:lnTo>
                      <a:pt x="378167" y="146050"/>
                    </a:lnTo>
                    <a:close/>
                  </a:path>
                  <a:path w="1213485" h="522604">
                    <a:moveTo>
                      <a:pt x="432193" y="146050"/>
                    </a:moveTo>
                    <a:lnTo>
                      <a:pt x="422808" y="146050"/>
                    </a:lnTo>
                    <a:lnTo>
                      <a:pt x="417042" y="152400"/>
                    </a:lnTo>
                    <a:lnTo>
                      <a:pt x="411480" y="157480"/>
                    </a:lnTo>
                    <a:lnTo>
                      <a:pt x="411480" y="166370"/>
                    </a:lnTo>
                    <a:lnTo>
                      <a:pt x="417042" y="171450"/>
                    </a:lnTo>
                    <a:lnTo>
                      <a:pt x="422808" y="176530"/>
                    </a:lnTo>
                    <a:lnTo>
                      <a:pt x="432193" y="176530"/>
                    </a:lnTo>
                    <a:lnTo>
                      <a:pt x="437959" y="171450"/>
                    </a:lnTo>
                    <a:lnTo>
                      <a:pt x="443522" y="166370"/>
                    </a:lnTo>
                    <a:lnTo>
                      <a:pt x="443522" y="157480"/>
                    </a:lnTo>
                    <a:lnTo>
                      <a:pt x="437959" y="152400"/>
                    </a:lnTo>
                    <a:lnTo>
                      <a:pt x="432193" y="146050"/>
                    </a:lnTo>
                    <a:close/>
                  </a:path>
                  <a:path w="1213485" h="522604">
                    <a:moveTo>
                      <a:pt x="486016" y="146050"/>
                    </a:moveTo>
                    <a:lnTo>
                      <a:pt x="476834" y="146050"/>
                    </a:lnTo>
                    <a:lnTo>
                      <a:pt x="465302" y="157480"/>
                    </a:lnTo>
                    <a:lnTo>
                      <a:pt x="465302" y="166370"/>
                    </a:lnTo>
                    <a:lnTo>
                      <a:pt x="476834" y="176530"/>
                    </a:lnTo>
                    <a:lnTo>
                      <a:pt x="486016" y="176530"/>
                    </a:lnTo>
                    <a:lnTo>
                      <a:pt x="497535" y="166370"/>
                    </a:lnTo>
                    <a:lnTo>
                      <a:pt x="497535" y="157480"/>
                    </a:lnTo>
                    <a:lnTo>
                      <a:pt x="486016" y="146050"/>
                    </a:lnTo>
                    <a:close/>
                  </a:path>
                  <a:path w="1213485" h="522604">
                    <a:moveTo>
                      <a:pt x="539826" y="146050"/>
                    </a:moveTo>
                    <a:lnTo>
                      <a:pt x="530644" y="146050"/>
                    </a:lnTo>
                    <a:lnTo>
                      <a:pt x="519112" y="157480"/>
                    </a:lnTo>
                    <a:lnTo>
                      <a:pt x="519112" y="166370"/>
                    </a:lnTo>
                    <a:lnTo>
                      <a:pt x="530644" y="176530"/>
                    </a:lnTo>
                    <a:lnTo>
                      <a:pt x="539826" y="176530"/>
                    </a:lnTo>
                    <a:lnTo>
                      <a:pt x="551357" y="166370"/>
                    </a:lnTo>
                    <a:lnTo>
                      <a:pt x="551357" y="157480"/>
                    </a:lnTo>
                    <a:lnTo>
                      <a:pt x="539826" y="146050"/>
                    </a:lnTo>
                    <a:close/>
                  </a:path>
                  <a:path w="1213485" h="522604">
                    <a:moveTo>
                      <a:pt x="593636" y="146050"/>
                    </a:moveTo>
                    <a:lnTo>
                      <a:pt x="584454" y="146050"/>
                    </a:lnTo>
                    <a:lnTo>
                      <a:pt x="572922" y="157480"/>
                    </a:lnTo>
                    <a:lnTo>
                      <a:pt x="572922" y="166370"/>
                    </a:lnTo>
                    <a:lnTo>
                      <a:pt x="584454" y="176530"/>
                    </a:lnTo>
                    <a:lnTo>
                      <a:pt x="593636" y="176530"/>
                    </a:lnTo>
                    <a:lnTo>
                      <a:pt x="605167" y="166370"/>
                    </a:lnTo>
                    <a:lnTo>
                      <a:pt x="605167" y="157480"/>
                    </a:lnTo>
                    <a:lnTo>
                      <a:pt x="593636" y="146050"/>
                    </a:lnTo>
                    <a:close/>
                  </a:path>
                  <a:path w="1213485" h="522604">
                    <a:moveTo>
                      <a:pt x="647661" y="146050"/>
                    </a:moveTo>
                    <a:lnTo>
                      <a:pt x="638263" y="146050"/>
                    </a:lnTo>
                    <a:lnTo>
                      <a:pt x="632498" y="152400"/>
                    </a:lnTo>
                    <a:lnTo>
                      <a:pt x="626948" y="157480"/>
                    </a:lnTo>
                    <a:lnTo>
                      <a:pt x="626948" y="166370"/>
                    </a:lnTo>
                    <a:lnTo>
                      <a:pt x="632498" y="171450"/>
                    </a:lnTo>
                    <a:lnTo>
                      <a:pt x="638263" y="176530"/>
                    </a:lnTo>
                    <a:lnTo>
                      <a:pt x="647661" y="176530"/>
                    </a:lnTo>
                    <a:lnTo>
                      <a:pt x="653427" y="171450"/>
                    </a:lnTo>
                    <a:lnTo>
                      <a:pt x="658977" y="166370"/>
                    </a:lnTo>
                    <a:lnTo>
                      <a:pt x="658977" y="157480"/>
                    </a:lnTo>
                    <a:lnTo>
                      <a:pt x="653427" y="152400"/>
                    </a:lnTo>
                    <a:lnTo>
                      <a:pt x="647661" y="146050"/>
                    </a:lnTo>
                    <a:close/>
                  </a:path>
                  <a:path w="1213485" h="522604">
                    <a:moveTo>
                      <a:pt x="701421" y="146050"/>
                    </a:moveTo>
                    <a:lnTo>
                      <a:pt x="692277" y="146050"/>
                    </a:lnTo>
                    <a:lnTo>
                      <a:pt x="686561" y="152400"/>
                    </a:lnTo>
                    <a:lnTo>
                      <a:pt x="680720" y="157480"/>
                    </a:lnTo>
                    <a:lnTo>
                      <a:pt x="680720" y="166370"/>
                    </a:lnTo>
                    <a:lnTo>
                      <a:pt x="686561" y="171450"/>
                    </a:lnTo>
                    <a:lnTo>
                      <a:pt x="692277" y="176530"/>
                    </a:lnTo>
                    <a:lnTo>
                      <a:pt x="701421" y="176530"/>
                    </a:lnTo>
                    <a:lnTo>
                      <a:pt x="707263" y="171450"/>
                    </a:lnTo>
                    <a:lnTo>
                      <a:pt x="712978" y="166370"/>
                    </a:lnTo>
                    <a:lnTo>
                      <a:pt x="712978" y="157480"/>
                    </a:lnTo>
                    <a:lnTo>
                      <a:pt x="707263" y="152400"/>
                    </a:lnTo>
                    <a:lnTo>
                      <a:pt x="701421" y="146050"/>
                    </a:lnTo>
                    <a:close/>
                  </a:path>
                  <a:path w="1213485" h="522604">
                    <a:moveTo>
                      <a:pt x="755269" y="146050"/>
                    </a:moveTo>
                    <a:lnTo>
                      <a:pt x="746125" y="146050"/>
                    </a:lnTo>
                    <a:lnTo>
                      <a:pt x="740283" y="152400"/>
                    </a:lnTo>
                    <a:lnTo>
                      <a:pt x="734568" y="157480"/>
                    </a:lnTo>
                    <a:lnTo>
                      <a:pt x="734568" y="166370"/>
                    </a:lnTo>
                    <a:lnTo>
                      <a:pt x="740283" y="171450"/>
                    </a:lnTo>
                    <a:lnTo>
                      <a:pt x="746125" y="176530"/>
                    </a:lnTo>
                    <a:lnTo>
                      <a:pt x="755269" y="176530"/>
                    </a:lnTo>
                    <a:lnTo>
                      <a:pt x="760984" y="171450"/>
                    </a:lnTo>
                    <a:lnTo>
                      <a:pt x="766826" y="166370"/>
                    </a:lnTo>
                    <a:lnTo>
                      <a:pt x="766826" y="157480"/>
                    </a:lnTo>
                    <a:lnTo>
                      <a:pt x="760984" y="152400"/>
                    </a:lnTo>
                    <a:lnTo>
                      <a:pt x="755269" y="146050"/>
                    </a:lnTo>
                    <a:close/>
                  </a:path>
                  <a:path w="1213485" h="522604">
                    <a:moveTo>
                      <a:pt x="809117" y="146050"/>
                    </a:moveTo>
                    <a:lnTo>
                      <a:pt x="799973" y="146050"/>
                    </a:lnTo>
                    <a:lnTo>
                      <a:pt x="794131" y="152400"/>
                    </a:lnTo>
                    <a:lnTo>
                      <a:pt x="788416" y="157480"/>
                    </a:lnTo>
                    <a:lnTo>
                      <a:pt x="788416" y="166370"/>
                    </a:lnTo>
                    <a:lnTo>
                      <a:pt x="794131" y="171450"/>
                    </a:lnTo>
                    <a:lnTo>
                      <a:pt x="799973" y="176530"/>
                    </a:lnTo>
                    <a:lnTo>
                      <a:pt x="809117" y="176530"/>
                    </a:lnTo>
                    <a:lnTo>
                      <a:pt x="814832" y="171450"/>
                    </a:lnTo>
                    <a:lnTo>
                      <a:pt x="820674" y="166370"/>
                    </a:lnTo>
                    <a:lnTo>
                      <a:pt x="820674" y="157480"/>
                    </a:lnTo>
                    <a:lnTo>
                      <a:pt x="814832" y="152400"/>
                    </a:lnTo>
                    <a:lnTo>
                      <a:pt x="809117" y="146050"/>
                    </a:lnTo>
                    <a:close/>
                  </a:path>
                  <a:path w="1213485" h="522604">
                    <a:moveTo>
                      <a:pt x="863092" y="146050"/>
                    </a:moveTo>
                    <a:lnTo>
                      <a:pt x="853694" y="146050"/>
                    </a:lnTo>
                    <a:lnTo>
                      <a:pt x="847979" y="152400"/>
                    </a:lnTo>
                    <a:lnTo>
                      <a:pt x="842391" y="157480"/>
                    </a:lnTo>
                    <a:lnTo>
                      <a:pt x="842391" y="166370"/>
                    </a:lnTo>
                    <a:lnTo>
                      <a:pt x="847979" y="171450"/>
                    </a:lnTo>
                    <a:lnTo>
                      <a:pt x="853694" y="176530"/>
                    </a:lnTo>
                    <a:lnTo>
                      <a:pt x="863092" y="176530"/>
                    </a:lnTo>
                    <a:lnTo>
                      <a:pt x="868934" y="171450"/>
                    </a:lnTo>
                    <a:lnTo>
                      <a:pt x="874394" y="166370"/>
                    </a:lnTo>
                    <a:lnTo>
                      <a:pt x="874394" y="157480"/>
                    </a:lnTo>
                    <a:lnTo>
                      <a:pt x="868934" y="152400"/>
                    </a:lnTo>
                    <a:lnTo>
                      <a:pt x="863092" y="146050"/>
                    </a:lnTo>
                    <a:close/>
                  </a:path>
                  <a:path w="1213485" h="522604">
                    <a:moveTo>
                      <a:pt x="916939" y="146050"/>
                    </a:moveTo>
                    <a:lnTo>
                      <a:pt x="907542" y="146050"/>
                    </a:lnTo>
                    <a:lnTo>
                      <a:pt x="901954" y="152400"/>
                    </a:lnTo>
                    <a:lnTo>
                      <a:pt x="896238" y="157480"/>
                    </a:lnTo>
                    <a:lnTo>
                      <a:pt x="896238" y="166370"/>
                    </a:lnTo>
                    <a:lnTo>
                      <a:pt x="901954" y="171450"/>
                    </a:lnTo>
                    <a:lnTo>
                      <a:pt x="907542" y="176530"/>
                    </a:lnTo>
                    <a:lnTo>
                      <a:pt x="916939" y="176530"/>
                    </a:lnTo>
                    <a:lnTo>
                      <a:pt x="922655" y="171450"/>
                    </a:lnTo>
                    <a:lnTo>
                      <a:pt x="928497" y="166370"/>
                    </a:lnTo>
                    <a:lnTo>
                      <a:pt x="928497" y="157480"/>
                    </a:lnTo>
                    <a:lnTo>
                      <a:pt x="922655" y="152400"/>
                    </a:lnTo>
                    <a:lnTo>
                      <a:pt x="916939" y="146050"/>
                    </a:lnTo>
                    <a:close/>
                  </a:path>
                  <a:path w="1213485" h="522604">
                    <a:moveTo>
                      <a:pt x="970788" y="146050"/>
                    </a:moveTo>
                    <a:lnTo>
                      <a:pt x="961517" y="146050"/>
                    </a:lnTo>
                    <a:lnTo>
                      <a:pt x="950087" y="157480"/>
                    </a:lnTo>
                    <a:lnTo>
                      <a:pt x="950087" y="166370"/>
                    </a:lnTo>
                    <a:lnTo>
                      <a:pt x="961517" y="176530"/>
                    </a:lnTo>
                    <a:lnTo>
                      <a:pt x="970788" y="176530"/>
                    </a:lnTo>
                    <a:lnTo>
                      <a:pt x="982218" y="166370"/>
                    </a:lnTo>
                    <a:lnTo>
                      <a:pt x="982218" y="157480"/>
                    </a:lnTo>
                    <a:lnTo>
                      <a:pt x="970788" y="146050"/>
                    </a:lnTo>
                    <a:close/>
                  </a:path>
                  <a:path w="1213485" h="522604">
                    <a:moveTo>
                      <a:pt x="1024509" y="146050"/>
                    </a:moveTo>
                    <a:lnTo>
                      <a:pt x="1015364" y="146050"/>
                    </a:lnTo>
                    <a:lnTo>
                      <a:pt x="1009650" y="152400"/>
                    </a:lnTo>
                    <a:lnTo>
                      <a:pt x="1003807" y="157480"/>
                    </a:lnTo>
                    <a:lnTo>
                      <a:pt x="1003807" y="166370"/>
                    </a:lnTo>
                    <a:lnTo>
                      <a:pt x="1009650" y="171450"/>
                    </a:lnTo>
                    <a:lnTo>
                      <a:pt x="1015364" y="176530"/>
                    </a:lnTo>
                    <a:lnTo>
                      <a:pt x="1024509" y="176530"/>
                    </a:lnTo>
                    <a:lnTo>
                      <a:pt x="1030351" y="171450"/>
                    </a:lnTo>
                    <a:lnTo>
                      <a:pt x="1036066" y="166370"/>
                    </a:lnTo>
                    <a:lnTo>
                      <a:pt x="1036066" y="157480"/>
                    </a:lnTo>
                    <a:lnTo>
                      <a:pt x="1030351" y="152400"/>
                    </a:lnTo>
                    <a:lnTo>
                      <a:pt x="1024509" y="146050"/>
                    </a:lnTo>
                    <a:close/>
                  </a:path>
                  <a:path w="1213485" h="522604">
                    <a:moveTo>
                      <a:pt x="1078611" y="146050"/>
                    </a:moveTo>
                    <a:lnTo>
                      <a:pt x="1069213" y="146050"/>
                    </a:lnTo>
                    <a:lnTo>
                      <a:pt x="1063371" y="152400"/>
                    </a:lnTo>
                    <a:lnTo>
                      <a:pt x="1057910" y="157480"/>
                    </a:lnTo>
                    <a:lnTo>
                      <a:pt x="1057910" y="166370"/>
                    </a:lnTo>
                    <a:lnTo>
                      <a:pt x="1063371" y="171450"/>
                    </a:lnTo>
                    <a:lnTo>
                      <a:pt x="1069213" y="176530"/>
                    </a:lnTo>
                    <a:lnTo>
                      <a:pt x="1078611" y="176530"/>
                    </a:lnTo>
                    <a:lnTo>
                      <a:pt x="1084072" y="171450"/>
                    </a:lnTo>
                    <a:lnTo>
                      <a:pt x="1089914" y="166370"/>
                    </a:lnTo>
                    <a:lnTo>
                      <a:pt x="1089914" y="157480"/>
                    </a:lnTo>
                    <a:lnTo>
                      <a:pt x="1084072" y="152400"/>
                    </a:lnTo>
                    <a:lnTo>
                      <a:pt x="1078611" y="146050"/>
                    </a:lnTo>
                    <a:close/>
                  </a:path>
                  <a:path w="1213485" h="522604">
                    <a:moveTo>
                      <a:pt x="1132332" y="146050"/>
                    </a:moveTo>
                    <a:lnTo>
                      <a:pt x="1122934" y="146050"/>
                    </a:lnTo>
                    <a:lnTo>
                      <a:pt x="1117473" y="152400"/>
                    </a:lnTo>
                    <a:lnTo>
                      <a:pt x="1111631" y="157480"/>
                    </a:lnTo>
                    <a:lnTo>
                      <a:pt x="1111631" y="166370"/>
                    </a:lnTo>
                    <a:lnTo>
                      <a:pt x="1117473" y="171450"/>
                    </a:lnTo>
                    <a:lnTo>
                      <a:pt x="1122934" y="176530"/>
                    </a:lnTo>
                    <a:lnTo>
                      <a:pt x="1132332" y="176530"/>
                    </a:lnTo>
                    <a:lnTo>
                      <a:pt x="1138174" y="171450"/>
                    </a:lnTo>
                    <a:lnTo>
                      <a:pt x="1143889" y="166370"/>
                    </a:lnTo>
                    <a:lnTo>
                      <a:pt x="1143889" y="157480"/>
                    </a:lnTo>
                    <a:lnTo>
                      <a:pt x="1138174" y="152400"/>
                    </a:lnTo>
                    <a:lnTo>
                      <a:pt x="1132332" y="146050"/>
                    </a:lnTo>
                    <a:close/>
                  </a:path>
                  <a:path w="1213485" h="522604">
                    <a:moveTo>
                      <a:pt x="62560" y="153670"/>
                    </a:moveTo>
                    <a:lnTo>
                      <a:pt x="59575" y="172720"/>
                    </a:lnTo>
                    <a:lnTo>
                      <a:pt x="60007" y="172720"/>
                    </a:lnTo>
                    <a:lnTo>
                      <a:pt x="60426" y="171450"/>
                    </a:lnTo>
                    <a:lnTo>
                      <a:pt x="60858" y="171450"/>
                    </a:lnTo>
                    <a:lnTo>
                      <a:pt x="65773" y="166370"/>
                    </a:lnTo>
                    <a:lnTo>
                      <a:pt x="66408" y="160020"/>
                    </a:lnTo>
                    <a:lnTo>
                      <a:pt x="62560" y="153670"/>
                    </a:lnTo>
                    <a:close/>
                  </a:path>
                  <a:path w="1213485" h="522604">
                    <a:moveTo>
                      <a:pt x="86487" y="120650"/>
                    </a:moveTo>
                    <a:lnTo>
                      <a:pt x="73888" y="120650"/>
                    </a:lnTo>
                    <a:lnTo>
                      <a:pt x="70472" y="121920"/>
                    </a:lnTo>
                    <a:lnTo>
                      <a:pt x="67906" y="124460"/>
                    </a:lnTo>
                    <a:lnTo>
                      <a:pt x="64274" y="144780"/>
                    </a:lnTo>
                    <a:lnTo>
                      <a:pt x="67056" y="148589"/>
                    </a:lnTo>
                    <a:lnTo>
                      <a:pt x="71958" y="151130"/>
                    </a:lnTo>
                    <a:lnTo>
                      <a:pt x="86487" y="151130"/>
                    </a:lnTo>
                    <a:lnTo>
                      <a:pt x="93738" y="144780"/>
                    </a:lnTo>
                    <a:lnTo>
                      <a:pt x="93738" y="127000"/>
                    </a:lnTo>
                    <a:lnTo>
                      <a:pt x="86487" y="120650"/>
                    </a:lnTo>
                    <a:close/>
                  </a:path>
                  <a:path w="1213485" h="522604">
                    <a:moveTo>
                      <a:pt x="140296" y="120650"/>
                    </a:moveTo>
                    <a:lnTo>
                      <a:pt x="122351" y="120650"/>
                    </a:lnTo>
                    <a:lnTo>
                      <a:pt x="114884" y="127000"/>
                    </a:lnTo>
                    <a:lnTo>
                      <a:pt x="114884" y="144780"/>
                    </a:lnTo>
                    <a:lnTo>
                      <a:pt x="122351" y="151130"/>
                    </a:lnTo>
                    <a:lnTo>
                      <a:pt x="140296" y="151130"/>
                    </a:lnTo>
                    <a:lnTo>
                      <a:pt x="147548" y="144780"/>
                    </a:lnTo>
                    <a:lnTo>
                      <a:pt x="147548" y="127000"/>
                    </a:lnTo>
                    <a:lnTo>
                      <a:pt x="140296" y="120650"/>
                    </a:lnTo>
                    <a:close/>
                  </a:path>
                  <a:path w="1213485" h="522604">
                    <a:moveTo>
                      <a:pt x="194106" y="120650"/>
                    </a:moveTo>
                    <a:lnTo>
                      <a:pt x="176174" y="120650"/>
                    </a:lnTo>
                    <a:lnTo>
                      <a:pt x="168910" y="127000"/>
                    </a:lnTo>
                    <a:lnTo>
                      <a:pt x="168910" y="144780"/>
                    </a:lnTo>
                    <a:lnTo>
                      <a:pt x="176174" y="151130"/>
                    </a:lnTo>
                    <a:lnTo>
                      <a:pt x="194106" y="151130"/>
                    </a:lnTo>
                    <a:lnTo>
                      <a:pt x="201371" y="144780"/>
                    </a:lnTo>
                    <a:lnTo>
                      <a:pt x="201371" y="127000"/>
                    </a:lnTo>
                    <a:lnTo>
                      <a:pt x="194106" y="120650"/>
                    </a:lnTo>
                    <a:close/>
                  </a:path>
                  <a:path w="1213485" h="522604">
                    <a:moveTo>
                      <a:pt x="247916" y="120650"/>
                    </a:moveTo>
                    <a:lnTo>
                      <a:pt x="229984" y="120650"/>
                    </a:lnTo>
                    <a:lnTo>
                      <a:pt x="222719" y="127000"/>
                    </a:lnTo>
                    <a:lnTo>
                      <a:pt x="222719" y="144780"/>
                    </a:lnTo>
                    <a:lnTo>
                      <a:pt x="229984" y="151130"/>
                    </a:lnTo>
                    <a:lnTo>
                      <a:pt x="247916" y="151130"/>
                    </a:lnTo>
                    <a:lnTo>
                      <a:pt x="255181" y="144780"/>
                    </a:lnTo>
                    <a:lnTo>
                      <a:pt x="255181" y="127000"/>
                    </a:lnTo>
                    <a:lnTo>
                      <a:pt x="247916" y="120650"/>
                    </a:lnTo>
                    <a:close/>
                  </a:path>
                  <a:path w="1213485" h="522604">
                    <a:moveTo>
                      <a:pt x="301942" y="120650"/>
                    </a:moveTo>
                    <a:lnTo>
                      <a:pt x="283794" y="120650"/>
                    </a:lnTo>
                    <a:lnTo>
                      <a:pt x="276529" y="127000"/>
                    </a:lnTo>
                    <a:lnTo>
                      <a:pt x="276529" y="144780"/>
                    </a:lnTo>
                    <a:lnTo>
                      <a:pt x="283794" y="151130"/>
                    </a:lnTo>
                    <a:lnTo>
                      <a:pt x="301942" y="151130"/>
                    </a:lnTo>
                    <a:lnTo>
                      <a:pt x="309206" y="144780"/>
                    </a:lnTo>
                    <a:lnTo>
                      <a:pt x="309206" y="127000"/>
                    </a:lnTo>
                    <a:lnTo>
                      <a:pt x="301942" y="120650"/>
                    </a:lnTo>
                    <a:close/>
                  </a:path>
                  <a:path w="1213485" h="522604">
                    <a:moveTo>
                      <a:pt x="355752" y="120650"/>
                    </a:moveTo>
                    <a:lnTo>
                      <a:pt x="337604" y="120650"/>
                    </a:lnTo>
                    <a:lnTo>
                      <a:pt x="330339" y="127000"/>
                    </a:lnTo>
                    <a:lnTo>
                      <a:pt x="330339" y="144780"/>
                    </a:lnTo>
                    <a:lnTo>
                      <a:pt x="337604" y="151130"/>
                    </a:lnTo>
                    <a:lnTo>
                      <a:pt x="355752" y="151130"/>
                    </a:lnTo>
                    <a:lnTo>
                      <a:pt x="363016" y="144780"/>
                    </a:lnTo>
                    <a:lnTo>
                      <a:pt x="363016" y="127000"/>
                    </a:lnTo>
                    <a:lnTo>
                      <a:pt x="355752" y="120650"/>
                    </a:lnTo>
                    <a:close/>
                  </a:path>
                  <a:path w="1213485" h="522604">
                    <a:moveTo>
                      <a:pt x="409562" y="120650"/>
                    </a:moveTo>
                    <a:lnTo>
                      <a:pt x="391629" y="120650"/>
                    </a:lnTo>
                    <a:lnTo>
                      <a:pt x="384365" y="127000"/>
                    </a:lnTo>
                    <a:lnTo>
                      <a:pt x="384365" y="144780"/>
                    </a:lnTo>
                    <a:lnTo>
                      <a:pt x="391629" y="151130"/>
                    </a:lnTo>
                    <a:lnTo>
                      <a:pt x="409562" y="151130"/>
                    </a:lnTo>
                    <a:lnTo>
                      <a:pt x="416826" y="144780"/>
                    </a:lnTo>
                    <a:lnTo>
                      <a:pt x="416826" y="127000"/>
                    </a:lnTo>
                    <a:lnTo>
                      <a:pt x="409562" y="120650"/>
                    </a:lnTo>
                    <a:close/>
                  </a:path>
                  <a:path w="1213485" h="522604">
                    <a:moveTo>
                      <a:pt x="463372" y="120650"/>
                    </a:moveTo>
                    <a:lnTo>
                      <a:pt x="445439" y="120650"/>
                    </a:lnTo>
                    <a:lnTo>
                      <a:pt x="438175" y="127000"/>
                    </a:lnTo>
                    <a:lnTo>
                      <a:pt x="438175" y="144780"/>
                    </a:lnTo>
                    <a:lnTo>
                      <a:pt x="445439" y="151130"/>
                    </a:lnTo>
                    <a:lnTo>
                      <a:pt x="463372" y="151130"/>
                    </a:lnTo>
                    <a:lnTo>
                      <a:pt x="470636" y="144780"/>
                    </a:lnTo>
                    <a:lnTo>
                      <a:pt x="470636" y="127000"/>
                    </a:lnTo>
                    <a:lnTo>
                      <a:pt x="463372" y="120650"/>
                    </a:lnTo>
                    <a:close/>
                  </a:path>
                  <a:path w="1213485" h="522604">
                    <a:moveTo>
                      <a:pt x="517398" y="120650"/>
                    </a:moveTo>
                    <a:lnTo>
                      <a:pt x="499249" y="120650"/>
                    </a:lnTo>
                    <a:lnTo>
                      <a:pt x="491985" y="127000"/>
                    </a:lnTo>
                    <a:lnTo>
                      <a:pt x="491985" y="144780"/>
                    </a:lnTo>
                    <a:lnTo>
                      <a:pt x="499249" y="151130"/>
                    </a:lnTo>
                    <a:lnTo>
                      <a:pt x="517398" y="151130"/>
                    </a:lnTo>
                    <a:lnTo>
                      <a:pt x="524662" y="144780"/>
                    </a:lnTo>
                    <a:lnTo>
                      <a:pt x="524662" y="127000"/>
                    </a:lnTo>
                    <a:lnTo>
                      <a:pt x="517398" y="120650"/>
                    </a:lnTo>
                    <a:close/>
                  </a:path>
                  <a:path w="1213485" h="522604">
                    <a:moveTo>
                      <a:pt x="571207" y="120650"/>
                    </a:moveTo>
                    <a:lnTo>
                      <a:pt x="553059" y="120650"/>
                    </a:lnTo>
                    <a:lnTo>
                      <a:pt x="545795" y="127000"/>
                    </a:lnTo>
                    <a:lnTo>
                      <a:pt x="545795" y="144780"/>
                    </a:lnTo>
                    <a:lnTo>
                      <a:pt x="553059" y="151130"/>
                    </a:lnTo>
                    <a:lnTo>
                      <a:pt x="571207" y="151130"/>
                    </a:lnTo>
                    <a:lnTo>
                      <a:pt x="578472" y="144780"/>
                    </a:lnTo>
                    <a:lnTo>
                      <a:pt x="578472" y="127000"/>
                    </a:lnTo>
                    <a:lnTo>
                      <a:pt x="571207" y="120650"/>
                    </a:lnTo>
                    <a:close/>
                  </a:path>
                  <a:path w="1213485" h="522604">
                    <a:moveTo>
                      <a:pt x="625017" y="120650"/>
                    </a:moveTo>
                    <a:lnTo>
                      <a:pt x="607085" y="120650"/>
                    </a:lnTo>
                    <a:lnTo>
                      <a:pt x="599821" y="127000"/>
                    </a:lnTo>
                    <a:lnTo>
                      <a:pt x="599821" y="144780"/>
                    </a:lnTo>
                    <a:lnTo>
                      <a:pt x="607085" y="151130"/>
                    </a:lnTo>
                    <a:lnTo>
                      <a:pt x="625017" y="151130"/>
                    </a:lnTo>
                    <a:lnTo>
                      <a:pt x="632282" y="144780"/>
                    </a:lnTo>
                    <a:lnTo>
                      <a:pt x="632282" y="127000"/>
                    </a:lnTo>
                    <a:lnTo>
                      <a:pt x="625017" y="120650"/>
                    </a:lnTo>
                    <a:close/>
                  </a:path>
                  <a:path w="1213485" h="522604">
                    <a:moveTo>
                      <a:pt x="678815" y="120650"/>
                    </a:moveTo>
                    <a:lnTo>
                      <a:pt x="660895" y="120650"/>
                    </a:lnTo>
                    <a:lnTo>
                      <a:pt x="653630" y="127000"/>
                    </a:lnTo>
                    <a:lnTo>
                      <a:pt x="653630" y="144780"/>
                    </a:lnTo>
                    <a:lnTo>
                      <a:pt x="660895" y="151130"/>
                    </a:lnTo>
                    <a:lnTo>
                      <a:pt x="678815" y="151130"/>
                    </a:lnTo>
                    <a:lnTo>
                      <a:pt x="686054" y="144780"/>
                    </a:lnTo>
                    <a:lnTo>
                      <a:pt x="686054" y="127000"/>
                    </a:lnTo>
                    <a:lnTo>
                      <a:pt x="678815" y="120650"/>
                    </a:lnTo>
                    <a:close/>
                  </a:path>
                  <a:path w="1213485" h="522604">
                    <a:moveTo>
                      <a:pt x="732917" y="120650"/>
                    </a:moveTo>
                    <a:lnTo>
                      <a:pt x="714756" y="120650"/>
                    </a:lnTo>
                    <a:lnTo>
                      <a:pt x="707390" y="127000"/>
                    </a:lnTo>
                    <a:lnTo>
                      <a:pt x="707390" y="144780"/>
                    </a:lnTo>
                    <a:lnTo>
                      <a:pt x="714756" y="151130"/>
                    </a:lnTo>
                    <a:lnTo>
                      <a:pt x="732917" y="151130"/>
                    </a:lnTo>
                    <a:lnTo>
                      <a:pt x="740156" y="144780"/>
                    </a:lnTo>
                    <a:lnTo>
                      <a:pt x="740156" y="127000"/>
                    </a:lnTo>
                    <a:lnTo>
                      <a:pt x="732917" y="120650"/>
                    </a:lnTo>
                    <a:close/>
                  </a:path>
                  <a:path w="1213485" h="522604">
                    <a:moveTo>
                      <a:pt x="786638" y="120650"/>
                    </a:moveTo>
                    <a:lnTo>
                      <a:pt x="768477" y="120650"/>
                    </a:lnTo>
                    <a:lnTo>
                      <a:pt x="761238" y="127000"/>
                    </a:lnTo>
                    <a:lnTo>
                      <a:pt x="761238" y="144780"/>
                    </a:lnTo>
                    <a:lnTo>
                      <a:pt x="768477" y="151130"/>
                    </a:lnTo>
                    <a:lnTo>
                      <a:pt x="786638" y="151130"/>
                    </a:lnTo>
                    <a:lnTo>
                      <a:pt x="793877" y="144780"/>
                    </a:lnTo>
                    <a:lnTo>
                      <a:pt x="793877" y="127000"/>
                    </a:lnTo>
                    <a:lnTo>
                      <a:pt x="786638" y="120650"/>
                    </a:lnTo>
                    <a:close/>
                  </a:path>
                  <a:path w="1213485" h="522604">
                    <a:moveTo>
                      <a:pt x="840486" y="120650"/>
                    </a:moveTo>
                    <a:lnTo>
                      <a:pt x="822579" y="120650"/>
                    </a:lnTo>
                    <a:lnTo>
                      <a:pt x="815339" y="127000"/>
                    </a:lnTo>
                    <a:lnTo>
                      <a:pt x="815339" y="144780"/>
                    </a:lnTo>
                    <a:lnTo>
                      <a:pt x="822579" y="151130"/>
                    </a:lnTo>
                    <a:lnTo>
                      <a:pt x="840486" y="151130"/>
                    </a:lnTo>
                    <a:lnTo>
                      <a:pt x="847725" y="144780"/>
                    </a:lnTo>
                    <a:lnTo>
                      <a:pt x="847725" y="127000"/>
                    </a:lnTo>
                    <a:lnTo>
                      <a:pt x="840486" y="120650"/>
                    </a:lnTo>
                    <a:close/>
                  </a:path>
                  <a:path w="1213485" h="522604">
                    <a:moveTo>
                      <a:pt x="894334" y="120650"/>
                    </a:moveTo>
                    <a:lnTo>
                      <a:pt x="876300" y="120650"/>
                    </a:lnTo>
                    <a:lnTo>
                      <a:pt x="869061" y="127000"/>
                    </a:lnTo>
                    <a:lnTo>
                      <a:pt x="869061" y="144780"/>
                    </a:lnTo>
                    <a:lnTo>
                      <a:pt x="876300" y="151130"/>
                    </a:lnTo>
                    <a:lnTo>
                      <a:pt x="894334" y="151130"/>
                    </a:lnTo>
                    <a:lnTo>
                      <a:pt x="901573" y="144780"/>
                    </a:lnTo>
                    <a:lnTo>
                      <a:pt x="901573" y="127000"/>
                    </a:lnTo>
                    <a:lnTo>
                      <a:pt x="894334" y="120650"/>
                    </a:lnTo>
                    <a:close/>
                  </a:path>
                  <a:path w="1213485" h="522604">
                    <a:moveTo>
                      <a:pt x="948055" y="120650"/>
                    </a:moveTo>
                    <a:lnTo>
                      <a:pt x="930148" y="120650"/>
                    </a:lnTo>
                    <a:lnTo>
                      <a:pt x="922909" y="127000"/>
                    </a:lnTo>
                    <a:lnTo>
                      <a:pt x="922909" y="144780"/>
                    </a:lnTo>
                    <a:lnTo>
                      <a:pt x="930148" y="151130"/>
                    </a:lnTo>
                    <a:lnTo>
                      <a:pt x="948055" y="151130"/>
                    </a:lnTo>
                    <a:lnTo>
                      <a:pt x="955548" y="144780"/>
                    </a:lnTo>
                    <a:lnTo>
                      <a:pt x="955548" y="127000"/>
                    </a:lnTo>
                    <a:lnTo>
                      <a:pt x="948055" y="120650"/>
                    </a:lnTo>
                    <a:close/>
                  </a:path>
                  <a:path w="1213485" h="522604">
                    <a:moveTo>
                      <a:pt x="1002157" y="120650"/>
                    </a:moveTo>
                    <a:lnTo>
                      <a:pt x="983995" y="120650"/>
                    </a:lnTo>
                    <a:lnTo>
                      <a:pt x="976757" y="127000"/>
                    </a:lnTo>
                    <a:lnTo>
                      <a:pt x="976757" y="144780"/>
                    </a:lnTo>
                    <a:lnTo>
                      <a:pt x="983995" y="151130"/>
                    </a:lnTo>
                    <a:lnTo>
                      <a:pt x="1002157" y="151130"/>
                    </a:lnTo>
                    <a:lnTo>
                      <a:pt x="1009395" y="144780"/>
                    </a:lnTo>
                    <a:lnTo>
                      <a:pt x="1009395" y="127000"/>
                    </a:lnTo>
                    <a:lnTo>
                      <a:pt x="1002157" y="120650"/>
                    </a:lnTo>
                    <a:close/>
                  </a:path>
                  <a:path w="1213485" h="522604">
                    <a:moveTo>
                      <a:pt x="1055878" y="120650"/>
                    </a:moveTo>
                    <a:lnTo>
                      <a:pt x="1037971" y="120650"/>
                    </a:lnTo>
                    <a:lnTo>
                      <a:pt x="1030732" y="127000"/>
                    </a:lnTo>
                    <a:lnTo>
                      <a:pt x="1030732" y="144780"/>
                    </a:lnTo>
                    <a:lnTo>
                      <a:pt x="1037971" y="151130"/>
                    </a:lnTo>
                    <a:lnTo>
                      <a:pt x="1055878" y="151130"/>
                    </a:lnTo>
                    <a:lnTo>
                      <a:pt x="1063244" y="144780"/>
                    </a:lnTo>
                    <a:lnTo>
                      <a:pt x="1063244" y="127000"/>
                    </a:lnTo>
                    <a:lnTo>
                      <a:pt x="1055878" y="120650"/>
                    </a:lnTo>
                    <a:close/>
                  </a:path>
                  <a:path w="1213485" h="522604">
                    <a:moveTo>
                      <a:pt x="1109726" y="120650"/>
                    </a:moveTo>
                    <a:lnTo>
                      <a:pt x="1091819" y="120650"/>
                    </a:lnTo>
                    <a:lnTo>
                      <a:pt x="1084580" y="127000"/>
                    </a:lnTo>
                    <a:lnTo>
                      <a:pt x="1084580" y="144780"/>
                    </a:lnTo>
                    <a:lnTo>
                      <a:pt x="1091819" y="151130"/>
                    </a:lnTo>
                    <a:lnTo>
                      <a:pt x="1109726" y="151130"/>
                    </a:lnTo>
                    <a:lnTo>
                      <a:pt x="1116965" y="144780"/>
                    </a:lnTo>
                    <a:lnTo>
                      <a:pt x="1116965" y="127000"/>
                    </a:lnTo>
                    <a:lnTo>
                      <a:pt x="1109726" y="120650"/>
                    </a:lnTo>
                    <a:close/>
                  </a:path>
                  <a:path w="1213485" h="522604">
                    <a:moveTo>
                      <a:pt x="1150747" y="120650"/>
                    </a:moveTo>
                    <a:lnTo>
                      <a:pt x="1143762" y="123189"/>
                    </a:lnTo>
                    <a:lnTo>
                      <a:pt x="1138428" y="129539"/>
                    </a:lnTo>
                    <a:lnTo>
                      <a:pt x="1138428" y="144780"/>
                    </a:lnTo>
                    <a:lnTo>
                      <a:pt x="1145667" y="151130"/>
                    </a:lnTo>
                    <a:lnTo>
                      <a:pt x="1155827" y="151130"/>
                    </a:lnTo>
                    <a:lnTo>
                      <a:pt x="1150747" y="120650"/>
                    </a:lnTo>
                    <a:close/>
                  </a:path>
                  <a:path w="1213485" h="522604">
                    <a:moveTo>
                      <a:pt x="104311" y="95250"/>
                    </a:moveTo>
                    <a:lnTo>
                      <a:pt x="98257" y="96520"/>
                    </a:lnTo>
                    <a:lnTo>
                      <a:pt x="92887" y="100330"/>
                    </a:lnTo>
                    <a:lnTo>
                      <a:pt x="86690" y="105410"/>
                    </a:lnTo>
                    <a:lnTo>
                      <a:pt x="86690" y="115570"/>
                    </a:lnTo>
                    <a:lnTo>
                      <a:pt x="92887" y="121920"/>
                    </a:lnTo>
                    <a:lnTo>
                      <a:pt x="98257" y="124460"/>
                    </a:lnTo>
                    <a:lnTo>
                      <a:pt x="104311" y="125730"/>
                    </a:lnTo>
                    <a:lnTo>
                      <a:pt x="110364" y="124460"/>
                    </a:lnTo>
                    <a:lnTo>
                      <a:pt x="115735" y="121920"/>
                    </a:lnTo>
                    <a:lnTo>
                      <a:pt x="121932" y="115570"/>
                    </a:lnTo>
                    <a:lnTo>
                      <a:pt x="121932" y="105410"/>
                    </a:lnTo>
                    <a:lnTo>
                      <a:pt x="115735" y="100330"/>
                    </a:lnTo>
                    <a:lnTo>
                      <a:pt x="110364" y="96520"/>
                    </a:lnTo>
                    <a:lnTo>
                      <a:pt x="104311" y="95250"/>
                    </a:lnTo>
                    <a:close/>
                  </a:path>
                  <a:path w="1213485" h="522604">
                    <a:moveTo>
                      <a:pt x="158207" y="95250"/>
                    </a:moveTo>
                    <a:lnTo>
                      <a:pt x="152103" y="96520"/>
                    </a:lnTo>
                    <a:lnTo>
                      <a:pt x="146697" y="100330"/>
                    </a:lnTo>
                    <a:lnTo>
                      <a:pt x="140512" y="105410"/>
                    </a:lnTo>
                    <a:lnTo>
                      <a:pt x="140512" y="115570"/>
                    </a:lnTo>
                    <a:lnTo>
                      <a:pt x="146697" y="121920"/>
                    </a:lnTo>
                    <a:lnTo>
                      <a:pt x="152103" y="124460"/>
                    </a:lnTo>
                    <a:lnTo>
                      <a:pt x="158207" y="125730"/>
                    </a:lnTo>
                    <a:lnTo>
                      <a:pt x="164267" y="124460"/>
                    </a:lnTo>
                    <a:lnTo>
                      <a:pt x="169545" y="121920"/>
                    </a:lnTo>
                    <a:lnTo>
                      <a:pt x="175958" y="115570"/>
                    </a:lnTo>
                    <a:lnTo>
                      <a:pt x="175958" y="105410"/>
                    </a:lnTo>
                    <a:lnTo>
                      <a:pt x="169545" y="100330"/>
                    </a:lnTo>
                    <a:lnTo>
                      <a:pt x="164267" y="96520"/>
                    </a:lnTo>
                    <a:lnTo>
                      <a:pt x="158207" y="95250"/>
                    </a:lnTo>
                    <a:close/>
                  </a:path>
                  <a:path w="1213485" h="522604">
                    <a:moveTo>
                      <a:pt x="212043" y="95250"/>
                    </a:moveTo>
                    <a:lnTo>
                      <a:pt x="206004" y="96520"/>
                    </a:lnTo>
                    <a:lnTo>
                      <a:pt x="200723" y="100330"/>
                    </a:lnTo>
                    <a:lnTo>
                      <a:pt x="194322" y="105410"/>
                    </a:lnTo>
                    <a:lnTo>
                      <a:pt x="194322" y="115570"/>
                    </a:lnTo>
                    <a:lnTo>
                      <a:pt x="200723" y="121920"/>
                    </a:lnTo>
                    <a:lnTo>
                      <a:pt x="206004" y="124460"/>
                    </a:lnTo>
                    <a:lnTo>
                      <a:pt x="212043" y="125730"/>
                    </a:lnTo>
                    <a:lnTo>
                      <a:pt x="218081" y="124460"/>
                    </a:lnTo>
                    <a:lnTo>
                      <a:pt x="223354" y="121920"/>
                    </a:lnTo>
                    <a:lnTo>
                      <a:pt x="229768" y="115570"/>
                    </a:lnTo>
                    <a:lnTo>
                      <a:pt x="229768" y="105410"/>
                    </a:lnTo>
                    <a:lnTo>
                      <a:pt x="223354" y="100330"/>
                    </a:lnTo>
                    <a:lnTo>
                      <a:pt x="218081" y="96520"/>
                    </a:lnTo>
                    <a:lnTo>
                      <a:pt x="212043" y="95250"/>
                    </a:lnTo>
                    <a:close/>
                  </a:path>
                  <a:path w="1213485" h="522604">
                    <a:moveTo>
                      <a:pt x="265880" y="95250"/>
                    </a:moveTo>
                    <a:lnTo>
                      <a:pt x="259817" y="96520"/>
                    </a:lnTo>
                    <a:lnTo>
                      <a:pt x="254533" y="100330"/>
                    </a:lnTo>
                    <a:lnTo>
                      <a:pt x="248132" y="105410"/>
                    </a:lnTo>
                    <a:lnTo>
                      <a:pt x="248132" y="115570"/>
                    </a:lnTo>
                    <a:lnTo>
                      <a:pt x="254533" y="121920"/>
                    </a:lnTo>
                    <a:lnTo>
                      <a:pt x="259817" y="124460"/>
                    </a:lnTo>
                    <a:lnTo>
                      <a:pt x="265880" y="125730"/>
                    </a:lnTo>
                    <a:lnTo>
                      <a:pt x="271982" y="124460"/>
                    </a:lnTo>
                    <a:lnTo>
                      <a:pt x="277380" y="121920"/>
                    </a:lnTo>
                    <a:lnTo>
                      <a:pt x="283578" y="115570"/>
                    </a:lnTo>
                    <a:lnTo>
                      <a:pt x="283578" y="105410"/>
                    </a:lnTo>
                    <a:lnTo>
                      <a:pt x="277380" y="100330"/>
                    </a:lnTo>
                    <a:lnTo>
                      <a:pt x="271982" y="96520"/>
                    </a:lnTo>
                    <a:lnTo>
                      <a:pt x="265880" y="95250"/>
                    </a:lnTo>
                    <a:close/>
                  </a:path>
                  <a:path w="1213485" h="522604">
                    <a:moveTo>
                      <a:pt x="319771" y="95250"/>
                    </a:moveTo>
                    <a:lnTo>
                      <a:pt x="313718" y="96520"/>
                    </a:lnTo>
                    <a:lnTo>
                      <a:pt x="308343" y="100330"/>
                    </a:lnTo>
                    <a:lnTo>
                      <a:pt x="302158" y="105410"/>
                    </a:lnTo>
                    <a:lnTo>
                      <a:pt x="302158" y="115570"/>
                    </a:lnTo>
                    <a:lnTo>
                      <a:pt x="308343" y="121920"/>
                    </a:lnTo>
                    <a:lnTo>
                      <a:pt x="313718" y="124460"/>
                    </a:lnTo>
                    <a:lnTo>
                      <a:pt x="319771" y="125730"/>
                    </a:lnTo>
                    <a:lnTo>
                      <a:pt x="325822" y="124460"/>
                    </a:lnTo>
                    <a:lnTo>
                      <a:pt x="331190" y="121920"/>
                    </a:lnTo>
                    <a:lnTo>
                      <a:pt x="337388" y="115570"/>
                    </a:lnTo>
                    <a:lnTo>
                      <a:pt x="337388" y="105410"/>
                    </a:lnTo>
                    <a:lnTo>
                      <a:pt x="331190" y="100330"/>
                    </a:lnTo>
                    <a:lnTo>
                      <a:pt x="325822" y="96520"/>
                    </a:lnTo>
                    <a:lnTo>
                      <a:pt x="319771" y="95250"/>
                    </a:lnTo>
                    <a:close/>
                  </a:path>
                  <a:path w="1213485" h="522604">
                    <a:moveTo>
                      <a:pt x="373664" y="95250"/>
                    </a:moveTo>
                    <a:lnTo>
                      <a:pt x="367559" y="96520"/>
                    </a:lnTo>
                    <a:lnTo>
                      <a:pt x="362153" y="100330"/>
                    </a:lnTo>
                    <a:lnTo>
                      <a:pt x="355968" y="105410"/>
                    </a:lnTo>
                    <a:lnTo>
                      <a:pt x="355968" y="115570"/>
                    </a:lnTo>
                    <a:lnTo>
                      <a:pt x="362153" y="121920"/>
                    </a:lnTo>
                    <a:lnTo>
                      <a:pt x="367559" y="124460"/>
                    </a:lnTo>
                    <a:lnTo>
                      <a:pt x="373664" y="125730"/>
                    </a:lnTo>
                    <a:lnTo>
                      <a:pt x="379728" y="124460"/>
                    </a:lnTo>
                    <a:lnTo>
                      <a:pt x="385013" y="121920"/>
                    </a:lnTo>
                    <a:lnTo>
                      <a:pt x="391414" y="115570"/>
                    </a:lnTo>
                    <a:lnTo>
                      <a:pt x="391414" y="105410"/>
                    </a:lnTo>
                    <a:lnTo>
                      <a:pt x="385013" y="100330"/>
                    </a:lnTo>
                    <a:lnTo>
                      <a:pt x="379728" y="96520"/>
                    </a:lnTo>
                    <a:lnTo>
                      <a:pt x="373664" y="95250"/>
                    </a:lnTo>
                    <a:close/>
                  </a:path>
                  <a:path w="1213485" h="522604">
                    <a:moveTo>
                      <a:pt x="427501" y="95250"/>
                    </a:moveTo>
                    <a:lnTo>
                      <a:pt x="421460" y="96520"/>
                    </a:lnTo>
                    <a:lnTo>
                      <a:pt x="416179" y="100330"/>
                    </a:lnTo>
                    <a:lnTo>
                      <a:pt x="409778" y="105410"/>
                    </a:lnTo>
                    <a:lnTo>
                      <a:pt x="409778" y="115570"/>
                    </a:lnTo>
                    <a:lnTo>
                      <a:pt x="416179" y="121920"/>
                    </a:lnTo>
                    <a:lnTo>
                      <a:pt x="421460" y="124460"/>
                    </a:lnTo>
                    <a:lnTo>
                      <a:pt x="427501" y="125730"/>
                    </a:lnTo>
                    <a:lnTo>
                      <a:pt x="433541" y="124460"/>
                    </a:lnTo>
                    <a:lnTo>
                      <a:pt x="438823" y="121920"/>
                    </a:lnTo>
                    <a:lnTo>
                      <a:pt x="445223" y="115570"/>
                    </a:lnTo>
                    <a:lnTo>
                      <a:pt x="445223" y="105410"/>
                    </a:lnTo>
                    <a:lnTo>
                      <a:pt x="438823" y="100330"/>
                    </a:lnTo>
                    <a:lnTo>
                      <a:pt x="433541" y="96520"/>
                    </a:lnTo>
                    <a:lnTo>
                      <a:pt x="427501" y="95250"/>
                    </a:lnTo>
                    <a:close/>
                  </a:path>
                  <a:path w="1213485" h="522604">
                    <a:moveTo>
                      <a:pt x="481337" y="95250"/>
                    </a:moveTo>
                    <a:lnTo>
                      <a:pt x="475273" y="96520"/>
                    </a:lnTo>
                    <a:lnTo>
                      <a:pt x="469988" y="100330"/>
                    </a:lnTo>
                    <a:lnTo>
                      <a:pt x="463588" y="105410"/>
                    </a:lnTo>
                    <a:lnTo>
                      <a:pt x="463588" y="115570"/>
                    </a:lnTo>
                    <a:lnTo>
                      <a:pt x="469988" y="121920"/>
                    </a:lnTo>
                    <a:lnTo>
                      <a:pt x="475273" y="124460"/>
                    </a:lnTo>
                    <a:lnTo>
                      <a:pt x="481337" y="125730"/>
                    </a:lnTo>
                    <a:lnTo>
                      <a:pt x="487442" y="124460"/>
                    </a:lnTo>
                    <a:lnTo>
                      <a:pt x="492848" y="121920"/>
                    </a:lnTo>
                    <a:lnTo>
                      <a:pt x="499033" y="115570"/>
                    </a:lnTo>
                    <a:lnTo>
                      <a:pt x="499033" y="105410"/>
                    </a:lnTo>
                    <a:lnTo>
                      <a:pt x="492848" y="100330"/>
                    </a:lnTo>
                    <a:lnTo>
                      <a:pt x="487442" y="96520"/>
                    </a:lnTo>
                    <a:lnTo>
                      <a:pt x="481337" y="95250"/>
                    </a:lnTo>
                    <a:close/>
                  </a:path>
                  <a:path w="1213485" h="522604">
                    <a:moveTo>
                      <a:pt x="535230" y="95250"/>
                    </a:moveTo>
                    <a:lnTo>
                      <a:pt x="529179" y="96520"/>
                    </a:lnTo>
                    <a:lnTo>
                      <a:pt x="523811" y="100330"/>
                    </a:lnTo>
                    <a:lnTo>
                      <a:pt x="517613" y="105410"/>
                    </a:lnTo>
                    <a:lnTo>
                      <a:pt x="517613" y="115570"/>
                    </a:lnTo>
                    <a:lnTo>
                      <a:pt x="523811" y="121920"/>
                    </a:lnTo>
                    <a:lnTo>
                      <a:pt x="529179" y="124460"/>
                    </a:lnTo>
                    <a:lnTo>
                      <a:pt x="535230" y="125730"/>
                    </a:lnTo>
                    <a:lnTo>
                      <a:pt x="541283" y="124460"/>
                    </a:lnTo>
                    <a:lnTo>
                      <a:pt x="546658" y="121920"/>
                    </a:lnTo>
                    <a:lnTo>
                      <a:pt x="552843" y="115570"/>
                    </a:lnTo>
                    <a:lnTo>
                      <a:pt x="552843" y="105410"/>
                    </a:lnTo>
                    <a:lnTo>
                      <a:pt x="546658" y="100330"/>
                    </a:lnTo>
                    <a:lnTo>
                      <a:pt x="541283" y="96520"/>
                    </a:lnTo>
                    <a:lnTo>
                      <a:pt x="535230" y="95250"/>
                    </a:lnTo>
                    <a:close/>
                  </a:path>
                  <a:path w="1213485" h="522604">
                    <a:moveTo>
                      <a:pt x="589121" y="95250"/>
                    </a:moveTo>
                    <a:lnTo>
                      <a:pt x="583020" y="96520"/>
                    </a:lnTo>
                    <a:lnTo>
                      <a:pt x="577621" y="100330"/>
                    </a:lnTo>
                    <a:lnTo>
                      <a:pt x="571423" y="105410"/>
                    </a:lnTo>
                    <a:lnTo>
                      <a:pt x="571423" y="115570"/>
                    </a:lnTo>
                    <a:lnTo>
                      <a:pt x="577621" y="121920"/>
                    </a:lnTo>
                    <a:lnTo>
                      <a:pt x="583020" y="124460"/>
                    </a:lnTo>
                    <a:lnTo>
                      <a:pt x="589121" y="125730"/>
                    </a:lnTo>
                    <a:lnTo>
                      <a:pt x="595184" y="124460"/>
                    </a:lnTo>
                    <a:lnTo>
                      <a:pt x="600468" y="121920"/>
                    </a:lnTo>
                    <a:lnTo>
                      <a:pt x="606869" y="115570"/>
                    </a:lnTo>
                    <a:lnTo>
                      <a:pt x="606869" y="105410"/>
                    </a:lnTo>
                    <a:lnTo>
                      <a:pt x="600468" y="100330"/>
                    </a:lnTo>
                    <a:lnTo>
                      <a:pt x="595184" y="96520"/>
                    </a:lnTo>
                    <a:lnTo>
                      <a:pt x="589121" y="95250"/>
                    </a:lnTo>
                    <a:close/>
                  </a:path>
                  <a:path w="1213485" h="522604">
                    <a:moveTo>
                      <a:pt x="642958" y="95250"/>
                    </a:moveTo>
                    <a:lnTo>
                      <a:pt x="636921" y="96520"/>
                    </a:lnTo>
                    <a:lnTo>
                      <a:pt x="631647" y="100330"/>
                    </a:lnTo>
                    <a:lnTo>
                      <a:pt x="625233" y="105410"/>
                    </a:lnTo>
                    <a:lnTo>
                      <a:pt x="625233" y="115570"/>
                    </a:lnTo>
                    <a:lnTo>
                      <a:pt x="631647" y="121920"/>
                    </a:lnTo>
                    <a:lnTo>
                      <a:pt x="636921" y="124460"/>
                    </a:lnTo>
                    <a:lnTo>
                      <a:pt x="642958" y="125730"/>
                    </a:lnTo>
                    <a:lnTo>
                      <a:pt x="648997" y="124460"/>
                    </a:lnTo>
                    <a:lnTo>
                      <a:pt x="654278" y="121920"/>
                    </a:lnTo>
                    <a:lnTo>
                      <a:pt x="660679" y="115570"/>
                    </a:lnTo>
                    <a:lnTo>
                      <a:pt x="660679" y="105410"/>
                    </a:lnTo>
                    <a:lnTo>
                      <a:pt x="654278" y="100330"/>
                    </a:lnTo>
                    <a:lnTo>
                      <a:pt x="648997" y="96520"/>
                    </a:lnTo>
                    <a:lnTo>
                      <a:pt x="642958" y="95250"/>
                    </a:lnTo>
                    <a:close/>
                  </a:path>
                  <a:path w="1213485" h="522604">
                    <a:moveTo>
                      <a:pt x="696801" y="95250"/>
                    </a:moveTo>
                    <a:lnTo>
                      <a:pt x="690723" y="96520"/>
                    </a:lnTo>
                    <a:lnTo>
                      <a:pt x="685419" y="100330"/>
                    </a:lnTo>
                    <a:lnTo>
                      <a:pt x="679069" y="105410"/>
                    </a:lnTo>
                    <a:lnTo>
                      <a:pt x="679069" y="115570"/>
                    </a:lnTo>
                    <a:lnTo>
                      <a:pt x="685419" y="121920"/>
                    </a:lnTo>
                    <a:lnTo>
                      <a:pt x="690723" y="124460"/>
                    </a:lnTo>
                    <a:lnTo>
                      <a:pt x="696801" y="125730"/>
                    </a:lnTo>
                    <a:lnTo>
                      <a:pt x="702903" y="124460"/>
                    </a:lnTo>
                    <a:lnTo>
                      <a:pt x="708279" y="121920"/>
                    </a:lnTo>
                    <a:lnTo>
                      <a:pt x="714502" y="115570"/>
                    </a:lnTo>
                    <a:lnTo>
                      <a:pt x="714502" y="105410"/>
                    </a:lnTo>
                    <a:lnTo>
                      <a:pt x="708279" y="100330"/>
                    </a:lnTo>
                    <a:lnTo>
                      <a:pt x="702903" y="96520"/>
                    </a:lnTo>
                    <a:lnTo>
                      <a:pt x="696801" y="95250"/>
                    </a:lnTo>
                    <a:close/>
                  </a:path>
                  <a:path w="1213485" h="522604">
                    <a:moveTo>
                      <a:pt x="750649" y="95250"/>
                    </a:moveTo>
                    <a:lnTo>
                      <a:pt x="744606" y="96520"/>
                    </a:lnTo>
                    <a:lnTo>
                      <a:pt x="739267" y="100330"/>
                    </a:lnTo>
                    <a:lnTo>
                      <a:pt x="733044" y="105410"/>
                    </a:lnTo>
                    <a:lnTo>
                      <a:pt x="733044" y="115570"/>
                    </a:lnTo>
                    <a:lnTo>
                      <a:pt x="739267" y="121920"/>
                    </a:lnTo>
                    <a:lnTo>
                      <a:pt x="744606" y="124460"/>
                    </a:lnTo>
                    <a:lnTo>
                      <a:pt x="750649" y="125730"/>
                    </a:lnTo>
                    <a:lnTo>
                      <a:pt x="756715" y="124460"/>
                    </a:lnTo>
                    <a:lnTo>
                      <a:pt x="762127" y="121920"/>
                    </a:lnTo>
                    <a:lnTo>
                      <a:pt x="768350" y="115570"/>
                    </a:lnTo>
                    <a:lnTo>
                      <a:pt x="768350" y="105410"/>
                    </a:lnTo>
                    <a:lnTo>
                      <a:pt x="762127" y="100330"/>
                    </a:lnTo>
                    <a:lnTo>
                      <a:pt x="756715" y="96520"/>
                    </a:lnTo>
                    <a:lnTo>
                      <a:pt x="750649" y="95250"/>
                    </a:lnTo>
                    <a:close/>
                  </a:path>
                  <a:path w="1213485" h="522604">
                    <a:moveTo>
                      <a:pt x="804592" y="95250"/>
                    </a:moveTo>
                    <a:lnTo>
                      <a:pt x="798490" y="96520"/>
                    </a:lnTo>
                    <a:lnTo>
                      <a:pt x="793115" y="100330"/>
                    </a:lnTo>
                    <a:lnTo>
                      <a:pt x="786892" y="105410"/>
                    </a:lnTo>
                    <a:lnTo>
                      <a:pt x="786892" y="115570"/>
                    </a:lnTo>
                    <a:lnTo>
                      <a:pt x="793115" y="121920"/>
                    </a:lnTo>
                    <a:lnTo>
                      <a:pt x="798490" y="124460"/>
                    </a:lnTo>
                    <a:lnTo>
                      <a:pt x="804592" y="125730"/>
                    </a:lnTo>
                    <a:lnTo>
                      <a:pt x="810670" y="124460"/>
                    </a:lnTo>
                    <a:lnTo>
                      <a:pt x="815975" y="121920"/>
                    </a:lnTo>
                    <a:lnTo>
                      <a:pt x="822325" y="115570"/>
                    </a:lnTo>
                    <a:lnTo>
                      <a:pt x="822325" y="105410"/>
                    </a:lnTo>
                    <a:lnTo>
                      <a:pt x="815975" y="100330"/>
                    </a:lnTo>
                    <a:lnTo>
                      <a:pt x="810670" y="96520"/>
                    </a:lnTo>
                    <a:lnTo>
                      <a:pt x="804592" y="95250"/>
                    </a:lnTo>
                    <a:close/>
                  </a:path>
                  <a:path w="1213485" h="522604">
                    <a:moveTo>
                      <a:pt x="858440" y="95250"/>
                    </a:moveTo>
                    <a:lnTo>
                      <a:pt x="852390" y="96520"/>
                    </a:lnTo>
                    <a:lnTo>
                      <a:pt x="847089" y="100330"/>
                    </a:lnTo>
                    <a:lnTo>
                      <a:pt x="840739" y="105410"/>
                    </a:lnTo>
                    <a:lnTo>
                      <a:pt x="840739" y="115570"/>
                    </a:lnTo>
                    <a:lnTo>
                      <a:pt x="847089" y="121920"/>
                    </a:lnTo>
                    <a:lnTo>
                      <a:pt x="852390" y="124460"/>
                    </a:lnTo>
                    <a:lnTo>
                      <a:pt x="858440" y="125730"/>
                    </a:lnTo>
                    <a:lnTo>
                      <a:pt x="864467" y="124460"/>
                    </a:lnTo>
                    <a:lnTo>
                      <a:pt x="869695" y="121920"/>
                    </a:lnTo>
                    <a:lnTo>
                      <a:pt x="876173" y="115570"/>
                    </a:lnTo>
                    <a:lnTo>
                      <a:pt x="876173" y="105410"/>
                    </a:lnTo>
                    <a:lnTo>
                      <a:pt x="869695" y="100330"/>
                    </a:lnTo>
                    <a:lnTo>
                      <a:pt x="864467" y="96520"/>
                    </a:lnTo>
                    <a:lnTo>
                      <a:pt x="858440" y="95250"/>
                    </a:lnTo>
                    <a:close/>
                  </a:path>
                  <a:path w="1213485" h="522604">
                    <a:moveTo>
                      <a:pt x="912272" y="95250"/>
                    </a:moveTo>
                    <a:lnTo>
                      <a:pt x="906224" y="96520"/>
                    </a:lnTo>
                    <a:lnTo>
                      <a:pt x="900938" y="100330"/>
                    </a:lnTo>
                    <a:lnTo>
                      <a:pt x="894461" y="105410"/>
                    </a:lnTo>
                    <a:lnTo>
                      <a:pt x="894461" y="115570"/>
                    </a:lnTo>
                    <a:lnTo>
                      <a:pt x="900938" y="121920"/>
                    </a:lnTo>
                    <a:lnTo>
                      <a:pt x="906224" y="124460"/>
                    </a:lnTo>
                    <a:lnTo>
                      <a:pt x="912272" y="125730"/>
                    </a:lnTo>
                    <a:lnTo>
                      <a:pt x="918368" y="124460"/>
                    </a:lnTo>
                    <a:lnTo>
                      <a:pt x="923798" y="121920"/>
                    </a:lnTo>
                    <a:lnTo>
                      <a:pt x="929894" y="115570"/>
                    </a:lnTo>
                    <a:lnTo>
                      <a:pt x="929894" y="105410"/>
                    </a:lnTo>
                    <a:lnTo>
                      <a:pt x="923798" y="100330"/>
                    </a:lnTo>
                    <a:lnTo>
                      <a:pt x="918368" y="96520"/>
                    </a:lnTo>
                    <a:lnTo>
                      <a:pt x="912272" y="95250"/>
                    </a:lnTo>
                    <a:close/>
                  </a:path>
                  <a:path w="1213485" h="522604">
                    <a:moveTo>
                      <a:pt x="966152" y="95250"/>
                    </a:moveTo>
                    <a:lnTo>
                      <a:pt x="960123" y="96520"/>
                    </a:lnTo>
                    <a:lnTo>
                      <a:pt x="954786" y="100330"/>
                    </a:lnTo>
                    <a:lnTo>
                      <a:pt x="948563" y="105410"/>
                    </a:lnTo>
                    <a:lnTo>
                      <a:pt x="948563" y="115570"/>
                    </a:lnTo>
                    <a:lnTo>
                      <a:pt x="954786" y="121920"/>
                    </a:lnTo>
                    <a:lnTo>
                      <a:pt x="960123" y="124460"/>
                    </a:lnTo>
                    <a:lnTo>
                      <a:pt x="966152" y="125730"/>
                    </a:lnTo>
                    <a:lnTo>
                      <a:pt x="972181" y="124460"/>
                    </a:lnTo>
                    <a:lnTo>
                      <a:pt x="977519" y="121920"/>
                    </a:lnTo>
                    <a:lnTo>
                      <a:pt x="983742" y="115570"/>
                    </a:lnTo>
                    <a:lnTo>
                      <a:pt x="983742" y="105410"/>
                    </a:lnTo>
                    <a:lnTo>
                      <a:pt x="977519" y="100330"/>
                    </a:lnTo>
                    <a:lnTo>
                      <a:pt x="972181" y="96520"/>
                    </a:lnTo>
                    <a:lnTo>
                      <a:pt x="966152" y="95250"/>
                    </a:lnTo>
                    <a:close/>
                  </a:path>
                  <a:path w="1213485" h="522604">
                    <a:moveTo>
                      <a:pt x="1020032" y="95250"/>
                    </a:moveTo>
                    <a:lnTo>
                      <a:pt x="1013936" y="96520"/>
                    </a:lnTo>
                    <a:lnTo>
                      <a:pt x="1008507" y="100330"/>
                    </a:lnTo>
                    <a:lnTo>
                      <a:pt x="1002284" y="105410"/>
                    </a:lnTo>
                    <a:lnTo>
                      <a:pt x="1002284" y="115570"/>
                    </a:lnTo>
                    <a:lnTo>
                      <a:pt x="1008507" y="121920"/>
                    </a:lnTo>
                    <a:lnTo>
                      <a:pt x="1013936" y="124460"/>
                    </a:lnTo>
                    <a:lnTo>
                      <a:pt x="1020032" y="125730"/>
                    </a:lnTo>
                    <a:lnTo>
                      <a:pt x="1026080" y="124460"/>
                    </a:lnTo>
                    <a:lnTo>
                      <a:pt x="1031367" y="121920"/>
                    </a:lnTo>
                    <a:lnTo>
                      <a:pt x="1037844" y="115570"/>
                    </a:lnTo>
                    <a:lnTo>
                      <a:pt x="1037844" y="105410"/>
                    </a:lnTo>
                    <a:lnTo>
                      <a:pt x="1031367" y="100330"/>
                    </a:lnTo>
                    <a:lnTo>
                      <a:pt x="1026080" y="96520"/>
                    </a:lnTo>
                    <a:lnTo>
                      <a:pt x="1020032" y="95250"/>
                    </a:lnTo>
                    <a:close/>
                  </a:path>
                  <a:path w="1213485" h="522604">
                    <a:moveTo>
                      <a:pt x="1073832" y="95250"/>
                    </a:moveTo>
                    <a:lnTo>
                      <a:pt x="1067730" y="96520"/>
                    </a:lnTo>
                    <a:lnTo>
                      <a:pt x="1062355" y="100330"/>
                    </a:lnTo>
                    <a:lnTo>
                      <a:pt x="1056132" y="105410"/>
                    </a:lnTo>
                    <a:lnTo>
                      <a:pt x="1056132" y="115570"/>
                    </a:lnTo>
                    <a:lnTo>
                      <a:pt x="1062355" y="121920"/>
                    </a:lnTo>
                    <a:lnTo>
                      <a:pt x="1067730" y="124460"/>
                    </a:lnTo>
                    <a:lnTo>
                      <a:pt x="1073832" y="125730"/>
                    </a:lnTo>
                    <a:lnTo>
                      <a:pt x="1079910" y="124460"/>
                    </a:lnTo>
                    <a:lnTo>
                      <a:pt x="1085215" y="121920"/>
                    </a:lnTo>
                    <a:lnTo>
                      <a:pt x="1091565" y="115570"/>
                    </a:lnTo>
                    <a:lnTo>
                      <a:pt x="1091565" y="105410"/>
                    </a:lnTo>
                    <a:lnTo>
                      <a:pt x="1085215" y="100330"/>
                    </a:lnTo>
                    <a:lnTo>
                      <a:pt x="1079910" y="96520"/>
                    </a:lnTo>
                    <a:lnTo>
                      <a:pt x="1073832" y="95250"/>
                    </a:lnTo>
                    <a:close/>
                  </a:path>
                  <a:path w="1213485" h="522604">
                    <a:moveTo>
                      <a:pt x="1127712" y="95250"/>
                    </a:moveTo>
                    <a:lnTo>
                      <a:pt x="1121634" y="96520"/>
                    </a:lnTo>
                    <a:lnTo>
                      <a:pt x="1116330" y="100330"/>
                    </a:lnTo>
                    <a:lnTo>
                      <a:pt x="1109980" y="105410"/>
                    </a:lnTo>
                    <a:lnTo>
                      <a:pt x="1109980" y="115570"/>
                    </a:lnTo>
                    <a:lnTo>
                      <a:pt x="1116330" y="121920"/>
                    </a:lnTo>
                    <a:lnTo>
                      <a:pt x="1121634" y="124460"/>
                    </a:lnTo>
                    <a:lnTo>
                      <a:pt x="1127712" y="125730"/>
                    </a:lnTo>
                    <a:lnTo>
                      <a:pt x="1133814" y="124460"/>
                    </a:lnTo>
                    <a:lnTo>
                      <a:pt x="1139190" y="121920"/>
                    </a:lnTo>
                    <a:lnTo>
                      <a:pt x="1145413" y="115570"/>
                    </a:lnTo>
                    <a:lnTo>
                      <a:pt x="1145413" y="105410"/>
                    </a:lnTo>
                    <a:lnTo>
                      <a:pt x="1139190" y="100330"/>
                    </a:lnTo>
                    <a:lnTo>
                      <a:pt x="1133814" y="96520"/>
                    </a:lnTo>
                    <a:lnTo>
                      <a:pt x="1127712" y="95250"/>
                    </a:lnTo>
                    <a:close/>
                  </a:path>
                  <a:path w="1213485" h="522604">
                    <a:moveTo>
                      <a:pt x="87337" y="68580"/>
                    </a:moveTo>
                    <a:lnTo>
                      <a:pt x="77304" y="68580"/>
                    </a:lnTo>
                    <a:lnTo>
                      <a:pt x="71742" y="101600"/>
                    </a:lnTo>
                    <a:lnTo>
                      <a:pt x="87337" y="101600"/>
                    </a:lnTo>
                    <a:lnTo>
                      <a:pt x="95237" y="93980"/>
                    </a:lnTo>
                    <a:lnTo>
                      <a:pt x="95237" y="76200"/>
                    </a:lnTo>
                    <a:lnTo>
                      <a:pt x="87337" y="68580"/>
                    </a:lnTo>
                    <a:close/>
                  </a:path>
                  <a:path w="1213485" h="522604">
                    <a:moveTo>
                      <a:pt x="141147" y="68580"/>
                    </a:moveTo>
                    <a:lnTo>
                      <a:pt x="121285" y="68580"/>
                    </a:lnTo>
                    <a:lnTo>
                      <a:pt x="113385" y="76200"/>
                    </a:lnTo>
                    <a:lnTo>
                      <a:pt x="113385" y="93980"/>
                    </a:lnTo>
                    <a:lnTo>
                      <a:pt x="121285" y="101600"/>
                    </a:lnTo>
                    <a:lnTo>
                      <a:pt x="141147" y="101600"/>
                    </a:lnTo>
                    <a:lnTo>
                      <a:pt x="149263" y="93980"/>
                    </a:lnTo>
                    <a:lnTo>
                      <a:pt x="149263" y="76200"/>
                    </a:lnTo>
                    <a:lnTo>
                      <a:pt x="141147" y="68580"/>
                    </a:lnTo>
                    <a:close/>
                  </a:path>
                  <a:path w="1213485" h="522604">
                    <a:moveTo>
                      <a:pt x="194957" y="68580"/>
                    </a:moveTo>
                    <a:lnTo>
                      <a:pt x="175310" y="68580"/>
                    </a:lnTo>
                    <a:lnTo>
                      <a:pt x="167195" y="76200"/>
                    </a:lnTo>
                    <a:lnTo>
                      <a:pt x="167195" y="93980"/>
                    </a:lnTo>
                    <a:lnTo>
                      <a:pt x="175310" y="101600"/>
                    </a:lnTo>
                    <a:lnTo>
                      <a:pt x="194957" y="101600"/>
                    </a:lnTo>
                    <a:lnTo>
                      <a:pt x="203073" y="93980"/>
                    </a:lnTo>
                    <a:lnTo>
                      <a:pt x="203073" y="76200"/>
                    </a:lnTo>
                    <a:lnTo>
                      <a:pt x="194957" y="68580"/>
                    </a:lnTo>
                    <a:close/>
                  </a:path>
                  <a:path w="1213485" h="522604">
                    <a:moveTo>
                      <a:pt x="248983" y="68580"/>
                    </a:moveTo>
                    <a:lnTo>
                      <a:pt x="229120" y="68580"/>
                    </a:lnTo>
                    <a:lnTo>
                      <a:pt x="221005" y="76200"/>
                    </a:lnTo>
                    <a:lnTo>
                      <a:pt x="221005" y="93980"/>
                    </a:lnTo>
                    <a:lnTo>
                      <a:pt x="229120" y="101600"/>
                    </a:lnTo>
                    <a:lnTo>
                      <a:pt x="248983" y="101600"/>
                    </a:lnTo>
                    <a:lnTo>
                      <a:pt x="256882" y="93980"/>
                    </a:lnTo>
                    <a:lnTo>
                      <a:pt x="256882" y="76200"/>
                    </a:lnTo>
                    <a:lnTo>
                      <a:pt x="248983" y="68580"/>
                    </a:lnTo>
                    <a:close/>
                  </a:path>
                  <a:path w="1213485" h="522604">
                    <a:moveTo>
                      <a:pt x="302793" y="68580"/>
                    </a:moveTo>
                    <a:lnTo>
                      <a:pt x="282930" y="68580"/>
                    </a:lnTo>
                    <a:lnTo>
                      <a:pt x="274828" y="76200"/>
                    </a:lnTo>
                    <a:lnTo>
                      <a:pt x="274828" y="93980"/>
                    </a:lnTo>
                    <a:lnTo>
                      <a:pt x="282930" y="101600"/>
                    </a:lnTo>
                    <a:lnTo>
                      <a:pt x="302793" y="101600"/>
                    </a:lnTo>
                    <a:lnTo>
                      <a:pt x="310692" y="93980"/>
                    </a:lnTo>
                    <a:lnTo>
                      <a:pt x="310692" y="76200"/>
                    </a:lnTo>
                    <a:lnTo>
                      <a:pt x="302793" y="68580"/>
                    </a:lnTo>
                    <a:close/>
                  </a:path>
                  <a:path w="1213485" h="522604">
                    <a:moveTo>
                      <a:pt x="356603" y="68580"/>
                    </a:moveTo>
                    <a:lnTo>
                      <a:pt x="336753" y="68580"/>
                    </a:lnTo>
                    <a:lnTo>
                      <a:pt x="328841" y="76200"/>
                    </a:lnTo>
                    <a:lnTo>
                      <a:pt x="328841" y="93980"/>
                    </a:lnTo>
                    <a:lnTo>
                      <a:pt x="336753" y="101600"/>
                    </a:lnTo>
                    <a:lnTo>
                      <a:pt x="356603" y="101600"/>
                    </a:lnTo>
                    <a:lnTo>
                      <a:pt x="364718" y="93980"/>
                    </a:lnTo>
                    <a:lnTo>
                      <a:pt x="364718" y="76200"/>
                    </a:lnTo>
                    <a:lnTo>
                      <a:pt x="356603" y="68580"/>
                    </a:lnTo>
                    <a:close/>
                  </a:path>
                  <a:path w="1213485" h="522604">
                    <a:moveTo>
                      <a:pt x="410413" y="68580"/>
                    </a:moveTo>
                    <a:lnTo>
                      <a:pt x="390779" y="68580"/>
                    </a:lnTo>
                    <a:lnTo>
                      <a:pt x="382663" y="76200"/>
                    </a:lnTo>
                    <a:lnTo>
                      <a:pt x="382663" y="93980"/>
                    </a:lnTo>
                    <a:lnTo>
                      <a:pt x="390779" y="101600"/>
                    </a:lnTo>
                    <a:lnTo>
                      <a:pt x="410413" y="101600"/>
                    </a:lnTo>
                    <a:lnTo>
                      <a:pt x="418528" y="93980"/>
                    </a:lnTo>
                    <a:lnTo>
                      <a:pt x="418528" y="76200"/>
                    </a:lnTo>
                    <a:lnTo>
                      <a:pt x="410413" y="68580"/>
                    </a:lnTo>
                    <a:close/>
                  </a:path>
                  <a:path w="1213485" h="522604">
                    <a:moveTo>
                      <a:pt x="464235" y="68580"/>
                    </a:moveTo>
                    <a:lnTo>
                      <a:pt x="444588" y="68580"/>
                    </a:lnTo>
                    <a:lnTo>
                      <a:pt x="436473" y="76200"/>
                    </a:lnTo>
                    <a:lnTo>
                      <a:pt x="436473" y="93980"/>
                    </a:lnTo>
                    <a:lnTo>
                      <a:pt x="444588" y="101600"/>
                    </a:lnTo>
                    <a:lnTo>
                      <a:pt x="464235" y="101600"/>
                    </a:lnTo>
                    <a:lnTo>
                      <a:pt x="472338" y="93980"/>
                    </a:lnTo>
                    <a:lnTo>
                      <a:pt x="472338" y="76200"/>
                    </a:lnTo>
                    <a:lnTo>
                      <a:pt x="464235" y="68580"/>
                    </a:lnTo>
                    <a:close/>
                  </a:path>
                  <a:path w="1213485" h="522604">
                    <a:moveTo>
                      <a:pt x="518248" y="68580"/>
                    </a:moveTo>
                    <a:lnTo>
                      <a:pt x="498398" y="68580"/>
                    </a:lnTo>
                    <a:lnTo>
                      <a:pt x="490283" y="76200"/>
                    </a:lnTo>
                    <a:lnTo>
                      <a:pt x="490283" y="93980"/>
                    </a:lnTo>
                    <a:lnTo>
                      <a:pt x="498398" y="101600"/>
                    </a:lnTo>
                    <a:lnTo>
                      <a:pt x="518248" y="101600"/>
                    </a:lnTo>
                    <a:lnTo>
                      <a:pt x="526161" y="93980"/>
                    </a:lnTo>
                    <a:lnTo>
                      <a:pt x="526161" y="76200"/>
                    </a:lnTo>
                    <a:lnTo>
                      <a:pt x="518248" y="68580"/>
                    </a:lnTo>
                    <a:close/>
                  </a:path>
                  <a:path w="1213485" h="522604">
                    <a:moveTo>
                      <a:pt x="572071" y="68580"/>
                    </a:moveTo>
                    <a:lnTo>
                      <a:pt x="552208" y="68580"/>
                    </a:lnTo>
                    <a:lnTo>
                      <a:pt x="544309" y="76200"/>
                    </a:lnTo>
                    <a:lnTo>
                      <a:pt x="544309" y="93980"/>
                    </a:lnTo>
                    <a:lnTo>
                      <a:pt x="552208" y="101600"/>
                    </a:lnTo>
                    <a:lnTo>
                      <a:pt x="572071" y="101600"/>
                    </a:lnTo>
                    <a:lnTo>
                      <a:pt x="580174" y="93980"/>
                    </a:lnTo>
                    <a:lnTo>
                      <a:pt x="580174" y="76200"/>
                    </a:lnTo>
                    <a:lnTo>
                      <a:pt x="572071" y="68580"/>
                    </a:lnTo>
                    <a:close/>
                  </a:path>
                  <a:path w="1213485" h="522604">
                    <a:moveTo>
                      <a:pt x="625881" y="68580"/>
                    </a:moveTo>
                    <a:lnTo>
                      <a:pt x="606234" y="68580"/>
                    </a:lnTo>
                    <a:lnTo>
                      <a:pt x="598119" y="76200"/>
                    </a:lnTo>
                    <a:lnTo>
                      <a:pt x="598119" y="93980"/>
                    </a:lnTo>
                    <a:lnTo>
                      <a:pt x="606234" y="101600"/>
                    </a:lnTo>
                    <a:lnTo>
                      <a:pt x="625881" y="101600"/>
                    </a:lnTo>
                    <a:lnTo>
                      <a:pt x="633996" y="93980"/>
                    </a:lnTo>
                    <a:lnTo>
                      <a:pt x="633996" y="76200"/>
                    </a:lnTo>
                    <a:lnTo>
                      <a:pt x="625881" y="68580"/>
                    </a:lnTo>
                    <a:close/>
                  </a:path>
                  <a:path w="1213485" h="522604">
                    <a:moveTo>
                      <a:pt x="679704" y="68580"/>
                    </a:moveTo>
                    <a:lnTo>
                      <a:pt x="660044" y="68580"/>
                    </a:lnTo>
                    <a:lnTo>
                      <a:pt x="651929" y="76200"/>
                    </a:lnTo>
                    <a:lnTo>
                      <a:pt x="651929" y="93980"/>
                    </a:lnTo>
                    <a:lnTo>
                      <a:pt x="660044" y="101600"/>
                    </a:lnTo>
                    <a:lnTo>
                      <a:pt x="679704" y="101600"/>
                    </a:lnTo>
                    <a:lnTo>
                      <a:pt x="687832" y="93980"/>
                    </a:lnTo>
                    <a:lnTo>
                      <a:pt x="687832" y="76200"/>
                    </a:lnTo>
                    <a:lnTo>
                      <a:pt x="679704" y="68580"/>
                    </a:lnTo>
                    <a:close/>
                  </a:path>
                  <a:path w="1213485" h="522604">
                    <a:moveTo>
                      <a:pt x="733679" y="68580"/>
                    </a:moveTo>
                    <a:lnTo>
                      <a:pt x="713867" y="68580"/>
                    </a:lnTo>
                    <a:lnTo>
                      <a:pt x="705739" y="76200"/>
                    </a:lnTo>
                    <a:lnTo>
                      <a:pt x="705739" y="93980"/>
                    </a:lnTo>
                    <a:lnTo>
                      <a:pt x="713867" y="101600"/>
                    </a:lnTo>
                    <a:lnTo>
                      <a:pt x="733679" y="101600"/>
                    </a:lnTo>
                    <a:lnTo>
                      <a:pt x="741553" y="93980"/>
                    </a:lnTo>
                    <a:lnTo>
                      <a:pt x="741553" y="76200"/>
                    </a:lnTo>
                    <a:lnTo>
                      <a:pt x="733679" y="68580"/>
                    </a:lnTo>
                    <a:close/>
                  </a:path>
                  <a:path w="1213485" h="522604">
                    <a:moveTo>
                      <a:pt x="787527" y="68580"/>
                    </a:moveTo>
                    <a:lnTo>
                      <a:pt x="767715" y="68580"/>
                    </a:lnTo>
                    <a:lnTo>
                      <a:pt x="759714" y="76200"/>
                    </a:lnTo>
                    <a:lnTo>
                      <a:pt x="759714" y="93980"/>
                    </a:lnTo>
                    <a:lnTo>
                      <a:pt x="767715" y="101600"/>
                    </a:lnTo>
                    <a:lnTo>
                      <a:pt x="787527" y="101600"/>
                    </a:lnTo>
                    <a:lnTo>
                      <a:pt x="795655" y="93980"/>
                    </a:lnTo>
                    <a:lnTo>
                      <a:pt x="795655" y="76200"/>
                    </a:lnTo>
                    <a:lnTo>
                      <a:pt x="787527" y="68580"/>
                    </a:lnTo>
                    <a:close/>
                  </a:path>
                  <a:path w="1213485" h="522604">
                    <a:moveTo>
                      <a:pt x="841375" y="68580"/>
                    </a:moveTo>
                    <a:lnTo>
                      <a:pt x="821436" y="68580"/>
                    </a:lnTo>
                    <a:lnTo>
                      <a:pt x="813562" y="76200"/>
                    </a:lnTo>
                    <a:lnTo>
                      <a:pt x="813562" y="93980"/>
                    </a:lnTo>
                    <a:lnTo>
                      <a:pt x="821436" y="101600"/>
                    </a:lnTo>
                    <a:lnTo>
                      <a:pt x="841375" y="101600"/>
                    </a:lnTo>
                    <a:lnTo>
                      <a:pt x="849503" y="93980"/>
                    </a:lnTo>
                    <a:lnTo>
                      <a:pt x="849503" y="76200"/>
                    </a:lnTo>
                    <a:lnTo>
                      <a:pt x="841375" y="68580"/>
                    </a:lnTo>
                    <a:close/>
                  </a:path>
                  <a:path w="1213485" h="522604">
                    <a:moveTo>
                      <a:pt x="895095" y="68580"/>
                    </a:moveTo>
                    <a:lnTo>
                      <a:pt x="875538" y="68580"/>
                    </a:lnTo>
                    <a:lnTo>
                      <a:pt x="867410" y="76200"/>
                    </a:lnTo>
                    <a:lnTo>
                      <a:pt x="867410" y="93980"/>
                    </a:lnTo>
                    <a:lnTo>
                      <a:pt x="875538" y="101600"/>
                    </a:lnTo>
                    <a:lnTo>
                      <a:pt x="895095" y="101600"/>
                    </a:lnTo>
                    <a:lnTo>
                      <a:pt x="903224" y="93980"/>
                    </a:lnTo>
                    <a:lnTo>
                      <a:pt x="903224" y="76200"/>
                    </a:lnTo>
                    <a:lnTo>
                      <a:pt x="895095" y="68580"/>
                    </a:lnTo>
                    <a:close/>
                  </a:path>
                  <a:path w="1213485" h="522604">
                    <a:moveTo>
                      <a:pt x="949198" y="68580"/>
                    </a:moveTo>
                    <a:lnTo>
                      <a:pt x="929259" y="68580"/>
                    </a:lnTo>
                    <a:lnTo>
                      <a:pt x="921257" y="76200"/>
                    </a:lnTo>
                    <a:lnTo>
                      <a:pt x="921257" y="93980"/>
                    </a:lnTo>
                    <a:lnTo>
                      <a:pt x="929259" y="101600"/>
                    </a:lnTo>
                    <a:lnTo>
                      <a:pt x="949198" y="101600"/>
                    </a:lnTo>
                    <a:lnTo>
                      <a:pt x="957072" y="93980"/>
                    </a:lnTo>
                    <a:lnTo>
                      <a:pt x="957072" y="76200"/>
                    </a:lnTo>
                    <a:lnTo>
                      <a:pt x="949198" y="68580"/>
                    </a:lnTo>
                    <a:close/>
                  </a:path>
                  <a:path w="1213485" h="522604">
                    <a:moveTo>
                      <a:pt x="1003045" y="68580"/>
                    </a:moveTo>
                    <a:lnTo>
                      <a:pt x="983107" y="68580"/>
                    </a:lnTo>
                    <a:lnTo>
                      <a:pt x="975232" y="76200"/>
                    </a:lnTo>
                    <a:lnTo>
                      <a:pt x="975232" y="93980"/>
                    </a:lnTo>
                    <a:lnTo>
                      <a:pt x="983107" y="101600"/>
                    </a:lnTo>
                    <a:lnTo>
                      <a:pt x="1003045" y="101600"/>
                    </a:lnTo>
                    <a:lnTo>
                      <a:pt x="1011047" y="93980"/>
                    </a:lnTo>
                    <a:lnTo>
                      <a:pt x="1011047" y="76200"/>
                    </a:lnTo>
                    <a:lnTo>
                      <a:pt x="1003045" y="68580"/>
                    </a:lnTo>
                    <a:close/>
                  </a:path>
                  <a:path w="1213485" h="522604">
                    <a:moveTo>
                      <a:pt x="1056767" y="68580"/>
                    </a:moveTo>
                    <a:lnTo>
                      <a:pt x="1036955" y="68580"/>
                    </a:lnTo>
                    <a:lnTo>
                      <a:pt x="1029081" y="76200"/>
                    </a:lnTo>
                    <a:lnTo>
                      <a:pt x="1029081" y="93980"/>
                    </a:lnTo>
                    <a:lnTo>
                      <a:pt x="1036955" y="101600"/>
                    </a:lnTo>
                    <a:lnTo>
                      <a:pt x="1056767" y="101600"/>
                    </a:lnTo>
                    <a:lnTo>
                      <a:pt x="1064895" y="93980"/>
                    </a:lnTo>
                    <a:lnTo>
                      <a:pt x="1064895" y="76200"/>
                    </a:lnTo>
                    <a:lnTo>
                      <a:pt x="1056767" y="68580"/>
                    </a:lnTo>
                    <a:close/>
                  </a:path>
                  <a:path w="1213485" h="522604">
                    <a:moveTo>
                      <a:pt x="1110615" y="68580"/>
                    </a:moveTo>
                    <a:lnTo>
                      <a:pt x="1090930" y="68580"/>
                    </a:lnTo>
                    <a:lnTo>
                      <a:pt x="1082802" y="76200"/>
                    </a:lnTo>
                    <a:lnTo>
                      <a:pt x="1082802" y="93980"/>
                    </a:lnTo>
                    <a:lnTo>
                      <a:pt x="1090930" y="101600"/>
                    </a:lnTo>
                    <a:lnTo>
                      <a:pt x="1110615" y="101600"/>
                    </a:lnTo>
                    <a:lnTo>
                      <a:pt x="1118743" y="93980"/>
                    </a:lnTo>
                    <a:lnTo>
                      <a:pt x="1118743" y="76200"/>
                    </a:lnTo>
                    <a:lnTo>
                      <a:pt x="1110615" y="68580"/>
                    </a:lnTo>
                    <a:close/>
                  </a:path>
                  <a:path w="1213485" h="522604">
                    <a:moveTo>
                      <a:pt x="1142365" y="72389"/>
                    </a:moveTo>
                    <a:lnTo>
                      <a:pt x="1139063" y="76200"/>
                    </a:lnTo>
                    <a:lnTo>
                      <a:pt x="1136650" y="80010"/>
                    </a:lnTo>
                    <a:lnTo>
                      <a:pt x="1136650" y="92710"/>
                    </a:lnTo>
                    <a:lnTo>
                      <a:pt x="1141095" y="97789"/>
                    </a:lnTo>
                    <a:lnTo>
                      <a:pt x="1147318" y="100330"/>
                    </a:lnTo>
                    <a:lnTo>
                      <a:pt x="1142365" y="72389"/>
                    </a:lnTo>
                    <a:close/>
                  </a:path>
                  <a:path w="1213485" h="522604">
                    <a:moveTo>
                      <a:pt x="104311" y="43180"/>
                    </a:moveTo>
                    <a:lnTo>
                      <a:pt x="97645" y="44450"/>
                    </a:lnTo>
                    <a:lnTo>
                      <a:pt x="96278" y="45344"/>
                    </a:lnTo>
                    <a:lnTo>
                      <a:pt x="89687" y="52070"/>
                    </a:lnTo>
                    <a:lnTo>
                      <a:pt x="88750" y="52193"/>
                    </a:lnTo>
                    <a:lnTo>
                      <a:pt x="87856" y="53339"/>
                    </a:lnTo>
                    <a:lnTo>
                      <a:pt x="86534" y="59689"/>
                    </a:lnTo>
                    <a:lnTo>
                      <a:pt x="87856" y="66039"/>
                    </a:lnTo>
                    <a:lnTo>
                      <a:pt x="91821" y="72389"/>
                    </a:lnTo>
                    <a:lnTo>
                      <a:pt x="97645" y="74930"/>
                    </a:lnTo>
                    <a:lnTo>
                      <a:pt x="104311" y="76200"/>
                    </a:lnTo>
                    <a:lnTo>
                      <a:pt x="110976" y="74930"/>
                    </a:lnTo>
                    <a:lnTo>
                      <a:pt x="116801" y="72389"/>
                    </a:lnTo>
                    <a:lnTo>
                      <a:pt x="120766" y="66039"/>
                    </a:lnTo>
                    <a:lnTo>
                      <a:pt x="122088" y="59689"/>
                    </a:lnTo>
                    <a:lnTo>
                      <a:pt x="120766" y="53339"/>
                    </a:lnTo>
                    <a:lnTo>
                      <a:pt x="116801" y="48260"/>
                    </a:lnTo>
                    <a:lnTo>
                      <a:pt x="110976" y="44450"/>
                    </a:lnTo>
                    <a:lnTo>
                      <a:pt x="104311" y="43180"/>
                    </a:lnTo>
                    <a:close/>
                  </a:path>
                  <a:path w="1213485" h="522604">
                    <a:moveTo>
                      <a:pt x="158148" y="43180"/>
                    </a:moveTo>
                    <a:lnTo>
                      <a:pt x="151459" y="44450"/>
                    </a:lnTo>
                    <a:lnTo>
                      <a:pt x="145630" y="48260"/>
                    </a:lnTo>
                    <a:lnTo>
                      <a:pt x="141787" y="53339"/>
                    </a:lnTo>
                    <a:lnTo>
                      <a:pt x="140506" y="59689"/>
                    </a:lnTo>
                    <a:lnTo>
                      <a:pt x="141787" y="66039"/>
                    </a:lnTo>
                    <a:lnTo>
                      <a:pt x="145630" y="72389"/>
                    </a:lnTo>
                    <a:lnTo>
                      <a:pt x="151459" y="74930"/>
                    </a:lnTo>
                    <a:lnTo>
                      <a:pt x="158148" y="76200"/>
                    </a:lnTo>
                    <a:lnTo>
                      <a:pt x="164877" y="74930"/>
                    </a:lnTo>
                    <a:lnTo>
                      <a:pt x="170827" y="72389"/>
                    </a:lnTo>
                    <a:lnTo>
                      <a:pt x="174671" y="66039"/>
                    </a:lnTo>
                    <a:lnTo>
                      <a:pt x="175952" y="59689"/>
                    </a:lnTo>
                    <a:lnTo>
                      <a:pt x="174671" y="53339"/>
                    </a:lnTo>
                    <a:lnTo>
                      <a:pt x="170827" y="48260"/>
                    </a:lnTo>
                    <a:lnTo>
                      <a:pt x="164877" y="44450"/>
                    </a:lnTo>
                    <a:lnTo>
                      <a:pt x="158148" y="43180"/>
                    </a:lnTo>
                    <a:close/>
                  </a:path>
                  <a:path w="1213485" h="522604">
                    <a:moveTo>
                      <a:pt x="212039" y="43180"/>
                    </a:moveTo>
                    <a:lnTo>
                      <a:pt x="205360" y="44450"/>
                    </a:lnTo>
                    <a:lnTo>
                      <a:pt x="199440" y="48260"/>
                    </a:lnTo>
                    <a:lnTo>
                      <a:pt x="195597" y="53339"/>
                    </a:lnTo>
                    <a:lnTo>
                      <a:pt x="194316" y="59689"/>
                    </a:lnTo>
                    <a:lnTo>
                      <a:pt x="195597" y="66039"/>
                    </a:lnTo>
                    <a:lnTo>
                      <a:pt x="199440" y="72389"/>
                    </a:lnTo>
                    <a:lnTo>
                      <a:pt x="205360" y="74930"/>
                    </a:lnTo>
                    <a:lnTo>
                      <a:pt x="212039" y="76200"/>
                    </a:lnTo>
                    <a:lnTo>
                      <a:pt x="218718" y="74930"/>
                    </a:lnTo>
                    <a:lnTo>
                      <a:pt x="224637" y="72389"/>
                    </a:lnTo>
                    <a:lnTo>
                      <a:pt x="228480" y="66039"/>
                    </a:lnTo>
                    <a:lnTo>
                      <a:pt x="229762" y="59689"/>
                    </a:lnTo>
                    <a:lnTo>
                      <a:pt x="228480" y="53339"/>
                    </a:lnTo>
                    <a:lnTo>
                      <a:pt x="224637" y="48260"/>
                    </a:lnTo>
                    <a:lnTo>
                      <a:pt x="218718" y="44450"/>
                    </a:lnTo>
                    <a:lnTo>
                      <a:pt x="212039" y="43180"/>
                    </a:lnTo>
                    <a:close/>
                  </a:path>
                  <a:path w="1213485" h="522604">
                    <a:moveTo>
                      <a:pt x="265957" y="43180"/>
                    </a:moveTo>
                    <a:lnTo>
                      <a:pt x="259291" y="44450"/>
                    </a:lnTo>
                    <a:lnTo>
                      <a:pt x="253466" y="48260"/>
                    </a:lnTo>
                    <a:lnTo>
                      <a:pt x="249501" y="53339"/>
                    </a:lnTo>
                    <a:lnTo>
                      <a:pt x="248180" y="59689"/>
                    </a:lnTo>
                    <a:lnTo>
                      <a:pt x="249501" y="66039"/>
                    </a:lnTo>
                    <a:lnTo>
                      <a:pt x="253466" y="72389"/>
                    </a:lnTo>
                    <a:lnTo>
                      <a:pt x="259291" y="74930"/>
                    </a:lnTo>
                    <a:lnTo>
                      <a:pt x="265957" y="76200"/>
                    </a:lnTo>
                    <a:lnTo>
                      <a:pt x="272622" y="74930"/>
                    </a:lnTo>
                    <a:lnTo>
                      <a:pt x="278447" y="72389"/>
                    </a:lnTo>
                    <a:lnTo>
                      <a:pt x="282290" y="66039"/>
                    </a:lnTo>
                    <a:lnTo>
                      <a:pt x="283571" y="59689"/>
                    </a:lnTo>
                    <a:lnTo>
                      <a:pt x="282290" y="53339"/>
                    </a:lnTo>
                    <a:lnTo>
                      <a:pt x="278447" y="48260"/>
                    </a:lnTo>
                    <a:lnTo>
                      <a:pt x="272622" y="44450"/>
                    </a:lnTo>
                    <a:lnTo>
                      <a:pt x="265957" y="43180"/>
                    </a:lnTo>
                    <a:close/>
                  </a:path>
                  <a:path w="1213485" h="522604">
                    <a:moveTo>
                      <a:pt x="319766" y="43180"/>
                    </a:moveTo>
                    <a:lnTo>
                      <a:pt x="313101" y="44450"/>
                    </a:lnTo>
                    <a:lnTo>
                      <a:pt x="307276" y="48260"/>
                    </a:lnTo>
                    <a:lnTo>
                      <a:pt x="303311" y="53339"/>
                    </a:lnTo>
                    <a:lnTo>
                      <a:pt x="301990" y="59689"/>
                    </a:lnTo>
                    <a:lnTo>
                      <a:pt x="303311" y="66039"/>
                    </a:lnTo>
                    <a:lnTo>
                      <a:pt x="307276" y="72389"/>
                    </a:lnTo>
                    <a:lnTo>
                      <a:pt x="313101" y="74930"/>
                    </a:lnTo>
                    <a:lnTo>
                      <a:pt x="319766" y="76200"/>
                    </a:lnTo>
                    <a:lnTo>
                      <a:pt x="326432" y="74930"/>
                    </a:lnTo>
                    <a:lnTo>
                      <a:pt x="332257" y="72389"/>
                    </a:lnTo>
                    <a:lnTo>
                      <a:pt x="336222" y="66039"/>
                    </a:lnTo>
                    <a:lnTo>
                      <a:pt x="337543" y="59689"/>
                    </a:lnTo>
                    <a:lnTo>
                      <a:pt x="336222" y="53339"/>
                    </a:lnTo>
                    <a:lnTo>
                      <a:pt x="332257" y="48260"/>
                    </a:lnTo>
                    <a:lnTo>
                      <a:pt x="326432" y="44450"/>
                    </a:lnTo>
                    <a:lnTo>
                      <a:pt x="319766" y="43180"/>
                    </a:lnTo>
                    <a:close/>
                  </a:path>
                  <a:path w="1213485" h="522604">
                    <a:moveTo>
                      <a:pt x="373608" y="43180"/>
                    </a:moveTo>
                    <a:lnTo>
                      <a:pt x="366916" y="44450"/>
                    </a:lnTo>
                    <a:lnTo>
                      <a:pt x="361086" y="48260"/>
                    </a:lnTo>
                    <a:lnTo>
                      <a:pt x="357243" y="53339"/>
                    </a:lnTo>
                    <a:lnTo>
                      <a:pt x="355961" y="59689"/>
                    </a:lnTo>
                    <a:lnTo>
                      <a:pt x="357243" y="66039"/>
                    </a:lnTo>
                    <a:lnTo>
                      <a:pt x="361086" y="72389"/>
                    </a:lnTo>
                    <a:lnTo>
                      <a:pt x="366916" y="74930"/>
                    </a:lnTo>
                    <a:lnTo>
                      <a:pt x="373608" y="76200"/>
                    </a:lnTo>
                    <a:lnTo>
                      <a:pt x="380338" y="74930"/>
                    </a:lnTo>
                    <a:lnTo>
                      <a:pt x="386283" y="72389"/>
                    </a:lnTo>
                    <a:lnTo>
                      <a:pt x="390126" y="66039"/>
                    </a:lnTo>
                    <a:lnTo>
                      <a:pt x="391407" y="59689"/>
                    </a:lnTo>
                    <a:lnTo>
                      <a:pt x="390126" y="53339"/>
                    </a:lnTo>
                    <a:lnTo>
                      <a:pt x="386283" y="48260"/>
                    </a:lnTo>
                    <a:lnTo>
                      <a:pt x="380338" y="44450"/>
                    </a:lnTo>
                    <a:lnTo>
                      <a:pt x="373608" y="43180"/>
                    </a:lnTo>
                    <a:close/>
                  </a:path>
                  <a:path w="1213485" h="522604">
                    <a:moveTo>
                      <a:pt x="427501" y="43180"/>
                    </a:moveTo>
                    <a:lnTo>
                      <a:pt x="420817" y="44450"/>
                    </a:lnTo>
                    <a:lnTo>
                      <a:pt x="414896" y="48260"/>
                    </a:lnTo>
                    <a:lnTo>
                      <a:pt x="411052" y="53339"/>
                    </a:lnTo>
                    <a:lnTo>
                      <a:pt x="409771" y="59689"/>
                    </a:lnTo>
                    <a:lnTo>
                      <a:pt x="411052" y="66039"/>
                    </a:lnTo>
                    <a:lnTo>
                      <a:pt x="414896" y="72389"/>
                    </a:lnTo>
                    <a:lnTo>
                      <a:pt x="420817" y="74930"/>
                    </a:lnTo>
                    <a:lnTo>
                      <a:pt x="427501" y="76200"/>
                    </a:lnTo>
                    <a:lnTo>
                      <a:pt x="434184" y="74930"/>
                    </a:lnTo>
                    <a:lnTo>
                      <a:pt x="440105" y="72389"/>
                    </a:lnTo>
                    <a:lnTo>
                      <a:pt x="443949" y="66039"/>
                    </a:lnTo>
                    <a:lnTo>
                      <a:pt x="445230" y="59689"/>
                    </a:lnTo>
                    <a:lnTo>
                      <a:pt x="443949" y="53339"/>
                    </a:lnTo>
                    <a:lnTo>
                      <a:pt x="440105" y="48260"/>
                    </a:lnTo>
                    <a:lnTo>
                      <a:pt x="434184" y="44450"/>
                    </a:lnTo>
                    <a:lnTo>
                      <a:pt x="427501" y="43180"/>
                    </a:lnTo>
                    <a:close/>
                  </a:path>
                  <a:path w="1213485" h="522604">
                    <a:moveTo>
                      <a:pt x="481393" y="43180"/>
                    </a:moveTo>
                    <a:lnTo>
                      <a:pt x="474663" y="44450"/>
                    </a:lnTo>
                    <a:lnTo>
                      <a:pt x="468718" y="48260"/>
                    </a:lnTo>
                    <a:lnTo>
                      <a:pt x="464875" y="53339"/>
                    </a:lnTo>
                    <a:lnTo>
                      <a:pt x="463594" y="59689"/>
                    </a:lnTo>
                    <a:lnTo>
                      <a:pt x="464875" y="66039"/>
                    </a:lnTo>
                    <a:lnTo>
                      <a:pt x="468718" y="72389"/>
                    </a:lnTo>
                    <a:lnTo>
                      <a:pt x="474663" y="74930"/>
                    </a:lnTo>
                    <a:lnTo>
                      <a:pt x="481393" y="76200"/>
                    </a:lnTo>
                    <a:lnTo>
                      <a:pt x="488085" y="74930"/>
                    </a:lnTo>
                    <a:lnTo>
                      <a:pt x="493915" y="72389"/>
                    </a:lnTo>
                    <a:lnTo>
                      <a:pt x="497759" y="66039"/>
                    </a:lnTo>
                    <a:lnTo>
                      <a:pt x="499040" y="59689"/>
                    </a:lnTo>
                    <a:lnTo>
                      <a:pt x="497759" y="53339"/>
                    </a:lnTo>
                    <a:lnTo>
                      <a:pt x="493915" y="48260"/>
                    </a:lnTo>
                    <a:lnTo>
                      <a:pt x="488085" y="44450"/>
                    </a:lnTo>
                    <a:lnTo>
                      <a:pt x="481393" y="43180"/>
                    </a:lnTo>
                    <a:close/>
                  </a:path>
                  <a:path w="1213485" h="522604">
                    <a:moveTo>
                      <a:pt x="535235" y="43180"/>
                    </a:moveTo>
                    <a:lnTo>
                      <a:pt x="528569" y="44450"/>
                    </a:lnTo>
                    <a:lnTo>
                      <a:pt x="522744" y="48260"/>
                    </a:lnTo>
                    <a:lnTo>
                      <a:pt x="518779" y="53339"/>
                    </a:lnTo>
                    <a:lnTo>
                      <a:pt x="517458" y="59689"/>
                    </a:lnTo>
                    <a:lnTo>
                      <a:pt x="518779" y="66039"/>
                    </a:lnTo>
                    <a:lnTo>
                      <a:pt x="522744" y="72389"/>
                    </a:lnTo>
                    <a:lnTo>
                      <a:pt x="528569" y="74930"/>
                    </a:lnTo>
                    <a:lnTo>
                      <a:pt x="535235" y="76200"/>
                    </a:lnTo>
                    <a:lnTo>
                      <a:pt x="541900" y="74930"/>
                    </a:lnTo>
                    <a:lnTo>
                      <a:pt x="547725" y="72389"/>
                    </a:lnTo>
                    <a:lnTo>
                      <a:pt x="551690" y="66039"/>
                    </a:lnTo>
                    <a:lnTo>
                      <a:pt x="553011" y="59689"/>
                    </a:lnTo>
                    <a:lnTo>
                      <a:pt x="551690" y="53339"/>
                    </a:lnTo>
                    <a:lnTo>
                      <a:pt x="547725" y="48260"/>
                    </a:lnTo>
                    <a:lnTo>
                      <a:pt x="541900" y="44450"/>
                    </a:lnTo>
                    <a:lnTo>
                      <a:pt x="535235" y="43180"/>
                    </a:lnTo>
                    <a:close/>
                  </a:path>
                  <a:path w="1213485" h="522604">
                    <a:moveTo>
                      <a:pt x="589045" y="43180"/>
                    </a:moveTo>
                    <a:lnTo>
                      <a:pt x="582379" y="44450"/>
                    </a:lnTo>
                    <a:lnTo>
                      <a:pt x="576554" y="48260"/>
                    </a:lnTo>
                    <a:lnTo>
                      <a:pt x="572711" y="53339"/>
                    </a:lnTo>
                    <a:lnTo>
                      <a:pt x="571430" y="59689"/>
                    </a:lnTo>
                    <a:lnTo>
                      <a:pt x="572711" y="66039"/>
                    </a:lnTo>
                    <a:lnTo>
                      <a:pt x="576554" y="72389"/>
                    </a:lnTo>
                    <a:lnTo>
                      <a:pt x="582379" y="74930"/>
                    </a:lnTo>
                    <a:lnTo>
                      <a:pt x="589045" y="76200"/>
                    </a:lnTo>
                    <a:lnTo>
                      <a:pt x="595710" y="74930"/>
                    </a:lnTo>
                    <a:lnTo>
                      <a:pt x="601535" y="72389"/>
                    </a:lnTo>
                    <a:lnTo>
                      <a:pt x="605500" y="66039"/>
                    </a:lnTo>
                    <a:lnTo>
                      <a:pt x="606821" y="59689"/>
                    </a:lnTo>
                    <a:lnTo>
                      <a:pt x="605500" y="53339"/>
                    </a:lnTo>
                    <a:lnTo>
                      <a:pt x="601535" y="48260"/>
                    </a:lnTo>
                    <a:lnTo>
                      <a:pt x="595710" y="44450"/>
                    </a:lnTo>
                    <a:lnTo>
                      <a:pt x="589045" y="43180"/>
                    </a:lnTo>
                    <a:close/>
                  </a:path>
                  <a:path w="1213485" h="522604">
                    <a:moveTo>
                      <a:pt x="642962" y="43180"/>
                    </a:moveTo>
                    <a:lnTo>
                      <a:pt x="636283" y="44450"/>
                    </a:lnTo>
                    <a:lnTo>
                      <a:pt x="630364" y="48260"/>
                    </a:lnTo>
                    <a:lnTo>
                      <a:pt x="626521" y="53339"/>
                    </a:lnTo>
                    <a:lnTo>
                      <a:pt x="625240" y="59689"/>
                    </a:lnTo>
                    <a:lnTo>
                      <a:pt x="626521" y="66039"/>
                    </a:lnTo>
                    <a:lnTo>
                      <a:pt x="630364" y="72389"/>
                    </a:lnTo>
                    <a:lnTo>
                      <a:pt x="636283" y="74930"/>
                    </a:lnTo>
                    <a:lnTo>
                      <a:pt x="642962" y="76200"/>
                    </a:lnTo>
                    <a:lnTo>
                      <a:pt x="649641" y="74930"/>
                    </a:lnTo>
                    <a:lnTo>
                      <a:pt x="655561" y="72389"/>
                    </a:lnTo>
                    <a:lnTo>
                      <a:pt x="659404" y="66039"/>
                    </a:lnTo>
                    <a:lnTo>
                      <a:pt x="660685" y="59689"/>
                    </a:lnTo>
                    <a:lnTo>
                      <a:pt x="659404" y="53339"/>
                    </a:lnTo>
                    <a:lnTo>
                      <a:pt x="655561" y="48260"/>
                    </a:lnTo>
                    <a:lnTo>
                      <a:pt x="649641" y="44450"/>
                    </a:lnTo>
                    <a:lnTo>
                      <a:pt x="642962" y="43180"/>
                    </a:lnTo>
                    <a:close/>
                  </a:path>
                  <a:path w="1213485" h="522604">
                    <a:moveTo>
                      <a:pt x="696880" y="43180"/>
                    </a:moveTo>
                    <a:lnTo>
                      <a:pt x="690133" y="44450"/>
                    </a:lnTo>
                    <a:lnTo>
                      <a:pt x="684149" y="48260"/>
                    </a:lnTo>
                    <a:lnTo>
                      <a:pt x="680291" y="53339"/>
                    </a:lnTo>
                    <a:lnTo>
                      <a:pt x="679005" y="59689"/>
                    </a:lnTo>
                    <a:lnTo>
                      <a:pt x="680291" y="66039"/>
                    </a:lnTo>
                    <a:lnTo>
                      <a:pt x="684149" y="72389"/>
                    </a:lnTo>
                    <a:lnTo>
                      <a:pt x="690133" y="74930"/>
                    </a:lnTo>
                    <a:lnTo>
                      <a:pt x="696880" y="76200"/>
                    </a:lnTo>
                    <a:lnTo>
                      <a:pt x="703580" y="74930"/>
                    </a:lnTo>
                    <a:lnTo>
                      <a:pt x="709422" y="72389"/>
                    </a:lnTo>
                    <a:lnTo>
                      <a:pt x="713208" y="66039"/>
                    </a:lnTo>
                    <a:lnTo>
                      <a:pt x="714470" y="59689"/>
                    </a:lnTo>
                    <a:lnTo>
                      <a:pt x="713208" y="53339"/>
                    </a:lnTo>
                    <a:lnTo>
                      <a:pt x="709422" y="48260"/>
                    </a:lnTo>
                    <a:lnTo>
                      <a:pt x="703580" y="44450"/>
                    </a:lnTo>
                    <a:lnTo>
                      <a:pt x="696880" y="43180"/>
                    </a:lnTo>
                    <a:close/>
                  </a:path>
                  <a:path w="1213485" h="522604">
                    <a:moveTo>
                      <a:pt x="750649" y="43180"/>
                    </a:moveTo>
                    <a:lnTo>
                      <a:pt x="744015" y="44450"/>
                    </a:lnTo>
                    <a:lnTo>
                      <a:pt x="738251" y="48260"/>
                    </a:lnTo>
                    <a:lnTo>
                      <a:pt x="734250" y="53339"/>
                    </a:lnTo>
                    <a:lnTo>
                      <a:pt x="732917" y="59689"/>
                    </a:lnTo>
                    <a:lnTo>
                      <a:pt x="734250" y="66039"/>
                    </a:lnTo>
                    <a:lnTo>
                      <a:pt x="738251" y="72389"/>
                    </a:lnTo>
                    <a:lnTo>
                      <a:pt x="744015" y="74930"/>
                    </a:lnTo>
                    <a:lnTo>
                      <a:pt x="750649" y="76200"/>
                    </a:lnTo>
                    <a:lnTo>
                      <a:pt x="757306" y="74930"/>
                    </a:lnTo>
                    <a:lnTo>
                      <a:pt x="763143" y="72389"/>
                    </a:lnTo>
                    <a:lnTo>
                      <a:pt x="767143" y="66039"/>
                    </a:lnTo>
                    <a:lnTo>
                      <a:pt x="768477" y="59689"/>
                    </a:lnTo>
                    <a:lnTo>
                      <a:pt x="767143" y="53339"/>
                    </a:lnTo>
                    <a:lnTo>
                      <a:pt x="763143" y="48260"/>
                    </a:lnTo>
                    <a:lnTo>
                      <a:pt x="757306" y="44450"/>
                    </a:lnTo>
                    <a:lnTo>
                      <a:pt x="750649" y="43180"/>
                    </a:lnTo>
                    <a:close/>
                  </a:path>
                  <a:path w="1213485" h="522604">
                    <a:moveTo>
                      <a:pt x="804481" y="43180"/>
                    </a:moveTo>
                    <a:lnTo>
                      <a:pt x="797810" y="44450"/>
                    </a:lnTo>
                    <a:lnTo>
                      <a:pt x="791972" y="48260"/>
                    </a:lnTo>
                    <a:lnTo>
                      <a:pt x="788114" y="53339"/>
                    </a:lnTo>
                    <a:lnTo>
                      <a:pt x="786828" y="59689"/>
                    </a:lnTo>
                    <a:lnTo>
                      <a:pt x="788114" y="66039"/>
                    </a:lnTo>
                    <a:lnTo>
                      <a:pt x="791972" y="72389"/>
                    </a:lnTo>
                    <a:lnTo>
                      <a:pt x="797810" y="74930"/>
                    </a:lnTo>
                    <a:lnTo>
                      <a:pt x="804481" y="76200"/>
                    </a:lnTo>
                    <a:lnTo>
                      <a:pt x="811152" y="74930"/>
                    </a:lnTo>
                    <a:lnTo>
                      <a:pt x="816991" y="72389"/>
                    </a:lnTo>
                    <a:lnTo>
                      <a:pt x="820920" y="66039"/>
                    </a:lnTo>
                    <a:lnTo>
                      <a:pt x="822229" y="59689"/>
                    </a:lnTo>
                    <a:lnTo>
                      <a:pt x="820920" y="53339"/>
                    </a:lnTo>
                    <a:lnTo>
                      <a:pt x="816991" y="48260"/>
                    </a:lnTo>
                    <a:lnTo>
                      <a:pt x="811152" y="44450"/>
                    </a:lnTo>
                    <a:lnTo>
                      <a:pt x="804481" y="43180"/>
                    </a:lnTo>
                    <a:close/>
                  </a:path>
                  <a:path w="1213485" h="522604">
                    <a:moveTo>
                      <a:pt x="858393" y="43180"/>
                    </a:moveTo>
                    <a:lnTo>
                      <a:pt x="851713" y="44450"/>
                    </a:lnTo>
                    <a:lnTo>
                      <a:pt x="845819" y="48260"/>
                    </a:lnTo>
                    <a:lnTo>
                      <a:pt x="841962" y="53339"/>
                    </a:lnTo>
                    <a:lnTo>
                      <a:pt x="840676" y="59689"/>
                    </a:lnTo>
                    <a:lnTo>
                      <a:pt x="841962" y="66039"/>
                    </a:lnTo>
                    <a:lnTo>
                      <a:pt x="845819" y="72389"/>
                    </a:lnTo>
                    <a:lnTo>
                      <a:pt x="851713" y="74930"/>
                    </a:lnTo>
                    <a:lnTo>
                      <a:pt x="858393" y="76200"/>
                    </a:lnTo>
                    <a:lnTo>
                      <a:pt x="865072" y="74930"/>
                    </a:lnTo>
                    <a:lnTo>
                      <a:pt x="870966" y="72389"/>
                    </a:lnTo>
                    <a:lnTo>
                      <a:pt x="874823" y="66039"/>
                    </a:lnTo>
                    <a:lnTo>
                      <a:pt x="876109" y="59689"/>
                    </a:lnTo>
                    <a:lnTo>
                      <a:pt x="874823" y="53339"/>
                    </a:lnTo>
                    <a:lnTo>
                      <a:pt x="870966" y="48260"/>
                    </a:lnTo>
                    <a:lnTo>
                      <a:pt x="865072" y="44450"/>
                    </a:lnTo>
                    <a:lnTo>
                      <a:pt x="858393" y="43180"/>
                    </a:lnTo>
                    <a:close/>
                  </a:path>
                  <a:path w="1213485" h="522604">
                    <a:moveTo>
                      <a:pt x="912288" y="43180"/>
                    </a:moveTo>
                    <a:lnTo>
                      <a:pt x="905579" y="44450"/>
                    </a:lnTo>
                    <a:lnTo>
                      <a:pt x="899668" y="48260"/>
                    </a:lnTo>
                    <a:lnTo>
                      <a:pt x="895810" y="53339"/>
                    </a:lnTo>
                    <a:lnTo>
                      <a:pt x="894524" y="59689"/>
                    </a:lnTo>
                    <a:lnTo>
                      <a:pt x="895810" y="66039"/>
                    </a:lnTo>
                    <a:lnTo>
                      <a:pt x="899668" y="72389"/>
                    </a:lnTo>
                    <a:lnTo>
                      <a:pt x="905579" y="74930"/>
                    </a:lnTo>
                    <a:lnTo>
                      <a:pt x="912288" y="76200"/>
                    </a:lnTo>
                    <a:lnTo>
                      <a:pt x="918973" y="74930"/>
                    </a:lnTo>
                    <a:lnTo>
                      <a:pt x="924813" y="72389"/>
                    </a:lnTo>
                    <a:lnTo>
                      <a:pt x="928671" y="66039"/>
                    </a:lnTo>
                    <a:lnTo>
                      <a:pt x="929957" y="59689"/>
                    </a:lnTo>
                    <a:lnTo>
                      <a:pt x="928671" y="53339"/>
                    </a:lnTo>
                    <a:lnTo>
                      <a:pt x="924813" y="48260"/>
                    </a:lnTo>
                    <a:lnTo>
                      <a:pt x="918973" y="44450"/>
                    </a:lnTo>
                    <a:lnTo>
                      <a:pt x="912288" y="43180"/>
                    </a:lnTo>
                    <a:close/>
                  </a:path>
                  <a:path w="1213485" h="522604">
                    <a:moveTo>
                      <a:pt x="966152" y="43180"/>
                    </a:moveTo>
                    <a:lnTo>
                      <a:pt x="959481" y="44450"/>
                    </a:lnTo>
                    <a:lnTo>
                      <a:pt x="953643" y="48260"/>
                    </a:lnTo>
                    <a:lnTo>
                      <a:pt x="949713" y="53339"/>
                    </a:lnTo>
                    <a:lnTo>
                      <a:pt x="948404" y="59689"/>
                    </a:lnTo>
                    <a:lnTo>
                      <a:pt x="949713" y="66039"/>
                    </a:lnTo>
                    <a:lnTo>
                      <a:pt x="953643" y="72389"/>
                    </a:lnTo>
                    <a:lnTo>
                      <a:pt x="959481" y="74930"/>
                    </a:lnTo>
                    <a:lnTo>
                      <a:pt x="966152" y="76200"/>
                    </a:lnTo>
                    <a:lnTo>
                      <a:pt x="972823" y="74930"/>
                    </a:lnTo>
                    <a:lnTo>
                      <a:pt x="978662" y="72389"/>
                    </a:lnTo>
                    <a:lnTo>
                      <a:pt x="982591" y="66039"/>
                    </a:lnTo>
                    <a:lnTo>
                      <a:pt x="983900" y="59689"/>
                    </a:lnTo>
                    <a:lnTo>
                      <a:pt x="982591" y="53339"/>
                    </a:lnTo>
                    <a:lnTo>
                      <a:pt x="978662" y="48260"/>
                    </a:lnTo>
                    <a:lnTo>
                      <a:pt x="972823" y="44450"/>
                    </a:lnTo>
                    <a:lnTo>
                      <a:pt x="966152" y="43180"/>
                    </a:lnTo>
                    <a:close/>
                  </a:path>
                  <a:path w="1213485" h="522604">
                    <a:moveTo>
                      <a:pt x="1020000" y="43180"/>
                    </a:moveTo>
                    <a:lnTo>
                      <a:pt x="1013329" y="44450"/>
                    </a:lnTo>
                    <a:lnTo>
                      <a:pt x="1007491" y="48260"/>
                    </a:lnTo>
                    <a:lnTo>
                      <a:pt x="1003490" y="53339"/>
                    </a:lnTo>
                    <a:lnTo>
                      <a:pt x="1002157" y="59689"/>
                    </a:lnTo>
                    <a:lnTo>
                      <a:pt x="1003490" y="66039"/>
                    </a:lnTo>
                    <a:lnTo>
                      <a:pt x="1007491" y="72389"/>
                    </a:lnTo>
                    <a:lnTo>
                      <a:pt x="1013329" y="74930"/>
                    </a:lnTo>
                    <a:lnTo>
                      <a:pt x="1020000" y="76200"/>
                    </a:lnTo>
                    <a:lnTo>
                      <a:pt x="1026671" y="74930"/>
                    </a:lnTo>
                    <a:lnTo>
                      <a:pt x="1032510" y="72389"/>
                    </a:lnTo>
                    <a:lnTo>
                      <a:pt x="1036439" y="66039"/>
                    </a:lnTo>
                    <a:lnTo>
                      <a:pt x="1037748" y="59689"/>
                    </a:lnTo>
                    <a:lnTo>
                      <a:pt x="1036439" y="53339"/>
                    </a:lnTo>
                    <a:lnTo>
                      <a:pt x="1032510" y="48260"/>
                    </a:lnTo>
                    <a:lnTo>
                      <a:pt x="1026671" y="44450"/>
                    </a:lnTo>
                    <a:lnTo>
                      <a:pt x="1020000" y="43180"/>
                    </a:lnTo>
                    <a:close/>
                  </a:path>
                  <a:path w="1213485" h="522604">
                    <a:moveTo>
                      <a:pt x="1073864" y="43180"/>
                    </a:moveTo>
                    <a:lnTo>
                      <a:pt x="1067214" y="44450"/>
                    </a:lnTo>
                    <a:lnTo>
                      <a:pt x="1061339" y="48260"/>
                    </a:lnTo>
                    <a:lnTo>
                      <a:pt x="1057481" y="53339"/>
                    </a:lnTo>
                    <a:lnTo>
                      <a:pt x="1056195" y="59689"/>
                    </a:lnTo>
                    <a:lnTo>
                      <a:pt x="1057481" y="66039"/>
                    </a:lnTo>
                    <a:lnTo>
                      <a:pt x="1061339" y="72389"/>
                    </a:lnTo>
                    <a:lnTo>
                      <a:pt x="1067214" y="74930"/>
                    </a:lnTo>
                    <a:lnTo>
                      <a:pt x="1073864" y="76200"/>
                    </a:lnTo>
                    <a:lnTo>
                      <a:pt x="1080537" y="74930"/>
                    </a:lnTo>
                    <a:lnTo>
                      <a:pt x="1086485" y="72389"/>
                    </a:lnTo>
                    <a:lnTo>
                      <a:pt x="1090342" y="66039"/>
                    </a:lnTo>
                    <a:lnTo>
                      <a:pt x="1091628" y="59689"/>
                    </a:lnTo>
                    <a:lnTo>
                      <a:pt x="1090342" y="53339"/>
                    </a:lnTo>
                    <a:lnTo>
                      <a:pt x="1086485" y="48260"/>
                    </a:lnTo>
                    <a:lnTo>
                      <a:pt x="1080537" y="44450"/>
                    </a:lnTo>
                    <a:lnTo>
                      <a:pt x="1073864" y="43180"/>
                    </a:lnTo>
                    <a:close/>
                  </a:path>
                  <a:path w="1213485" h="522604">
                    <a:moveTo>
                      <a:pt x="1132330" y="43180"/>
                    </a:moveTo>
                    <a:lnTo>
                      <a:pt x="1126251" y="43180"/>
                    </a:lnTo>
                    <a:lnTo>
                      <a:pt x="1120292" y="44450"/>
                    </a:lnTo>
                    <a:lnTo>
                      <a:pt x="1115060" y="48260"/>
                    </a:lnTo>
                    <a:lnTo>
                      <a:pt x="1111202" y="53339"/>
                    </a:lnTo>
                    <a:lnTo>
                      <a:pt x="1109916" y="59689"/>
                    </a:lnTo>
                    <a:lnTo>
                      <a:pt x="1111202" y="66039"/>
                    </a:lnTo>
                    <a:lnTo>
                      <a:pt x="1115060" y="72389"/>
                    </a:lnTo>
                    <a:lnTo>
                      <a:pt x="1121009" y="74930"/>
                    </a:lnTo>
                    <a:lnTo>
                      <a:pt x="1127696" y="76200"/>
                    </a:lnTo>
                    <a:lnTo>
                      <a:pt x="1134383" y="74930"/>
                    </a:lnTo>
                    <a:lnTo>
                      <a:pt x="1140333" y="72389"/>
                    </a:lnTo>
                    <a:lnTo>
                      <a:pt x="1141603" y="69850"/>
                    </a:lnTo>
                    <a:lnTo>
                      <a:pt x="1141984" y="69850"/>
                    </a:lnTo>
                    <a:lnTo>
                      <a:pt x="1137920" y="45720"/>
                    </a:lnTo>
                    <a:lnTo>
                      <a:pt x="1132330" y="43180"/>
                    </a:lnTo>
                    <a:close/>
                  </a:path>
                  <a:path w="1213485" h="522604">
                    <a:moveTo>
                      <a:pt x="86055" y="17780"/>
                    </a:moveTo>
                    <a:lnTo>
                      <a:pt x="80073" y="53339"/>
                    </a:lnTo>
                    <a:lnTo>
                      <a:pt x="88750" y="52193"/>
                    </a:lnTo>
                    <a:lnTo>
                      <a:pt x="91821" y="48260"/>
                    </a:lnTo>
                    <a:lnTo>
                      <a:pt x="96278" y="45344"/>
                    </a:lnTo>
                    <a:lnTo>
                      <a:pt x="97154" y="44450"/>
                    </a:lnTo>
                    <a:lnTo>
                      <a:pt x="97154" y="30480"/>
                    </a:lnTo>
                    <a:lnTo>
                      <a:pt x="96088" y="27939"/>
                    </a:lnTo>
                    <a:lnTo>
                      <a:pt x="94170" y="24130"/>
                    </a:lnTo>
                    <a:lnTo>
                      <a:pt x="1134268" y="24130"/>
                    </a:lnTo>
                    <a:lnTo>
                      <a:pt x="1133379" y="19050"/>
                    </a:lnTo>
                    <a:lnTo>
                      <a:pt x="87553" y="19050"/>
                    </a:lnTo>
                    <a:lnTo>
                      <a:pt x="86055" y="17780"/>
                    </a:lnTo>
                    <a:close/>
                  </a:path>
                  <a:path w="1213485" h="522604">
                    <a:moveTo>
                      <a:pt x="147980" y="24130"/>
                    </a:moveTo>
                    <a:lnTo>
                      <a:pt x="114452" y="24130"/>
                    </a:lnTo>
                    <a:lnTo>
                      <a:pt x="112534" y="27939"/>
                    </a:lnTo>
                    <a:lnTo>
                      <a:pt x="111467" y="30480"/>
                    </a:lnTo>
                    <a:lnTo>
                      <a:pt x="111467" y="34289"/>
                    </a:lnTo>
                    <a:lnTo>
                      <a:pt x="113039" y="41910"/>
                    </a:lnTo>
                    <a:lnTo>
                      <a:pt x="117313" y="46989"/>
                    </a:lnTo>
                    <a:lnTo>
                      <a:pt x="123630" y="52070"/>
                    </a:lnTo>
                    <a:lnTo>
                      <a:pt x="131330" y="53339"/>
                    </a:lnTo>
                    <a:lnTo>
                      <a:pt x="138990" y="52070"/>
                    </a:lnTo>
                    <a:lnTo>
                      <a:pt x="145229" y="46989"/>
                    </a:lnTo>
                    <a:lnTo>
                      <a:pt x="149427" y="41910"/>
                    </a:lnTo>
                    <a:lnTo>
                      <a:pt x="150964" y="34289"/>
                    </a:lnTo>
                    <a:lnTo>
                      <a:pt x="150964" y="30480"/>
                    </a:lnTo>
                    <a:lnTo>
                      <a:pt x="149898" y="27939"/>
                    </a:lnTo>
                    <a:lnTo>
                      <a:pt x="147980" y="24130"/>
                    </a:lnTo>
                    <a:close/>
                  </a:path>
                  <a:path w="1213485" h="522604">
                    <a:moveTo>
                      <a:pt x="202006" y="24130"/>
                    </a:moveTo>
                    <a:lnTo>
                      <a:pt x="168262" y="24130"/>
                    </a:lnTo>
                    <a:lnTo>
                      <a:pt x="166560" y="27939"/>
                    </a:lnTo>
                    <a:lnTo>
                      <a:pt x="165493" y="30480"/>
                    </a:lnTo>
                    <a:lnTo>
                      <a:pt x="165493" y="34289"/>
                    </a:lnTo>
                    <a:lnTo>
                      <a:pt x="167031" y="41910"/>
                    </a:lnTo>
                    <a:lnTo>
                      <a:pt x="171230" y="46989"/>
                    </a:lnTo>
                    <a:lnTo>
                      <a:pt x="177473" y="52070"/>
                    </a:lnTo>
                    <a:lnTo>
                      <a:pt x="185140" y="53339"/>
                    </a:lnTo>
                    <a:lnTo>
                      <a:pt x="192802" y="52070"/>
                    </a:lnTo>
                    <a:lnTo>
                      <a:pt x="199045" y="46989"/>
                    </a:lnTo>
                    <a:lnTo>
                      <a:pt x="203248" y="41910"/>
                    </a:lnTo>
                    <a:lnTo>
                      <a:pt x="204787" y="34289"/>
                    </a:lnTo>
                    <a:lnTo>
                      <a:pt x="204787" y="30480"/>
                    </a:lnTo>
                    <a:lnTo>
                      <a:pt x="203708" y="27939"/>
                    </a:lnTo>
                    <a:lnTo>
                      <a:pt x="202006" y="24130"/>
                    </a:lnTo>
                    <a:close/>
                  </a:path>
                  <a:path w="1213485" h="522604">
                    <a:moveTo>
                      <a:pt x="255816" y="24130"/>
                    </a:moveTo>
                    <a:lnTo>
                      <a:pt x="222084" y="24130"/>
                    </a:lnTo>
                    <a:lnTo>
                      <a:pt x="220370" y="27939"/>
                    </a:lnTo>
                    <a:lnTo>
                      <a:pt x="219303" y="30480"/>
                    </a:lnTo>
                    <a:lnTo>
                      <a:pt x="219303" y="34289"/>
                    </a:lnTo>
                    <a:lnTo>
                      <a:pt x="220841" y="41910"/>
                    </a:lnTo>
                    <a:lnTo>
                      <a:pt x="225040" y="46989"/>
                    </a:lnTo>
                    <a:lnTo>
                      <a:pt x="231283" y="52070"/>
                    </a:lnTo>
                    <a:lnTo>
                      <a:pt x="238950" y="53339"/>
                    </a:lnTo>
                    <a:lnTo>
                      <a:pt x="246611" y="52070"/>
                    </a:lnTo>
                    <a:lnTo>
                      <a:pt x="252855" y="46989"/>
                    </a:lnTo>
                    <a:lnTo>
                      <a:pt x="257058" y="41910"/>
                    </a:lnTo>
                    <a:lnTo>
                      <a:pt x="258597" y="34289"/>
                    </a:lnTo>
                    <a:lnTo>
                      <a:pt x="258597" y="30480"/>
                    </a:lnTo>
                    <a:lnTo>
                      <a:pt x="257530" y="27939"/>
                    </a:lnTo>
                    <a:lnTo>
                      <a:pt x="255816" y="24130"/>
                    </a:lnTo>
                    <a:close/>
                  </a:path>
                  <a:path w="1213485" h="522604">
                    <a:moveTo>
                      <a:pt x="309626" y="24130"/>
                    </a:moveTo>
                    <a:lnTo>
                      <a:pt x="276098" y="24130"/>
                    </a:lnTo>
                    <a:lnTo>
                      <a:pt x="274180" y="27939"/>
                    </a:lnTo>
                    <a:lnTo>
                      <a:pt x="273113" y="30480"/>
                    </a:lnTo>
                    <a:lnTo>
                      <a:pt x="273113" y="34289"/>
                    </a:lnTo>
                    <a:lnTo>
                      <a:pt x="274650" y="41910"/>
                    </a:lnTo>
                    <a:lnTo>
                      <a:pt x="278850" y="46989"/>
                    </a:lnTo>
                    <a:lnTo>
                      <a:pt x="285093" y="52070"/>
                    </a:lnTo>
                    <a:lnTo>
                      <a:pt x="292760" y="53339"/>
                    </a:lnTo>
                    <a:lnTo>
                      <a:pt x="300455" y="52070"/>
                    </a:lnTo>
                    <a:lnTo>
                      <a:pt x="306773" y="46989"/>
                    </a:lnTo>
                    <a:lnTo>
                      <a:pt x="311050" y="41910"/>
                    </a:lnTo>
                    <a:lnTo>
                      <a:pt x="312623" y="34289"/>
                    </a:lnTo>
                    <a:lnTo>
                      <a:pt x="312623" y="30480"/>
                    </a:lnTo>
                    <a:lnTo>
                      <a:pt x="311556" y="27939"/>
                    </a:lnTo>
                    <a:lnTo>
                      <a:pt x="309626" y="24130"/>
                    </a:lnTo>
                    <a:close/>
                  </a:path>
                  <a:path w="1213485" h="522604">
                    <a:moveTo>
                      <a:pt x="363435" y="24130"/>
                    </a:moveTo>
                    <a:lnTo>
                      <a:pt x="329920" y="24130"/>
                    </a:lnTo>
                    <a:lnTo>
                      <a:pt x="327990" y="27939"/>
                    </a:lnTo>
                    <a:lnTo>
                      <a:pt x="326923" y="30480"/>
                    </a:lnTo>
                    <a:lnTo>
                      <a:pt x="326923" y="34289"/>
                    </a:lnTo>
                    <a:lnTo>
                      <a:pt x="328494" y="41910"/>
                    </a:lnTo>
                    <a:lnTo>
                      <a:pt x="332768" y="46989"/>
                    </a:lnTo>
                    <a:lnTo>
                      <a:pt x="339085" y="52070"/>
                    </a:lnTo>
                    <a:lnTo>
                      <a:pt x="346786" y="53339"/>
                    </a:lnTo>
                    <a:lnTo>
                      <a:pt x="354447" y="52070"/>
                    </a:lnTo>
                    <a:lnTo>
                      <a:pt x="360691" y="46989"/>
                    </a:lnTo>
                    <a:lnTo>
                      <a:pt x="364893" y="41910"/>
                    </a:lnTo>
                    <a:lnTo>
                      <a:pt x="366433" y="34289"/>
                    </a:lnTo>
                    <a:lnTo>
                      <a:pt x="366433" y="30480"/>
                    </a:lnTo>
                    <a:lnTo>
                      <a:pt x="365366" y="27939"/>
                    </a:lnTo>
                    <a:lnTo>
                      <a:pt x="363435" y="24130"/>
                    </a:lnTo>
                    <a:close/>
                  </a:path>
                  <a:path w="1213485" h="522604">
                    <a:moveTo>
                      <a:pt x="417461" y="24130"/>
                    </a:moveTo>
                    <a:lnTo>
                      <a:pt x="383730" y="24130"/>
                    </a:lnTo>
                    <a:lnTo>
                      <a:pt x="382016" y="27939"/>
                    </a:lnTo>
                    <a:lnTo>
                      <a:pt x="380949" y="30480"/>
                    </a:lnTo>
                    <a:lnTo>
                      <a:pt x="380949" y="34289"/>
                    </a:lnTo>
                    <a:lnTo>
                      <a:pt x="382486" y="41910"/>
                    </a:lnTo>
                    <a:lnTo>
                      <a:pt x="386686" y="46989"/>
                    </a:lnTo>
                    <a:lnTo>
                      <a:pt x="392929" y="52070"/>
                    </a:lnTo>
                    <a:lnTo>
                      <a:pt x="400596" y="53339"/>
                    </a:lnTo>
                    <a:lnTo>
                      <a:pt x="408257" y="52070"/>
                    </a:lnTo>
                    <a:lnTo>
                      <a:pt x="414501" y="46989"/>
                    </a:lnTo>
                    <a:lnTo>
                      <a:pt x="418703" y="41910"/>
                    </a:lnTo>
                    <a:lnTo>
                      <a:pt x="420242" y="34289"/>
                    </a:lnTo>
                    <a:lnTo>
                      <a:pt x="420242" y="30480"/>
                    </a:lnTo>
                    <a:lnTo>
                      <a:pt x="419176" y="27939"/>
                    </a:lnTo>
                    <a:lnTo>
                      <a:pt x="417461" y="24130"/>
                    </a:lnTo>
                    <a:close/>
                  </a:path>
                  <a:path w="1213485" h="522604">
                    <a:moveTo>
                      <a:pt x="471271" y="24130"/>
                    </a:moveTo>
                    <a:lnTo>
                      <a:pt x="437540" y="24130"/>
                    </a:lnTo>
                    <a:lnTo>
                      <a:pt x="435825" y="27939"/>
                    </a:lnTo>
                    <a:lnTo>
                      <a:pt x="434759" y="30480"/>
                    </a:lnTo>
                    <a:lnTo>
                      <a:pt x="434759" y="34289"/>
                    </a:lnTo>
                    <a:lnTo>
                      <a:pt x="436298" y="41910"/>
                    </a:lnTo>
                    <a:lnTo>
                      <a:pt x="440501" y="46989"/>
                    </a:lnTo>
                    <a:lnTo>
                      <a:pt x="446744" y="52070"/>
                    </a:lnTo>
                    <a:lnTo>
                      <a:pt x="454406" y="53339"/>
                    </a:lnTo>
                    <a:lnTo>
                      <a:pt x="462072" y="52070"/>
                    </a:lnTo>
                    <a:lnTo>
                      <a:pt x="468315" y="46989"/>
                    </a:lnTo>
                    <a:lnTo>
                      <a:pt x="472515" y="41910"/>
                    </a:lnTo>
                    <a:lnTo>
                      <a:pt x="474052" y="34289"/>
                    </a:lnTo>
                    <a:lnTo>
                      <a:pt x="474052" y="30480"/>
                    </a:lnTo>
                    <a:lnTo>
                      <a:pt x="472986" y="27939"/>
                    </a:lnTo>
                    <a:lnTo>
                      <a:pt x="471271" y="24130"/>
                    </a:lnTo>
                    <a:close/>
                  </a:path>
                  <a:path w="1213485" h="522604">
                    <a:moveTo>
                      <a:pt x="525081" y="24130"/>
                    </a:moveTo>
                    <a:lnTo>
                      <a:pt x="491566" y="24130"/>
                    </a:lnTo>
                    <a:lnTo>
                      <a:pt x="489635" y="27939"/>
                    </a:lnTo>
                    <a:lnTo>
                      <a:pt x="488569" y="30480"/>
                    </a:lnTo>
                    <a:lnTo>
                      <a:pt x="488569" y="34289"/>
                    </a:lnTo>
                    <a:lnTo>
                      <a:pt x="490108" y="41910"/>
                    </a:lnTo>
                    <a:lnTo>
                      <a:pt x="494310" y="46989"/>
                    </a:lnTo>
                    <a:lnTo>
                      <a:pt x="500554" y="52070"/>
                    </a:lnTo>
                    <a:lnTo>
                      <a:pt x="508215" y="53339"/>
                    </a:lnTo>
                    <a:lnTo>
                      <a:pt x="515916" y="52070"/>
                    </a:lnTo>
                    <a:lnTo>
                      <a:pt x="522233" y="46989"/>
                    </a:lnTo>
                    <a:lnTo>
                      <a:pt x="526507" y="41910"/>
                    </a:lnTo>
                    <a:lnTo>
                      <a:pt x="528078" y="34289"/>
                    </a:lnTo>
                    <a:lnTo>
                      <a:pt x="528078" y="30480"/>
                    </a:lnTo>
                    <a:lnTo>
                      <a:pt x="527011" y="27939"/>
                    </a:lnTo>
                    <a:lnTo>
                      <a:pt x="525081" y="24130"/>
                    </a:lnTo>
                    <a:close/>
                  </a:path>
                  <a:path w="1213485" h="522604">
                    <a:moveTo>
                      <a:pt x="578904" y="24130"/>
                    </a:moveTo>
                    <a:lnTo>
                      <a:pt x="545376" y="24130"/>
                    </a:lnTo>
                    <a:lnTo>
                      <a:pt x="543445" y="27939"/>
                    </a:lnTo>
                    <a:lnTo>
                      <a:pt x="542378" y="30480"/>
                    </a:lnTo>
                    <a:lnTo>
                      <a:pt x="542378" y="34289"/>
                    </a:lnTo>
                    <a:lnTo>
                      <a:pt x="543951" y="41910"/>
                    </a:lnTo>
                    <a:lnTo>
                      <a:pt x="548228" y="46989"/>
                    </a:lnTo>
                    <a:lnTo>
                      <a:pt x="554546" y="52070"/>
                    </a:lnTo>
                    <a:lnTo>
                      <a:pt x="562241" y="53339"/>
                    </a:lnTo>
                    <a:lnTo>
                      <a:pt x="569908" y="52070"/>
                    </a:lnTo>
                    <a:lnTo>
                      <a:pt x="576151" y="46989"/>
                    </a:lnTo>
                    <a:lnTo>
                      <a:pt x="580351" y="41910"/>
                    </a:lnTo>
                    <a:lnTo>
                      <a:pt x="581888" y="34289"/>
                    </a:lnTo>
                    <a:lnTo>
                      <a:pt x="581888" y="30480"/>
                    </a:lnTo>
                    <a:lnTo>
                      <a:pt x="580821" y="27939"/>
                    </a:lnTo>
                    <a:lnTo>
                      <a:pt x="578904" y="24130"/>
                    </a:lnTo>
                    <a:close/>
                  </a:path>
                  <a:path w="1213485" h="522604">
                    <a:moveTo>
                      <a:pt x="632929" y="24130"/>
                    </a:moveTo>
                    <a:lnTo>
                      <a:pt x="599186" y="24130"/>
                    </a:lnTo>
                    <a:lnTo>
                      <a:pt x="597471" y="27939"/>
                    </a:lnTo>
                    <a:lnTo>
                      <a:pt x="596201" y="30480"/>
                    </a:lnTo>
                    <a:lnTo>
                      <a:pt x="596201" y="34289"/>
                    </a:lnTo>
                    <a:lnTo>
                      <a:pt x="597772" y="41910"/>
                    </a:lnTo>
                    <a:lnTo>
                      <a:pt x="602045" y="46989"/>
                    </a:lnTo>
                    <a:lnTo>
                      <a:pt x="608358" y="52070"/>
                    </a:lnTo>
                    <a:lnTo>
                      <a:pt x="616051" y="53339"/>
                    </a:lnTo>
                    <a:lnTo>
                      <a:pt x="623718" y="52070"/>
                    </a:lnTo>
                    <a:lnTo>
                      <a:pt x="629961" y="46989"/>
                    </a:lnTo>
                    <a:lnTo>
                      <a:pt x="634161" y="41910"/>
                    </a:lnTo>
                    <a:lnTo>
                      <a:pt x="635698" y="34289"/>
                    </a:lnTo>
                    <a:lnTo>
                      <a:pt x="635698" y="30480"/>
                    </a:lnTo>
                    <a:lnTo>
                      <a:pt x="634631" y="27939"/>
                    </a:lnTo>
                    <a:lnTo>
                      <a:pt x="632929" y="24130"/>
                    </a:lnTo>
                    <a:close/>
                  </a:path>
                  <a:path w="1213485" h="522604">
                    <a:moveTo>
                      <a:pt x="686689" y="24130"/>
                    </a:moveTo>
                    <a:lnTo>
                      <a:pt x="652995" y="24130"/>
                    </a:lnTo>
                    <a:lnTo>
                      <a:pt x="651294" y="27939"/>
                    </a:lnTo>
                    <a:lnTo>
                      <a:pt x="650214" y="30480"/>
                    </a:lnTo>
                    <a:lnTo>
                      <a:pt x="650214" y="34289"/>
                    </a:lnTo>
                    <a:lnTo>
                      <a:pt x="651754" y="41910"/>
                    </a:lnTo>
                    <a:lnTo>
                      <a:pt x="655964" y="46989"/>
                    </a:lnTo>
                    <a:lnTo>
                      <a:pt x="662226" y="52070"/>
                    </a:lnTo>
                    <a:lnTo>
                      <a:pt x="669925" y="53339"/>
                    </a:lnTo>
                    <a:lnTo>
                      <a:pt x="677535" y="52070"/>
                    </a:lnTo>
                    <a:lnTo>
                      <a:pt x="683752" y="46989"/>
                    </a:lnTo>
                    <a:lnTo>
                      <a:pt x="687945" y="41910"/>
                    </a:lnTo>
                    <a:lnTo>
                      <a:pt x="689483" y="34289"/>
                    </a:lnTo>
                    <a:lnTo>
                      <a:pt x="689483" y="30480"/>
                    </a:lnTo>
                    <a:lnTo>
                      <a:pt x="688467" y="27939"/>
                    </a:lnTo>
                    <a:lnTo>
                      <a:pt x="686689" y="24130"/>
                    </a:lnTo>
                    <a:close/>
                  </a:path>
                  <a:path w="1213485" h="522604">
                    <a:moveTo>
                      <a:pt x="740536" y="24130"/>
                    </a:moveTo>
                    <a:lnTo>
                      <a:pt x="707009" y="24130"/>
                    </a:lnTo>
                    <a:lnTo>
                      <a:pt x="705104" y="27939"/>
                    </a:lnTo>
                    <a:lnTo>
                      <a:pt x="704088" y="30480"/>
                    </a:lnTo>
                    <a:lnTo>
                      <a:pt x="704088" y="34289"/>
                    </a:lnTo>
                    <a:lnTo>
                      <a:pt x="705608" y="41910"/>
                    </a:lnTo>
                    <a:lnTo>
                      <a:pt x="709771" y="46989"/>
                    </a:lnTo>
                    <a:lnTo>
                      <a:pt x="715982" y="52070"/>
                    </a:lnTo>
                    <a:lnTo>
                      <a:pt x="723646" y="53339"/>
                    </a:lnTo>
                    <a:lnTo>
                      <a:pt x="731369" y="52070"/>
                    </a:lnTo>
                    <a:lnTo>
                      <a:pt x="737711" y="46989"/>
                    </a:lnTo>
                    <a:lnTo>
                      <a:pt x="742005" y="41910"/>
                    </a:lnTo>
                    <a:lnTo>
                      <a:pt x="743585" y="34289"/>
                    </a:lnTo>
                    <a:lnTo>
                      <a:pt x="743585" y="30480"/>
                    </a:lnTo>
                    <a:lnTo>
                      <a:pt x="742442" y="27939"/>
                    </a:lnTo>
                    <a:lnTo>
                      <a:pt x="740536" y="24130"/>
                    </a:lnTo>
                    <a:close/>
                  </a:path>
                  <a:path w="1213485" h="522604">
                    <a:moveTo>
                      <a:pt x="794385" y="24130"/>
                    </a:moveTo>
                    <a:lnTo>
                      <a:pt x="760857" y="24130"/>
                    </a:lnTo>
                    <a:lnTo>
                      <a:pt x="758952" y="27939"/>
                    </a:lnTo>
                    <a:lnTo>
                      <a:pt x="757809" y="30480"/>
                    </a:lnTo>
                    <a:lnTo>
                      <a:pt x="757809" y="34289"/>
                    </a:lnTo>
                    <a:lnTo>
                      <a:pt x="759388" y="41910"/>
                    </a:lnTo>
                    <a:lnTo>
                      <a:pt x="763682" y="46989"/>
                    </a:lnTo>
                    <a:lnTo>
                      <a:pt x="770024" y="52070"/>
                    </a:lnTo>
                    <a:lnTo>
                      <a:pt x="777748" y="53339"/>
                    </a:lnTo>
                    <a:lnTo>
                      <a:pt x="785358" y="52070"/>
                    </a:lnTo>
                    <a:lnTo>
                      <a:pt x="791575" y="46989"/>
                    </a:lnTo>
                    <a:lnTo>
                      <a:pt x="795768" y="41910"/>
                    </a:lnTo>
                    <a:lnTo>
                      <a:pt x="797306" y="34289"/>
                    </a:lnTo>
                    <a:lnTo>
                      <a:pt x="797306" y="30480"/>
                    </a:lnTo>
                    <a:lnTo>
                      <a:pt x="796290" y="27939"/>
                    </a:lnTo>
                    <a:lnTo>
                      <a:pt x="794385" y="24130"/>
                    </a:lnTo>
                    <a:close/>
                  </a:path>
                  <a:path w="1213485" h="522604">
                    <a:moveTo>
                      <a:pt x="848360" y="24130"/>
                    </a:moveTo>
                    <a:lnTo>
                      <a:pt x="814705" y="24130"/>
                    </a:lnTo>
                    <a:lnTo>
                      <a:pt x="812926" y="27939"/>
                    </a:lnTo>
                    <a:lnTo>
                      <a:pt x="811657" y="30480"/>
                    </a:lnTo>
                    <a:lnTo>
                      <a:pt x="811657" y="34289"/>
                    </a:lnTo>
                    <a:lnTo>
                      <a:pt x="813234" y="41910"/>
                    </a:lnTo>
                    <a:lnTo>
                      <a:pt x="817514" y="46989"/>
                    </a:lnTo>
                    <a:lnTo>
                      <a:pt x="823819" y="52070"/>
                    </a:lnTo>
                    <a:lnTo>
                      <a:pt x="831469" y="53339"/>
                    </a:lnTo>
                    <a:lnTo>
                      <a:pt x="839152" y="52070"/>
                    </a:lnTo>
                    <a:lnTo>
                      <a:pt x="845407" y="46989"/>
                    </a:lnTo>
                    <a:lnTo>
                      <a:pt x="849614" y="41910"/>
                    </a:lnTo>
                    <a:lnTo>
                      <a:pt x="851154" y="34289"/>
                    </a:lnTo>
                    <a:lnTo>
                      <a:pt x="851154" y="30480"/>
                    </a:lnTo>
                    <a:lnTo>
                      <a:pt x="850138" y="27939"/>
                    </a:lnTo>
                    <a:lnTo>
                      <a:pt x="848360" y="24130"/>
                    </a:lnTo>
                    <a:close/>
                  </a:path>
                  <a:path w="1213485" h="522604">
                    <a:moveTo>
                      <a:pt x="902207" y="24130"/>
                    </a:moveTo>
                    <a:lnTo>
                      <a:pt x="868426" y="24130"/>
                    </a:lnTo>
                    <a:lnTo>
                      <a:pt x="866775" y="27939"/>
                    </a:lnTo>
                    <a:lnTo>
                      <a:pt x="865632" y="30480"/>
                    </a:lnTo>
                    <a:lnTo>
                      <a:pt x="865632" y="34289"/>
                    </a:lnTo>
                    <a:lnTo>
                      <a:pt x="867171" y="41910"/>
                    </a:lnTo>
                    <a:lnTo>
                      <a:pt x="871378" y="46989"/>
                    </a:lnTo>
                    <a:lnTo>
                      <a:pt x="877633" y="52070"/>
                    </a:lnTo>
                    <a:lnTo>
                      <a:pt x="885317" y="53339"/>
                    </a:lnTo>
                    <a:lnTo>
                      <a:pt x="893000" y="52070"/>
                    </a:lnTo>
                    <a:lnTo>
                      <a:pt x="899255" y="46989"/>
                    </a:lnTo>
                    <a:lnTo>
                      <a:pt x="903462" y="41910"/>
                    </a:lnTo>
                    <a:lnTo>
                      <a:pt x="905001" y="34289"/>
                    </a:lnTo>
                    <a:lnTo>
                      <a:pt x="905001" y="30480"/>
                    </a:lnTo>
                    <a:lnTo>
                      <a:pt x="903859" y="27939"/>
                    </a:lnTo>
                    <a:lnTo>
                      <a:pt x="902207" y="24130"/>
                    </a:lnTo>
                    <a:close/>
                  </a:path>
                  <a:path w="1213485" h="522604">
                    <a:moveTo>
                      <a:pt x="956056" y="24130"/>
                    </a:moveTo>
                    <a:lnTo>
                      <a:pt x="922528" y="24130"/>
                    </a:lnTo>
                    <a:lnTo>
                      <a:pt x="920495" y="27939"/>
                    </a:lnTo>
                    <a:lnTo>
                      <a:pt x="919480" y="30480"/>
                    </a:lnTo>
                    <a:lnTo>
                      <a:pt x="919480" y="34289"/>
                    </a:lnTo>
                    <a:lnTo>
                      <a:pt x="921019" y="41910"/>
                    </a:lnTo>
                    <a:lnTo>
                      <a:pt x="925226" y="46989"/>
                    </a:lnTo>
                    <a:lnTo>
                      <a:pt x="931481" y="52070"/>
                    </a:lnTo>
                    <a:lnTo>
                      <a:pt x="939164" y="53339"/>
                    </a:lnTo>
                    <a:lnTo>
                      <a:pt x="946868" y="52070"/>
                    </a:lnTo>
                    <a:lnTo>
                      <a:pt x="953166" y="46989"/>
                    </a:lnTo>
                    <a:lnTo>
                      <a:pt x="957417" y="41910"/>
                    </a:lnTo>
                    <a:lnTo>
                      <a:pt x="958976" y="34289"/>
                    </a:lnTo>
                    <a:lnTo>
                      <a:pt x="958976" y="30480"/>
                    </a:lnTo>
                    <a:lnTo>
                      <a:pt x="957961" y="27939"/>
                    </a:lnTo>
                    <a:lnTo>
                      <a:pt x="956056" y="24130"/>
                    </a:lnTo>
                    <a:close/>
                  </a:path>
                  <a:path w="1213485" h="522604">
                    <a:moveTo>
                      <a:pt x="1009776" y="24130"/>
                    </a:moveTo>
                    <a:lnTo>
                      <a:pt x="976249" y="24130"/>
                    </a:lnTo>
                    <a:lnTo>
                      <a:pt x="974344" y="27939"/>
                    </a:lnTo>
                    <a:lnTo>
                      <a:pt x="973328" y="30480"/>
                    </a:lnTo>
                    <a:lnTo>
                      <a:pt x="973328" y="34289"/>
                    </a:lnTo>
                    <a:lnTo>
                      <a:pt x="974887" y="41910"/>
                    </a:lnTo>
                    <a:lnTo>
                      <a:pt x="979138" y="46989"/>
                    </a:lnTo>
                    <a:lnTo>
                      <a:pt x="985436" y="52070"/>
                    </a:lnTo>
                    <a:lnTo>
                      <a:pt x="993139" y="53339"/>
                    </a:lnTo>
                    <a:lnTo>
                      <a:pt x="1000823" y="52070"/>
                    </a:lnTo>
                    <a:lnTo>
                      <a:pt x="1007078" y="46989"/>
                    </a:lnTo>
                    <a:lnTo>
                      <a:pt x="1011285" y="41910"/>
                    </a:lnTo>
                    <a:lnTo>
                      <a:pt x="1012825" y="34289"/>
                    </a:lnTo>
                    <a:lnTo>
                      <a:pt x="1012825" y="30480"/>
                    </a:lnTo>
                    <a:lnTo>
                      <a:pt x="1011682" y="27939"/>
                    </a:lnTo>
                    <a:lnTo>
                      <a:pt x="1009776" y="24130"/>
                    </a:lnTo>
                    <a:close/>
                  </a:path>
                  <a:path w="1213485" h="522604">
                    <a:moveTo>
                      <a:pt x="1063879" y="24130"/>
                    </a:moveTo>
                    <a:lnTo>
                      <a:pt x="1030097" y="24130"/>
                    </a:lnTo>
                    <a:lnTo>
                      <a:pt x="1028446" y="27939"/>
                    </a:lnTo>
                    <a:lnTo>
                      <a:pt x="1027176" y="30480"/>
                    </a:lnTo>
                    <a:lnTo>
                      <a:pt x="1027176" y="34289"/>
                    </a:lnTo>
                    <a:lnTo>
                      <a:pt x="1028735" y="41910"/>
                    </a:lnTo>
                    <a:lnTo>
                      <a:pt x="1032986" y="46989"/>
                    </a:lnTo>
                    <a:lnTo>
                      <a:pt x="1039284" y="52070"/>
                    </a:lnTo>
                    <a:lnTo>
                      <a:pt x="1046988" y="53339"/>
                    </a:lnTo>
                    <a:lnTo>
                      <a:pt x="1054671" y="52070"/>
                    </a:lnTo>
                    <a:lnTo>
                      <a:pt x="1060926" y="46989"/>
                    </a:lnTo>
                    <a:lnTo>
                      <a:pt x="1065133" y="41910"/>
                    </a:lnTo>
                    <a:lnTo>
                      <a:pt x="1066673" y="34289"/>
                    </a:lnTo>
                    <a:lnTo>
                      <a:pt x="1066673" y="30480"/>
                    </a:lnTo>
                    <a:lnTo>
                      <a:pt x="1065530" y="27939"/>
                    </a:lnTo>
                    <a:lnTo>
                      <a:pt x="1063879" y="24130"/>
                    </a:lnTo>
                    <a:close/>
                  </a:path>
                  <a:path w="1213485" h="522604">
                    <a:moveTo>
                      <a:pt x="1117600" y="24130"/>
                    </a:moveTo>
                    <a:lnTo>
                      <a:pt x="1083945" y="24130"/>
                    </a:lnTo>
                    <a:lnTo>
                      <a:pt x="1082167" y="27939"/>
                    </a:lnTo>
                    <a:lnTo>
                      <a:pt x="1081151" y="30480"/>
                    </a:lnTo>
                    <a:lnTo>
                      <a:pt x="1081151" y="34289"/>
                    </a:lnTo>
                    <a:lnTo>
                      <a:pt x="1082690" y="41910"/>
                    </a:lnTo>
                    <a:lnTo>
                      <a:pt x="1086897" y="46989"/>
                    </a:lnTo>
                    <a:lnTo>
                      <a:pt x="1093152" y="52070"/>
                    </a:lnTo>
                    <a:lnTo>
                      <a:pt x="1100836" y="53339"/>
                    </a:lnTo>
                    <a:lnTo>
                      <a:pt x="1108446" y="52070"/>
                    </a:lnTo>
                    <a:lnTo>
                      <a:pt x="1114663" y="46989"/>
                    </a:lnTo>
                    <a:lnTo>
                      <a:pt x="1118856" y="41910"/>
                    </a:lnTo>
                    <a:lnTo>
                      <a:pt x="1120394" y="34289"/>
                    </a:lnTo>
                    <a:lnTo>
                      <a:pt x="1120394" y="30480"/>
                    </a:lnTo>
                    <a:lnTo>
                      <a:pt x="1119378" y="27939"/>
                    </a:lnTo>
                    <a:lnTo>
                      <a:pt x="1117600" y="24130"/>
                    </a:lnTo>
                    <a:close/>
                  </a:path>
                  <a:path w="1213485" h="522604">
                    <a:moveTo>
                      <a:pt x="1135380" y="30480"/>
                    </a:moveTo>
                    <a:lnTo>
                      <a:pt x="1135126" y="31750"/>
                    </a:lnTo>
                    <a:lnTo>
                      <a:pt x="1134999" y="38100"/>
                    </a:lnTo>
                    <a:lnTo>
                      <a:pt x="1135761" y="40639"/>
                    </a:lnTo>
                    <a:lnTo>
                      <a:pt x="1137539" y="43180"/>
                    </a:lnTo>
                    <a:lnTo>
                      <a:pt x="1135380" y="30480"/>
                    </a:lnTo>
                    <a:close/>
                  </a:path>
                  <a:path w="1213485" h="522604">
                    <a:moveTo>
                      <a:pt x="114452" y="24130"/>
                    </a:moveTo>
                    <a:lnTo>
                      <a:pt x="94170" y="24130"/>
                    </a:lnTo>
                    <a:lnTo>
                      <a:pt x="100368" y="27939"/>
                    </a:lnTo>
                    <a:lnTo>
                      <a:pt x="108267" y="27939"/>
                    </a:lnTo>
                    <a:lnTo>
                      <a:pt x="114452" y="24130"/>
                    </a:lnTo>
                    <a:close/>
                  </a:path>
                  <a:path w="1213485" h="522604">
                    <a:moveTo>
                      <a:pt x="168262" y="24130"/>
                    </a:moveTo>
                    <a:lnTo>
                      <a:pt x="147980" y="24130"/>
                    </a:lnTo>
                    <a:lnTo>
                      <a:pt x="154178" y="27939"/>
                    </a:lnTo>
                    <a:lnTo>
                      <a:pt x="162077" y="27939"/>
                    </a:lnTo>
                    <a:lnTo>
                      <a:pt x="168262" y="24130"/>
                    </a:lnTo>
                    <a:close/>
                  </a:path>
                  <a:path w="1213485" h="522604">
                    <a:moveTo>
                      <a:pt x="222084" y="24130"/>
                    </a:moveTo>
                    <a:lnTo>
                      <a:pt x="202006" y="24130"/>
                    </a:lnTo>
                    <a:lnTo>
                      <a:pt x="208203" y="27939"/>
                    </a:lnTo>
                    <a:lnTo>
                      <a:pt x="215887" y="27939"/>
                    </a:lnTo>
                    <a:lnTo>
                      <a:pt x="222084" y="24130"/>
                    </a:lnTo>
                    <a:close/>
                  </a:path>
                  <a:path w="1213485" h="522604">
                    <a:moveTo>
                      <a:pt x="276098" y="24130"/>
                    </a:moveTo>
                    <a:lnTo>
                      <a:pt x="255816" y="24130"/>
                    </a:lnTo>
                    <a:lnTo>
                      <a:pt x="262013" y="27939"/>
                    </a:lnTo>
                    <a:lnTo>
                      <a:pt x="269913" y="27939"/>
                    </a:lnTo>
                    <a:lnTo>
                      <a:pt x="276098" y="24130"/>
                    </a:lnTo>
                    <a:close/>
                  </a:path>
                  <a:path w="1213485" h="522604">
                    <a:moveTo>
                      <a:pt x="329920" y="24130"/>
                    </a:moveTo>
                    <a:lnTo>
                      <a:pt x="309626" y="24130"/>
                    </a:lnTo>
                    <a:lnTo>
                      <a:pt x="315823" y="27939"/>
                    </a:lnTo>
                    <a:lnTo>
                      <a:pt x="323723" y="27939"/>
                    </a:lnTo>
                    <a:lnTo>
                      <a:pt x="329920" y="24130"/>
                    </a:lnTo>
                    <a:close/>
                  </a:path>
                  <a:path w="1213485" h="522604">
                    <a:moveTo>
                      <a:pt x="383730" y="24130"/>
                    </a:moveTo>
                    <a:lnTo>
                      <a:pt x="363435" y="24130"/>
                    </a:lnTo>
                    <a:lnTo>
                      <a:pt x="369633" y="27939"/>
                    </a:lnTo>
                    <a:lnTo>
                      <a:pt x="377532" y="27939"/>
                    </a:lnTo>
                    <a:lnTo>
                      <a:pt x="383730" y="24130"/>
                    </a:lnTo>
                    <a:close/>
                  </a:path>
                  <a:path w="1213485" h="522604">
                    <a:moveTo>
                      <a:pt x="437540" y="24130"/>
                    </a:moveTo>
                    <a:lnTo>
                      <a:pt x="417461" y="24130"/>
                    </a:lnTo>
                    <a:lnTo>
                      <a:pt x="423659" y="27939"/>
                    </a:lnTo>
                    <a:lnTo>
                      <a:pt x="431342" y="27939"/>
                    </a:lnTo>
                    <a:lnTo>
                      <a:pt x="437540" y="24130"/>
                    </a:lnTo>
                    <a:close/>
                  </a:path>
                  <a:path w="1213485" h="522604">
                    <a:moveTo>
                      <a:pt x="491566" y="24130"/>
                    </a:moveTo>
                    <a:lnTo>
                      <a:pt x="471271" y="24130"/>
                    </a:lnTo>
                    <a:lnTo>
                      <a:pt x="477469" y="27939"/>
                    </a:lnTo>
                    <a:lnTo>
                      <a:pt x="485368" y="27939"/>
                    </a:lnTo>
                    <a:lnTo>
                      <a:pt x="491566" y="24130"/>
                    </a:lnTo>
                    <a:close/>
                  </a:path>
                  <a:path w="1213485" h="522604">
                    <a:moveTo>
                      <a:pt x="545376" y="24130"/>
                    </a:moveTo>
                    <a:lnTo>
                      <a:pt x="525081" y="24130"/>
                    </a:lnTo>
                    <a:lnTo>
                      <a:pt x="531279" y="27939"/>
                    </a:lnTo>
                    <a:lnTo>
                      <a:pt x="539178" y="27939"/>
                    </a:lnTo>
                    <a:lnTo>
                      <a:pt x="545376" y="24130"/>
                    </a:lnTo>
                    <a:close/>
                  </a:path>
                  <a:path w="1213485" h="522604">
                    <a:moveTo>
                      <a:pt x="599186" y="24130"/>
                    </a:moveTo>
                    <a:lnTo>
                      <a:pt x="578904" y="24130"/>
                    </a:lnTo>
                    <a:lnTo>
                      <a:pt x="585089" y="27939"/>
                    </a:lnTo>
                    <a:lnTo>
                      <a:pt x="592988" y="27939"/>
                    </a:lnTo>
                    <a:lnTo>
                      <a:pt x="599186" y="24130"/>
                    </a:lnTo>
                    <a:close/>
                  </a:path>
                  <a:path w="1213485" h="522604">
                    <a:moveTo>
                      <a:pt x="652995" y="24130"/>
                    </a:moveTo>
                    <a:lnTo>
                      <a:pt x="632929" y="24130"/>
                    </a:lnTo>
                    <a:lnTo>
                      <a:pt x="639114" y="27939"/>
                    </a:lnTo>
                    <a:lnTo>
                      <a:pt x="646798" y="27939"/>
                    </a:lnTo>
                    <a:lnTo>
                      <a:pt x="652995" y="24130"/>
                    </a:lnTo>
                    <a:close/>
                  </a:path>
                  <a:path w="1213485" h="522604">
                    <a:moveTo>
                      <a:pt x="707009" y="24130"/>
                    </a:moveTo>
                    <a:lnTo>
                      <a:pt x="686689" y="24130"/>
                    </a:lnTo>
                    <a:lnTo>
                      <a:pt x="692911" y="27939"/>
                    </a:lnTo>
                    <a:lnTo>
                      <a:pt x="700786" y="27939"/>
                    </a:lnTo>
                    <a:lnTo>
                      <a:pt x="707009" y="24130"/>
                    </a:lnTo>
                    <a:close/>
                  </a:path>
                  <a:path w="1213485" h="522604">
                    <a:moveTo>
                      <a:pt x="760857" y="24130"/>
                    </a:moveTo>
                    <a:lnTo>
                      <a:pt x="740536" y="24130"/>
                    </a:lnTo>
                    <a:lnTo>
                      <a:pt x="746760" y="27939"/>
                    </a:lnTo>
                    <a:lnTo>
                      <a:pt x="754634" y="27939"/>
                    </a:lnTo>
                    <a:lnTo>
                      <a:pt x="760857" y="24130"/>
                    </a:lnTo>
                    <a:close/>
                  </a:path>
                  <a:path w="1213485" h="522604">
                    <a:moveTo>
                      <a:pt x="814705" y="24130"/>
                    </a:moveTo>
                    <a:lnTo>
                      <a:pt x="794385" y="24130"/>
                    </a:lnTo>
                    <a:lnTo>
                      <a:pt x="800608" y="27939"/>
                    </a:lnTo>
                    <a:lnTo>
                      <a:pt x="808482" y="27939"/>
                    </a:lnTo>
                    <a:lnTo>
                      <a:pt x="814705" y="24130"/>
                    </a:lnTo>
                    <a:close/>
                  </a:path>
                  <a:path w="1213485" h="522604">
                    <a:moveTo>
                      <a:pt x="868426" y="24130"/>
                    </a:moveTo>
                    <a:lnTo>
                      <a:pt x="848360" y="24130"/>
                    </a:lnTo>
                    <a:lnTo>
                      <a:pt x="854582" y="27939"/>
                    </a:lnTo>
                    <a:lnTo>
                      <a:pt x="862203" y="27939"/>
                    </a:lnTo>
                    <a:lnTo>
                      <a:pt x="868426" y="24130"/>
                    </a:lnTo>
                    <a:close/>
                  </a:path>
                  <a:path w="1213485" h="522604">
                    <a:moveTo>
                      <a:pt x="922528" y="24130"/>
                    </a:moveTo>
                    <a:lnTo>
                      <a:pt x="902207" y="24130"/>
                    </a:lnTo>
                    <a:lnTo>
                      <a:pt x="908431" y="27939"/>
                    </a:lnTo>
                    <a:lnTo>
                      <a:pt x="916305" y="27939"/>
                    </a:lnTo>
                    <a:lnTo>
                      <a:pt x="922528" y="24130"/>
                    </a:lnTo>
                    <a:close/>
                  </a:path>
                  <a:path w="1213485" h="522604">
                    <a:moveTo>
                      <a:pt x="976249" y="24130"/>
                    </a:moveTo>
                    <a:lnTo>
                      <a:pt x="956056" y="24130"/>
                    </a:lnTo>
                    <a:lnTo>
                      <a:pt x="962151" y="27939"/>
                    </a:lnTo>
                    <a:lnTo>
                      <a:pt x="970153" y="27939"/>
                    </a:lnTo>
                    <a:lnTo>
                      <a:pt x="976249" y="24130"/>
                    </a:lnTo>
                    <a:close/>
                  </a:path>
                  <a:path w="1213485" h="522604">
                    <a:moveTo>
                      <a:pt x="1030097" y="24130"/>
                    </a:moveTo>
                    <a:lnTo>
                      <a:pt x="1009776" y="24130"/>
                    </a:lnTo>
                    <a:lnTo>
                      <a:pt x="1016000" y="27939"/>
                    </a:lnTo>
                    <a:lnTo>
                      <a:pt x="1023874" y="27939"/>
                    </a:lnTo>
                    <a:lnTo>
                      <a:pt x="1030097" y="24130"/>
                    </a:lnTo>
                    <a:close/>
                  </a:path>
                  <a:path w="1213485" h="522604">
                    <a:moveTo>
                      <a:pt x="1083945" y="24130"/>
                    </a:moveTo>
                    <a:lnTo>
                      <a:pt x="1063879" y="24130"/>
                    </a:lnTo>
                    <a:lnTo>
                      <a:pt x="1069975" y="27939"/>
                    </a:lnTo>
                    <a:lnTo>
                      <a:pt x="1077722" y="27939"/>
                    </a:lnTo>
                    <a:lnTo>
                      <a:pt x="1083945" y="24130"/>
                    </a:lnTo>
                    <a:close/>
                  </a:path>
                  <a:path w="1213485" h="522604">
                    <a:moveTo>
                      <a:pt x="1134268" y="24130"/>
                    </a:moveTo>
                    <a:lnTo>
                      <a:pt x="1117600" y="24130"/>
                    </a:lnTo>
                    <a:lnTo>
                      <a:pt x="1122807" y="27939"/>
                    </a:lnTo>
                    <a:lnTo>
                      <a:pt x="1129030" y="27939"/>
                    </a:lnTo>
                    <a:lnTo>
                      <a:pt x="1134491" y="25400"/>
                    </a:lnTo>
                    <a:lnTo>
                      <a:pt x="1134268" y="24130"/>
                    </a:lnTo>
                    <a:close/>
                  </a:path>
                  <a:path w="1213485" h="522604">
                    <a:moveTo>
                      <a:pt x="121500" y="0"/>
                    </a:moveTo>
                    <a:lnTo>
                      <a:pt x="89039" y="0"/>
                    </a:lnTo>
                    <a:lnTo>
                      <a:pt x="86271" y="15239"/>
                    </a:lnTo>
                    <a:lnTo>
                      <a:pt x="87553" y="19050"/>
                    </a:lnTo>
                    <a:lnTo>
                      <a:pt x="121081" y="19050"/>
                    </a:lnTo>
                    <a:lnTo>
                      <a:pt x="124498" y="12700"/>
                    </a:lnTo>
                    <a:lnTo>
                      <a:pt x="124701" y="6350"/>
                    </a:lnTo>
                    <a:lnTo>
                      <a:pt x="121500" y="0"/>
                    </a:lnTo>
                    <a:close/>
                  </a:path>
                  <a:path w="1213485" h="522604">
                    <a:moveTo>
                      <a:pt x="134950" y="15239"/>
                    </a:moveTo>
                    <a:lnTo>
                      <a:pt x="127482" y="15239"/>
                    </a:lnTo>
                    <a:lnTo>
                      <a:pt x="124066" y="16510"/>
                    </a:lnTo>
                    <a:lnTo>
                      <a:pt x="121081" y="19050"/>
                    </a:lnTo>
                    <a:lnTo>
                      <a:pt x="141579" y="19050"/>
                    </a:lnTo>
                    <a:lnTo>
                      <a:pt x="138582" y="16510"/>
                    </a:lnTo>
                    <a:lnTo>
                      <a:pt x="134950" y="15239"/>
                    </a:lnTo>
                    <a:close/>
                  </a:path>
                  <a:path w="1213485" h="522604">
                    <a:moveTo>
                      <a:pt x="175310" y="0"/>
                    </a:moveTo>
                    <a:lnTo>
                      <a:pt x="141147" y="0"/>
                    </a:lnTo>
                    <a:lnTo>
                      <a:pt x="137731" y="6350"/>
                    </a:lnTo>
                    <a:lnTo>
                      <a:pt x="137947" y="12700"/>
                    </a:lnTo>
                    <a:lnTo>
                      <a:pt x="141579" y="19050"/>
                    </a:lnTo>
                    <a:lnTo>
                      <a:pt x="174891" y="19050"/>
                    </a:lnTo>
                    <a:lnTo>
                      <a:pt x="178511" y="12700"/>
                    </a:lnTo>
                    <a:lnTo>
                      <a:pt x="178511" y="6350"/>
                    </a:lnTo>
                    <a:lnTo>
                      <a:pt x="175310" y="0"/>
                    </a:lnTo>
                    <a:close/>
                  </a:path>
                  <a:path w="1213485" h="522604">
                    <a:moveTo>
                      <a:pt x="188976" y="15239"/>
                    </a:moveTo>
                    <a:lnTo>
                      <a:pt x="181292" y="15239"/>
                    </a:lnTo>
                    <a:lnTo>
                      <a:pt x="177876" y="16510"/>
                    </a:lnTo>
                    <a:lnTo>
                      <a:pt x="174891" y="19050"/>
                    </a:lnTo>
                    <a:lnTo>
                      <a:pt x="195389" y="19050"/>
                    </a:lnTo>
                    <a:lnTo>
                      <a:pt x="192392" y="16510"/>
                    </a:lnTo>
                    <a:lnTo>
                      <a:pt x="188976" y="15239"/>
                    </a:lnTo>
                    <a:close/>
                  </a:path>
                  <a:path w="1213485" h="522604">
                    <a:moveTo>
                      <a:pt x="229120" y="0"/>
                    </a:moveTo>
                    <a:lnTo>
                      <a:pt x="194957" y="0"/>
                    </a:lnTo>
                    <a:lnTo>
                      <a:pt x="191757" y="6350"/>
                    </a:lnTo>
                    <a:lnTo>
                      <a:pt x="191757" y="12700"/>
                    </a:lnTo>
                    <a:lnTo>
                      <a:pt x="195389" y="19050"/>
                    </a:lnTo>
                    <a:lnTo>
                      <a:pt x="228701" y="19050"/>
                    </a:lnTo>
                    <a:lnTo>
                      <a:pt x="232333" y="12700"/>
                    </a:lnTo>
                    <a:lnTo>
                      <a:pt x="232333" y="6350"/>
                    </a:lnTo>
                    <a:lnTo>
                      <a:pt x="229120" y="0"/>
                    </a:lnTo>
                    <a:close/>
                  </a:path>
                  <a:path w="1213485" h="522604">
                    <a:moveTo>
                      <a:pt x="242785" y="15239"/>
                    </a:moveTo>
                    <a:lnTo>
                      <a:pt x="235102" y="15239"/>
                    </a:lnTo>
                    <a:lnTo>
                      <a:pt x="231686" y="16510"/>
                    </a:lnTo>
                    <a:lnTo>
                      <a:pt x="228701" y="19050"/>
                    </a:lnTo>
                    <a:lnTo>
                      <a:pt x="249199" y="19050"/>
                    </a:lnTo>
                    <a:lnTo>
                      <a:pt x="246202" y="16510"/>
                    </a:lnTo>
                    <a:lnTo>
                      <a:pt x="242785" y="15239"/>
                    </a:lnTo>
                    <a:close/>
                  </a:path>
                  <a:path w="1213485" h="522604">
                    <a:moveTo>
                      <a:pt x="282930" y="0"/>
                    </a:moveTo>
                    <a:lnTo>
                      <a:pt x="248767" y="0"/>
                    </a:lnTo>
                    <a:lnTo>
                      <a:pt x="245567" y="6350"/>
                    </a:lnTo>
                    <a:lnTo>
                      <a:pt x="245567" y="12700"/>
                    </a:lnTo>
                    <a:lnTo>
                      <a:pt x="249199" y="19050"/>
                    </a:lnTo>
                    <a:lnTo>
                      <a:pt x="282511" y="19050"/>
                    </a:lnTo>
                    <a:lnTo>
                      <a:pt x="286143" y="12700"/>
                    </a:lnTo>
                    <a:lnTo>
                      <a:pt x="286346" y="6350"/>
                    </a:lnTo>
                    <a:lnTo>
                      <a:pt x="282930" y="0"/>
                    </a:lnTo>
                    <a:close/>
                  </a:path>
                  <a:path w="1213485" h="522604">
                    <a:moveTo>
                      <a:pt x="296608" y="15239"/>
                    </a:moveTo>
                    <a:lnTo>
                      <a:pt x="289128" y="15239"/>
                    </a:lnTo>
                    <a:lnTo>
                      <a:pt x="285495" y="16510"/>
                    </a:lnTo>
                    <a:lnTo>
                      <a:pt x="282511" y="19050"/>
                    </a:lnTo>
                    <a:lnTo>
                      <a:pt x="303009" y="19050"/>
                    </a:lnTo>
                    <a:lnTo>
                      <a:pt x="300024" y="16510"/>
                    </a:lnTo>
                    <a:lnTo>
                      <a:pt x="296608" y="15239"/>
                    </a:lnTo>
                    <a:close/>
                  </a:path>
                  <a:path w="1213485" h="522604">
                    <a:moveTo>
                      <a:pt x="336956" y="0"/>
                    </a:moveTo>
                    <a:lnTo>
                      <a:pt x="302577" y="0"/>
                    </a:lnTo>
                    <a:lnTo>
                      <a:pt x="299377" y="6350"/>
                    </a:lnTo>
                    <a:lnTo>
                      <a:pt x="299592" y="12700"/>
                    </a:lnTo>
                    <a:lnTo>
                      <a:pt x="303009" y="19050"/>
                    </a:lnTo>
                    <a:lnTo>
                      <a:pt x="336537" y="19050"/>
                    </a:lnTo>
                    <a:lnTo>
                      <a:pt x="339953" y="12700"/>
                    </a:lnTo>
                    <a:lnTo>
                      <a:pt x="340169" y="6350"/>
                    </a:lnTo>
                    <a:lnTo>
                      <a:pt x="336956" y="0"/>
                    </a:lnTo>
                    <a:close/>
                  </a:path>
                  <a:path w="1213485" h="522604">
                    <a:moveTo>
                      <a:pt x="350418" y="15239"/>
                    </a:moveTo>
                    <a:lnTo>
                      <a:pt x="342938" y="15239"/>
                    </a:lnTo>
                    <a:lnTo>
                      <a:pt x="339521" y="16510"/>
                    </a:lnTo>
                    <a:lnTo>
                      <a:pt x="336537" y="19050"/>
                    </a:lnTo>
                    <a:lnTo>
                      <a:pt x="357035" y="19050"/>
                    </a:lnTo>
                    <a:lnTo>
                      <a:pt x="354050" y="16510"/>
                    </a:lnTo>
                    <a:lnTo>
                      <a:pt x="350418" y="15239"/>
                    </a:lnTo>
                    <a:close/>
                  </a:path>
                  <a:path w="1213485" h="522604">
                    <a:moveTo>
                      <a:pt x="390779" y="0"/>
                    </a:moveTo>
                    <a:lnTo>
                      <a:pt x="356603" y="0"/>
                    </a:lnTo>
                    <a:lnTo>
                      <a:pt x="353186" y="6350"/>
                    </a:lnTo>
                    <a:lnTo>
                      <a:pt x="353402" y="12700"/>
                    </a:lnTo>
                    <a:lnTo>
                      <a:pt x="357035" y="19050"/>
                    </a:lnTo>
                    <a:lnTo>
                      <a:pt x="390347" y="19050"/>
                    </a:lnTo>
                    <a:lnTo>
                      <a:pt x="393979" y="12700"/>
                    </a:lnTo>
                    <a:lnTo>
                      <a:pt x="393979" y="6350"/>
                    </a:lnTo>
                    <a:lnTo>
                      <a:pt x="390779" y="0"/>
                    </a:lnTo>
                    <a:close/>
                  </a:path>
                  <a:path w="1213485" h="522604">
                    <a:moveTo>
                      <a:pt x="404228" y="15239"/>
                    </a:moveTo>
                    <a:lnTo>
                      <a:pt x="396748" y="15239"/>
                    </a:lnTo>
                    <a:lnTo>
                      <a:pt x="393331" y="16510"/>
                    </a:lnTo>
                    <a:lnTo>
                      <a:pt x="390347" y="19050"/>
                    </a:lnTo>
                    <a:lnTo>
                      <a:pt x="410845" y="19050"/>
                    </a:lnTo>
                    <a:lnTo>
                      <a:pt x="407860" y="16510"/>
                    </a:lnTo>
                    <a:lnTo>
                      <a:pt x="404228" y="15239"/>
                    </a:lnTo>
                    <a:close/>
                  </a:path>
                  <a:path w="1213485" h="522604">
                    <a:moveTo>
                      <a:pt x="444588" y="0"/>
                    </a:moveTo>
                    <a:lnTo>
                      <a:pt x="410413" y="0"/>
                    </a:lnTo>
                    <a:lnTo>
                      <a:pt x="407212" y="6350"/>
                    </a:lnTo>
                    <a:lnTo>
                      <a:pt x="407212" y="12700"/>
                    </a:lnTo>
                    <a:lnTo>
                      <a:pt x="410845" y="19050"/>
                    </a:lnTo>
                    <a:lnTo>
                      <a:pt x="444157" y="19050"/>
                    </a:lnTo>
                    <a:lnTo>
                      <a:pt x="447789" y="12700"/>
                    </a:lnTo>
                    <a:lnTo>
                      <a:pt x="447789" y="6350"/>
                    </a:lnTo>
                    <a:lnTo>
                      <a:pt x="444588" y="0"/>
                    </a:lnTo>
                    <a:close/>
                  </a:path>
                  <a:path w="1213485" h="522604">
                    <a:moveTo>
                      <a:pt x="458254" y="15239"/>
                    </a:moveTo>
                    <a:lnTo>
                      <a:pt x="450557" y="15239"/>
                    </a:lnTo>
                    <a:lnTo>
                      <a:pt x="447141" y="16510"/>
                    </a:lnTo>
                    <a:lnTo>
                      <a:pt x="444157" y="19050"/>
                    </a:lnTo>
                    <a:lnTo>
                      <a:pt x="464654" y="19050"/>
                    </a:lnTo>
                    <a:lnTo>
                      <a:pt x="461670" y="16510"/>
                    </a:lnTo>
                    <a:lnTo>
                      <a:pt x="458254" y="15239"/>
                    </a:lnTo>
                    <a:close/>
                  </a:path>
                  <a:path w="1213485" h="522604">
                    <a:moveTo>
                      <a:pt x="498398" y="0"/>
                    </a:moveTo>
                    <a:lnTo>
                      <a:pt x="464235" y="0"/>
                    </a:lnTo>
                    <a:lnTo>
                      <a:pt x="461022" y="6350"/>
                    </a:lnTo>
                    <a:lnTo>
                      <a:pt x="461022" y="12700"/>
                    </a:lnTo>
                    <a:lnTo>
                      <a:pt x="464654" y="19050"/>
                    </a:lnTo>
                    <a:lnTo>
                      <a:pt x="497967" y="19050"/>
                    </a:lnTo>
                    <a:lnTo>
                      <a:pt x="501599" y="12700"/>
                    </a:lnTo>
                    <a:lnTo>
                      <a:pt x="501815" y="6350"/>
                    </a:lnTo>
                    <a:lnTo>
                      <a:pt x="498398" y="0"/>
                    </a:lnTo>
                    <a:close/>
                  </a:path>
                  <a:path w="1213485" h="522604">
                    <a:moveTo>
                      <a:pt x="512064" y="15239"/>
                    </a:moveTo>
                    <a:lnTo>
                      <a:pt x="504583" y="15239"/>
                    </a:lnTo>
                    <a:lnTo>
                      <a:pt x="500964" y="16510"/>
                    </a:lnTo>
                    <a:lnTo>
                      <a:pt x="497967" y="19050"/>
                    </a:lnTo>
                    <a:lnTo>
                      <a:pt x="518464" y="19050"/>
                    </a:lnTo>
                    <a:lnTo>
                      <a:pt x="515480" y="16510"/>
                    </a:lnTo>
                    <a:lnTo>
                      <a:pt x="512064" y="15239"/>
                    </a:lnTo>
                    <a:close/>
                  </a:path>
                  <a:path w="1213485" h="522604">
                    <a:moveTo>
                      <a:pt x="552208" y="0"/>
                    </a:moveTo>
                    <a:lnTo>
                      <a:pt x="518045" y="0"/>
                    </a:lnTo>
                    <a:lnTo>
                      <a:pt x="514832" y="6350"/>
                    </a:lnTo>
                    <a:lnTo>
                      <a:pt x="515048" y="12700"/>
                    </a:lnTo>
                    <a:lnTo>
                      <a:pt x="518464" y="19050"/>
                    </a:lnTo>
                    <a:lnTo>
                      <a:pt x="551992" y="19050"/>
                    </a:lnTo>
                    <a:lnTo>
                      <a:pt x="555409" y="12700"/>
                    </a:lnTo>
                    <a:lnTo>
                      <a:pt x="555625" y="6350"/>
                    </a:lnTo>
                    <a:lnTo>
                      <a:pt x="552208" y="0"/>
                    </a:lnTo>
                    <a:close/>
                  </a:path>
                  <a:path w="1213485" h="522604">
                    <a:moveTo>
                      <a:pt x="565873" y="15239"/>
                    </a:moveTo>
                    <a:lnTo>
                      <a:pt x="558393" y="15239"/>
                    </a:lnTo>
                    <a:lnTo>
                      <a:pt x="554977" y="16510"/>
                    </a:lnTo>
                    <a:lnTo>
                      <a:pt x="551992" y="19050"/>
                    </a:lnTo>
                    <a:lnTo>
                      <a:pt x="572490" y="19050"/>
                    </a:lnTo>
                    <a:lnTo>
                      <a:pt x="569506" y="16510"/>
                    </a:lnTo>
                    <a:lnTo>
                      <a:pt x="565873" y="15239"/>
                    </a:lnTo>
                    <a:close/>
                  </a:path>
                  <a:path w="1213485" h="522604">
                    <a:moveTo>
                      <a:pt x="606234" y="0"/>
                    </a:moveTo>
                    <a:lnTo>
                      <a:pt x="572071" y="0"/>
                    </a:lnTo>
                    <a:lnTo>
                      <a:pt x="568655" y="6350"/>
                    </a:lnTo>
                    <a:lnTo>
                      <a:pt x="568858" y="12700"/>
                    </a:lnTo>
                    <a:lnTo>
                      <a:pt x="572490" y="19050"/>
                    </a:lnTo>
                    <a:lnTo>
                      <a:pt x="605802" y="19050"/>
                    </a:lnTo>
                    <a:lnTo>
                      <a:pt x="609434" y="12700"/>
                    </a:lnTo>
                    <a:lnTo>
                      <a:pt x="609434" y="6350"/>
                    </a:lnTo>
                    <a:lnTo>
                      <a:pt x="606234" y="0"/>
                    </a:lnTo>
                    <a:close/>
                  </a:path>
                  <a:path w="1213485" h="522604">
                    <a:moveTo>
                      <a:pt x="619683" y="15239"/>
                    </a:moveTo>
                    <a:lnTo>
                      <a:pt x="612216" y="15239"/>
                    </a:lnTo>
                    <a:lnTo>
                      <a:pt x="608799" y="16510"/>
                    </a:lnTo>
                    <a:lnTo>
                      <a:pt x="605802" y="19050"/>
                    </a:lnTo>
                    <a:lnTo>
                      <a:pt x="626300" y="19050"/>
                    </a:lnTo>
                    <a:lnTo>
                      <a:pt x="623316" y="16510"/>
                    </a:lnTo>
                    <a:lnTo>
                      <a:pt x="619683" y="15239"/>
                    </a:lnTo>
                    <a:close/>
                  </a:path>
                  <a:path w="1213485" h="522604">
                    <a:moveTo>
                      <a:pt x="660044" y="0"/>
                    </a:moveTo>
                    <a:lnTo>
                      <a:pt x="625881" y="0"/>
                    </a:lnTo>
                    <a:lnTo>
                      <a:pt x="622668" y="6350"/>
                    </a:lnTo>
                    <a:lnTo>
                      <a:pt x="622668" y="12700"/>
                    </a:lnTo>
                    <a:lnTo>
                      <a:pt x="626300" y="19050"/>
                    </a:lnTo>
                    <a:lnTo>
                      <a:pt x="659612" y="19050"/>
                    </a:lnTo>
                    <a:lnTo>
                      <a:pt x="663244" y="12700"/>
                    </a:lnTo>
                    <a:lnTo>
                      <a:pt x="663244" y="6350"/>
                    </a:lnTo>
                    <a:lnTo>
                      <a:pt x="660044" y="0"/>
                    </a:lnTo>
                    <a:close/>
                  </a:path>
                  <a:path w="1213485" h="522604">
                    <a:moveTo>
                      <a:pt x="673735" y="15239"/>
                    </a:moveTo>
                    <a:lnTo>
                      <a:pt x="665988" y="15239"/>
                    </a:lnTo>
                    <a:lnTo>
                      <a:pt x="662609" y="16510"/>
                    </a:lnTo>
                    <a:lnTo>
                      <a:pt x="659612" y="19050"/>
                    </a:lnTo>
                    <a:lnTo>
                      <a:pt x="680085" y="19050"/>
                    </a:lnTo>
                    <a:lnTo>
                      <a:pt x="677164" y="16510"/>
                    </a:lnTo>
                    <a:lnTo>
                      <a:pt x="673735" y="15239"/>
                    </a:lnTo>
                    <a:close/>
                  </a:path>
                  <a:path w="1213485" h="522604">
                    <a:moveTo>
                      <a:pt x="713867" y="0"/>
                    </a:moveTo>
                    <a:lnTo>
                      <a:pt x="679704" y="0"/>
                    </a:lnTo>
                    <a:lnTo>
                      <a:pt x="676529" y="6350"/>
                    </a:lnTo>
                    <a:lnTo>
                      <a:pt x="676529" y="12700"/>
                    </a:lnTo>
                    <a:lnTo>
                      <a:pt x="680085" y="19050"/>
                    </a:lnTo>
                    <a:lnTo>
                      <a:pt x="713486" y="19050"/>
                    </a:lnTo>
                    <a:lnTo>
                      <a:pt x="717042" y="12700"/>
                    </a:lnTo>
                    <a:lnTo>
                      <a:pt x="717296" y="6350"/>
                    </a:lnTo>
                    <a:lnTo>
                      <a:pt x="713867" y="0"/>
                    </a:lnTo>
                    <a:close/>
                  </a:path>
                  <a:path w="1213485" h="522604">
                    <a:moveTo>
                      <a:pt x="727583" y="15239"/>
                    </a:moveTo>
                    <a:lnTo>
                      <a:pt x="720090" y="15239"/>
                    </a:lnTo>
                    <a:lnTo>
                      <a:pt x="716407" y="16510"/>
                    </a:lnTo>
                    <a:lnTo>
                      <a:pt x="713486" y="19050"/>
                    </a:lnTo>
                    <a:lnTo>
                      <a:pt x="733933" y="19050"/>
                    </a:lnTo>
                    <a:lnTo>
                      <a:pt x="730885" y="16510"/>
                    </a:lnTo>
                    <a:lnTo>
                      <a:pt x="727583" y="15239"/>
                    </a:lnTo>
                    <a:close/>
                  </a:path>
                  <a:path w="1213485" h="522604">
                    <a:moveTo>
                      <a:pt x="767715" y="0"/>
                    </a:moveTo>
                    <a:lnTo>
                      <a:pt x="733552" y="0"/>
                    </a:lnTo>
                    <a:lnTo>
                      <a:pt x="730250" y="6350"/>
                    </a:lnTo>
                    <a:lnTo>
                      <a:pt x="730504" y="12700"/>
                    </a:lnTo>
                    <a:lnTo>
                      <a:pt x="733933" y="19050"/>
                    </a:lnTo>
                    <a:lnTo>
                      <a:pt x="767461" y="19050"/>
                    </a:lnTo>
                    <a:lnTo>
                      <a:pt x="770890" y="12700"/>
                    </a:lnTo>
                    <a:lnTo>
                      <a:pt x="771144" y="6350"/>
                    </a:lnTo>
                    <a:lnTo>
                      <a:pt x="767715" y="0"/>
                    </a:lnTo>
                    <a:close/>
                  </a:path>
                  <a:path w="1213485" h="522604">
                    <a:moveTo>
                      <a:pt x="781304" y="15239"/>
                    </a:moveTo>
                    <a:lnTo>
                      <a:pt x="773811" y="15239"/>
                    </a:lnTo>
                    <a:lnTo>
                      <a:pt x="770382" y="16510"/>
                    </a:lnTo>
                    <a:lnTo>
                      <a:pt x="767461" y="19050"/>
                    </a:lnTo>
                    <a:lnTo>
                      <a:pt x="787908" y="19050"/>
                    </a:lnTo>
                    <a:lnTo>
                      <a:pt x="784986" y="16510"/>
                    </a:lnTo>
                    <a:lnTo>
                      <a:pt x="781304" y="15239"/>
                    </a:lnTo>
                    <a:close/>
                  </a:path>
                  <a:path w="1213485" h="522604">
                    <a:moveTo>
                      <a:pt x="821689" y="0"/>
                    </a:moveTo>
                    <a:lnTo>
                      <a:pt x="787527" y="0"/>
                    </a:lnTo>
                    <a:lnTo>
                      <a:pt x="784098" y="6350"/>
                    </a:lnTo>
                    <a:lnTo>
                      <a:pt x="784352" y="12700"/>
                    </a:lnTo>
                    <a:lnTo>
                      <a:pt x="787908" y="19050"/>
                    </a:lnTo>
                    <a:lnTo>
                      <a:pt x="821309" y="19050"/>
                    </a:lnTo>
                    <a:lnTo>
                      <a:pt x="824864" y="12700"/>
                    </a:lnTo>
                    <a:lnTo>
                      <a:pt x="824864" y="6350"/>
                    </a:lnTo>
                    <a:lnTo>
                      <a:pt x="821689" y="0"/>
                    </a:lnTo>
                    <a:close/>
                  </a:path>
                  <a:path w="1213485" h="522604">
                    <a:moveTo>
                      <a:pt x="835151" y="15239"/>
                    </a:moveTo>
                    <a:lnTo>
                      <a:pt x="827659" y="15239"/>
                    </a:lnTo>
                    <a:lnTo>
                      <a:pt x="824230" y="16510"/>
                    </a:lnTo>
                    <a:lnTo>
                      <a:pt x="821309" y="19050"/>
                    </a:lnTo>
                    <a:lnTo>
                      <a:pt x="841756" y="19050"/>
                    </a:lnTo>
                    <a:lnTo>
                      <a:pt x="838835" y="16510"/>
                    </a:lnTo>
                    <a:lnTo>
                      <a:pt x="835151" y="15239"/>
                    </a:lnTo>
                    <a:close/>
                  </a:path>
                  <a:path w="1213485" h="522604">
                    <a:moveTo>
                      <a:pt x="875538" y="0"/>
                    </a:moveTo>
                    <a:lnTo>
                      <a:pt x="841375" y="0"/>
                    </a:lnTo>
                    <a:lnTo>
                      <a:pt x="837945" y="6350"/>
                    </a:lnTo>
                    <a:lnTo>
                      <a:pt x="838073" y="12700"/>
                    </a:lnTo>
                    <a:lnTo>
                      <a:pt x="841756" y="19050"/>
                    </a:lnTo>
                    <a:lnTo>
                      <a:pt x="875030" y="19050"/>
                    </a:lnTo>
                    <a:lnTo>
                      <a:pt x="878713" y="12700"/>
                    </a:lnTo>
                    <a:lnTo>
                      <a:pt x="878713" y="6350"/>
                    </a:lnTo>
                    <a:lnTo>
                      <a:pt x="875538" y="0"/>
                    </a:lnTo>
                    <a:close/>
                  </a:path>
                  <a:path w="1213485" h="522604">
                    <a:moveTo>
                      <a:pt x="889126" y="15239"/>
                    </a:moveTo>
                    <a:lnTo>
                      <a:pt x="881507" y="15239"/>
                    </a:lnTo>
                    <a:lnTo>
                      <a:pt x="878078" y="16510"/>
                    </a:lnTo>
                    <a:lnTo>
                      <a:pt x="875030" y="19050"/>
                    </a:lnTo>
                    <a:lnTo>
                      <a:pt x="895604" y="19050"/>
                    </a:lnTo>
                    <a:lnTo>
                      <a:pt x="892556" y="16510"/>
                    </a:lnTo>
                    <a:lnTo>
                      <a:pt x="889126" y="15239"/>
                    </a:lnTo>
                    <a:close/>
                  </a:path>
                  <a:path w="1213485" h="522604">
                    <a:moveTo>
                      <a:pt x="929259" y="0"/>
                    </a:moveTo>
                    <a:lnTo>
                      <a:pt x="895095" y="0"/>
                    </a:lnTo>
                    <a:lnTo>
                      <a:pt x="891920" y="6350"/>
                    </a:lnTo>
                    <a:lnTo>
                      <a:pt x="891920" y="12700"/>
                    </a:lnTo>
                    <a:lnTo>
                      <a:pt x="895604" y="19050"/>
                    </a:lnTo>
                    <a:lnTo>
                      <a:pt x="928878" y="19050"/>
                    </a:lnTo>
                    <a:lnTo>
                      <a:pt x="932561" y="12700"/>
                    </a:lnTo>
                    <a:lnTo>
                      <a:pt x="932688" y="6350"/>
                    </a:lnTo>
                    <a:lnTo>
                      <a:pt x="929259" y="0"/>
                    </a:lnTo>
                    <a:close/>
                  </a:path>
                  <a:path w="1213485" h="522604">
                    <a:moveTo>
                      <a:pt x="942975" y="15239"/>
                    </a:moveTo>
                    <a:lnTo>
                      <a:pt x="935482" y="15239"/>
                    </a:lnTo>
                    <a:lnTo>
                      <a:pt x="931926" y="16510"/>
                    </a:lnTo>
                    <a:lnTo>
                      <a:pt x="928878" y="19050"/>
                    </a:lnTo>
                    <a:lnTo>
                      <a:pt x="949325" y="19050"/>
                    </a:lnTo>
                    <a:lnTo>
                      <a:pt x="946404" y="16510"/>
                    </a:lnTo>
                    <a:lnTo>
                      <a:pt x="942975" y="15239"/>
                    </a:lnTo>
                    <a:close/>
                  </a:path>
                  <a:path w="1213485" h="522604">
                    <a:moveTo>
                      <a:pt x="983107" y="0"/>
                    </a:moveTo>
                    <a:lnTo>
                      <a:pt x="948944" y="0"/>
                    </a:lnTo>
                    <a:lnTo>
                      <a:pt x="945769" y="6350"/>
                    </a:lnTo>
                    <a:lnTo>
                      <a:pt x="945769" y="12700"/>
                    </a:lnTo>
                    <a:lnTo>
                      <a:pt x="949325" y="19050"/>
                    </a:lnTo>
                    <a:lnTo>
                      <a:pt x="982726" y="19050"/>
                    </a:lnTo>
                    <a:lnTo>
                      <a:pt x="986282" y="12700"/>
                    </a:lnTo>
                    <a:lnTo>
                      <a:pt x="986536" y="6350"/>
                    </a:lnTo>
                    <a:lnTo>
                      <a:pt x="983107" y="0"/>
                    </a:lnTo>
                    <a:close/>
                  </a:path>
                  <a:path w="1213485" h="522604">
                    <a:moveTo>
                      <a:pt x="996823" y="15239"/>
                    </a:moveTo>
                    <a:lnTo>
                      <a:pt x="989330" y="15239"/>
                    </a:lnTo>
                    <a:lnTo>
                      <a:pt x="985901" y="16510"/>
                    </a:lnTo>
                    <a:lnTo>
                      <a:pt x="982726" y="19050"/>
                    </a:lnTo>
                    <a:lnTo>
                      <a:pt x="1003426" y="19050"/>
                    </a:lnTo>
                    <a:lnTo>
                      <a:pt x="1000379" y="16510"/>
                    </a:lnTo>
                    <a:lnTo>
                      <a:pt x="996823" y="15239"/>
                    </a:lnTo>
                    <a:close/>
                  </a:path>
                  <a:path w="1213485" h="522604">
                    <a:moveTo>
                      <a:pt x="1037209" y="0"/>
                    </a:moveTo>
                    <a:lnTo>
                      <a:pt x="1003045" y="0"/>
                    </a:lnTo>
                    <a:lnTo>
                      <a:pt x="999617" y="6350"/>
                    </a:lnTo>
                    <a:lnTo>
                      <a:pt x="999744" y="12700"/>
                    </a:lnTo>
                    <a:lnTo>
                      <a:pt x="1003426" y="19050"/>
                    </a:lnTo>
                    <a:lnTo>
                      <a:pt x="1036701" y="19050"/>
                    </a:lnTo>
                    <a:lnTo>
                      <a:pt x="1040384" y="12700"/>
                    </a:lnTo>
                    <a:lnTo>
                      <a:pt x="1040384" y="6350"/>
                    </a:lnTo>
                    <a:lnTo>
                      <a:pt x="1037209" y="0"/>
                    </a:lnTo>
                    <a:close/>
                  </a:path>
                  <a:path w="1213485" h="522604">
                    <a:moveTo>
                      <a:pt x="1050544" y="15239"/>
                    </a:moveTo>
                    <a:lnTo>
                      <a:pt x="1043178" y="15239"/>
                    </a:lnTo>
                    <a:lnTo>
                      <a:pt x="1039749" y="16510"/>
                    </a:lnTo>
                    <a:lnTo>
                      <a:pt x="1036701" y="19050"/>
                    </a:lnTo>
                    <a:lnTo>
                      <a:pt x="1057275" y="19050"/>
                    </a:lnTo>
                    <a:lnTo>
                      <a:pt x="1054227" y="16510"/>
                    </a:lnTo>
                    <a:lnTo>
                      <a:pt x="1050544" y="15239"/>
                    </a:lnTo>
                    <a:close/>
                  </a:path>
                  <a:path w="1213485" h="522604">
                    <a:moveTo>
                      <a:pt x="1090930" y="0"/>
                    </a:moveTo>
                    <a:lnTo>
                      <a:pt x="1056767" y="0"/>
                    </a:lnTo>
                    <a:lnTo>
                      <a:pt x="1053338" y="6350"/>
                    </a:lnTo>
                    <a:lnTo>
                      <a:pt x="1053592" y="12700"/>
                    </a:lnTo>
                    <a:lnTo>
                      <a:pt x="1057275" y="19050"/>
                    </a:lnTo>
                    <a:lnTo>
                      <a:pt x="1090549" y="19050"/>
                    </a:lnTo>
                    <a:lnTo>
                      <a:pt x="1094105" y="12700"/>
                    </a:lnTo>
                    <a:lnTo>
                      <a:pt x="1094105" y="6350"/>
                    </a:lnTo>
                    <a:lnTo>
                      <a:pt x="1090930" y="0"/>
                    </a:lnTo>
                    <a:close/>
                  </a:path>
                  <a:path w="1213485" h="522604">
                    <a:moveTo>
                      <a:pt x="1104646" y="15239"/>
                    </a:moveTo>
                    <a:lnTo>
                      <a:pt x="1096899" y="15239"/>
                    </a:lnTo>
                    <a:lnTo>
                      <a:pt x="1093470" y="16510"/>
                    </a:lnTo>
                    <a:lnTo>
                      <a:pt x="1090549" y="19050"/>
                    </a:lnTo>
                    <a:lnTo>
                      <a:pt x="1110996" y="19050"/>
                    </a:lnTo>
                    <a:lnTo>
                      <a:pt x="1108075" y="16510"/>
                    </a:lnTo>
                    <a:lnTo>
                      <a:pt x="1104646" y="15239"/>
                    </a:lnTo>
                    <a:close/>
                  </a:path>
                  <a:path w="1213485" h="522604">
                    <a:moveTo>
                      <a:pt x="1130046" y="0"/>
                    </a:moveTo>
                    <a:lnTo>
                      <a:pt x="1110615" y="0"/>
                    </a:lnTo>
                    <a:lnTo>
                      <a:pt x="1107440" y="6350"/>
                    </a:lnTo>
                    <a:lnTo>
                      <a:pt x="1107440" y="12700"/>
                    </a:lnTo>
                    <a:lnTo>
                      <a:pt x="1110996" y="19050"/>
                    </a:lnTo>
                    <a:lnTo>
                      <a:pt x="1133379" y="19050"/>
                    </a:lnTo>
                    <a:lnTo>
                      <a:pt x="1130046" y="0"/>
                    </a:lnTo>
                    <a:close/>
                  </a:path>
                  <a:path w="1213485" h="522604">
                    <a:moveTo>
                      <a:pt x="135166" y="383540"/>
                    </a:moveTo>
                    <a:lnTo>
                      <a:pt x="127266" y="383540"/>
                    </a:lnTo>
                    <a:lnTo>
                      <a:pt x="124066" y="386588"/>
                    </a:lnTo>
                    <a:lnTo>
                      <a:pt x="124066" y="394081"/>
                    </a:lnTo>
                    <a:lnTo>
                      <a:pt x="127266" y="397129"/>
                    </a:lnTo>
                    <a:lnTo>
                      <a:pt x="135166" y="397129"/>
                    </a:lnTo>
                    <a:lnTo>
                      <a:pt x="138366" y="394081"/>
                    </a:lnTo>
                    <a:lnTo>
                      <a:pt x="138366" y="386588"/>
                    </a:lnTo>
                    <a:lnTo>
                      <a:pt x="135166" y="383540"/>
                    </a:lnTo>
                    <a:close/>
                  </a:path>
                  <a:path w="1213485" h="522604">
                    <a:moveTo>
                      <a:pt x="137299" y="278130"/>
                    </a:moveTo>
                    <a:lnTo>
                      <a:pt x="125133" y="278130"/>
                    </a:lnTo>
                    <a:lnTo>
                      <a:pt x="120434" y="282702"/>
                    </a:lnTo>
                    <a:lnTo>
                      <a:pt x="120434" y="294005"/>
                    </a:lnTo>
                    <a:lnTo>
                      <a:pt x="125133" y="298704"/>
                    </a:lnTo>
                    <a:lnTo>
                      <a:pt x="137299" y="298704"/>
                    </a:lnTo>
                    <a:lnTo>
                      <a:pt x="142214" y="294005"/>
                    </a:lnTo>
                    <a:lnTo>
                      <a:pt x="142214" y="282702"/>
                    </a:lnTo>
                    <a:lnTo>
                      <a:pt x="137299" y="278130"/>
                    </a:lnTo>
                    <a:close/>
                  </a:path>
                  <a:path w="1213485" h="522604">
                    <a:moveTo>
                      <a:pt x="133883" y="487807"/>
                    </a:moveTo>
                    <a:lnTo>
                      <a:pt x="128765" y="487807"/>
                    </a:lnTo>
                    <a:lnTo>
                      <a:pt x="126631" y="489839"/>
                    </a:lnTo>
                    <a:lnTo>
                      <a:pt x="126631" y="494665"/>
                    </a:lnTo>
                    <a:lnTo>
                      <a:pt x="128765" y="496697"/>
                    </a:lnTo>
                    <a:lnTo>
                      <a:pt x="133883" y="496697"/>
                    </a:lnTo>
                    <a:lnTo>
                      <a:pt x="136017" y="494665"/>
                    </a:lnTo>
                    <a:lnTo>
                      <a:pt x="136017" y="489839"/>
                    </a:lnTo>
                    <a:lnTo>
                      <a:pt x="133883" y="487807"/>
                    </a:lnTo>
                    <a:close/>
                  </a:path>
                  <a:path w="1213485" h="522604">
                    <a:moveTo>
                      <a:pt x="134531" y="435864"/>
                    </a:moveTo>
                    <a:lnTo>
                      <a:pt x="128117" y="435864"/>
                    </a:lnTo>
                    <a:lnTo>
                      <a:pt x="125564" y="438277"/>
                    </a:lnTo>
                    <a:lnTo>
                      <a:pt x="125564" y="444373"/>
                    </a:lnTo>
                    <a:lnTo>
                      <a:pt x="128117" y="446786"/>
                    </a:lnTo>
                    <a:lnTo>
                      <a:pt x="134531" y="446786"/>
                    </a:lnTo>
                    <a:lnTo>
                      <a:pt x="137096" y="444373"/>
                    </a:lnTo>
                    <a:lnTo>
                      <a:pt x="137096" y="438277"/>
                    </a:lnTo>
                    <a:lnTo>
                      <a:pt x="134531" y="435864"/>
                    </a:lnTo>
                    <a:close/>
                  </a:path>
                  <a:path w="1213485" h="522604">
                    <a:moveTo>
                      <a:pt x="105702" y="513207"/>
                    </a:moveTo>
                    <a:lnTo>
                      <a:pt x="102920" y="513207"/>
                    </a:lnTo>
                    <a:lnTo>
                      <a:pt x="101434" y="514858"/>
                    </a:lnTo>
                    <a:lnTo>
                      <a:pt x="99720" y="516382"/>
                    </a:lnTo>
                    <a:lnTo>
                      <a:pt x="99720" y="518922"/>
                    </a:lnTo>
                    <a:lnTo>
                      <a:pt x="101434" y="520446"/>
                    </a:lnTo>
                    <a:lnTo>
                      <a:pt x="102920" y="522097"/>
                    </a:lnTo>
                    <a:lnTo>
                      <a:pt x="105702" y="522097"/>
                    </a:lnTo>
                    <a:lnTo>
                      <a:pt x="107200" y="520446"/>
                    </a:lnTo>
                    <a:lnTo>
                      <a:pt x="108902" y="518922"/>
                    </a:lnTo>
                    <a:lnTo>
                      <a:pt x="108902" y="516382"/>
                    </a:lnTo>
                    <a:lnTo>
                      <a:pt x="107200" y="514858"/>
                    </a:lnTo>
                    <a:lnTo>
                      <a:pt x="105702" y="513207"/>
                    </a:lnTo>
                    <a:close/>
                  </a:path>
                  <a:path w="1213485" h="522604">
                    <a:moveTo>
                      <a:pt x="106337" y="409194"/>
                    </a:moveTo>
                    <a:lnTo>
                      <a:pt x="102285" y="409194"/>
                    </a:lnTo>
                    <a:lnTo>
                      <a:pt x="99720" y="411353"/>
                    </a:lnTo>
                    <a:lnTo>
                      <a:pt x="97154" y="413893"/>
                    </a:lnTo>
                    <a:lnTo>
                      <a:pt x="97154" y="417703"/>
                    </a:lnTo>
                    <a:lnTo>
                      <a:pt x="102285" y="422529"/>
                    </a:lnTo>
                    <a:lnTo>
                      <a:pt x="106337" y="422529"/>
                    </a:lnTo>
                    <a:lnTo>
                      <a:pt x="111467" y="417703"/>
                    </a:lnTo>
                    <a:lnTo>
                      <a:pt x="111467" y="413893"/>
                    </a:lnTo>
                    <a:lnTo>
                      <a:pt x="108902" y="411353"/>
                    </a:lnTo>
                    <a:lnTo>
                      <a:pt x="106337" y="409194"/>
                    </a:lnTo>
                    <a:close/>
                  </a:path>
                  <a:path w="1213485" h="522604">
                    <a:moveTo>
                      <a:pt x="105918" y="461264"/>
                    </a:moveTo>
                    <a:lnTo>
                      <a:pt x="102717" y="461264"/>
                    </a:lnTo>
                    <a:lnTo>
                      <a:pt x="100571" y="463296"/>
                    </a:lnTo>
                    <a:lnTo>
                      <a:pt x="98653" y="465074"/>
                    </a:lnTo>
                    <a:lnTo>
                      <a:pt x="98653" y="468376"/>
                    </a:lnTo>
                    <a:lnTo>
                      <a:pt x="100571" y="470154"/>
                    </a:lnTo>
                    <a:lnTo>
                      <a:pt x="102717" y="472186"/>
                    </a:lnTo>
                    <a:lnTo>
                      <a:pt x="105918" y="472186"/>
                    </a:lnTo>
                    <a:lnTo>
                      <a:pt x="108051" y="470154"/>
                    </a:lnTo>
                    <a:lnTo>
                      <a:pt x="109969" y="468376"/>
                    </a:lnTo>
                    <a:lnTo>
                      <a:pt x="109969" y="465074"/>
                    </a:lnTo>
                    <a:lnTo>
                      <a:pt x="108051" y="463296"/>
                    </a:lnTo>
                    <a:lnTo>
                      <a:pt x="105918" y="461264"/>
                    </a:lnTo>
                    <a:close/>
                  </a:path>
                  <a:path w="1213485" h="522604">
                    <a:moveTo>
                      <a:pt x="188341" y="435864"/>
                    </a:moveTo>
                    <a:lnTo>
                      <a:pt x="181927" y="435864"/>
                    </a:lnTo>
                    <a:lnTo>
                      <a:pt x="179374" y="438277"/>
                    </a:lnTo>
                    <a:lnTo>
                      <a:pt x="179374" y="444373"/>
                    </a:lnTo>
                    <a:lnTo>
                      <a:pt x="181927" y="446786"/>
                    </a:lnTo>
                    <a:lnTo>
                      <a:pt x="188341" y="446786"/>
                    </a:lnTo>
                    <a:lnTo>
                      <a:pt x="190906" y="444373"/>
                    </a:lnTo>
                    <a:lnTo>
                      <a:pt x="190906" y="438277"/>
                    </a:lnTo>
                    <a:lnTo>
                      <a:pt x="188341" y="435864"/>
                    </a:lnTo>
                    <a:close/>
                  </a:path>
                  <a:path w="1213485" h="522604">
                    <a:moveTo>
                      <a:pt x="162077" y="250444"/>
                    </a:moveTo>
                    <a:lnTo>
                      <a:pt x="154381" y="250444"/>
                    </a:lnTo>
                    <a:lnTo>
                      <a:pt x="149694" y="254889"/>
                    </a:lnTo>
                    <a:lnTo>
                      <a:pt x="144779" y="259334"/>
                    </a:lnTo>
                    <a:lnTo>
                      <a:pt x="144779" y="266573"/>
                    </a:lnTo>
                    <a:lnTo>
                      <a:pt x="149694" y="271018"/>
                    </a:lnTo>
                    <a:lnTo>
                      <a:pt x="154381" y="275463"/>
                    </a:lnTo>
                    <a:lnTo>
                      <a:pt x="162077" y="275463"/>
                    </a:lnTo>
                    <a:lnTo>
                      <a:pt x="171475" y="266573"/>
                    </a:lnTo>
                    <a:lnTo>
                      <a:pt x="171475" y="259334"/>
                    </a:lnTo>
                    <a:lnTo>
                      <a:pt x="162077" y="250444"/>
                    </a:lnTo>
                    <a:close/>
                  </a:path>
                  <a:path w="1213485" h="522604">
                    <a:moveTo>
                      <a:pt x="190042" y="330962"/>
                    </a:moveTo>
                    <a:lnTo>
                      <a:pt x="180225" y="330962"/>
                    </a:lnTo>
                    <a:lnTo>
                      <a:pt x="176377" y="334645"/>
                    </a:lnTo>
                    <a:lnTo>
                      <a:pt x="176377" y="343916"/>
                    </a:lnTo>
                    <a:lnTo>
                      <a:pt x="180225" y="347726"/>
                    </a:lnTo>
                    <a:lnTo>
                      <a:pt x="190042" y="347726"/>
                    </a:lnTo>
                    <a:lnTo>
                      <a:pt x="193890" y="343916"/>
                    </a:lnTo>
                    <a:lnTo>
                      <a:pt x="193890" y="334645"/>
                    </a:lnTo>
                    <a:lnTo>
                      <a:pt x="190042" y="330962"/>
                    </a:lnTo>
                    <a:close/>
                  </a:path>
                  <a:path w="1213485" h="522604">
                    <a:moveTo>
                      <a:pt x="191109" y="278130"/>
                    </a:moveTo>
                    <a:lnTo>
                      <a:pt x="179158" y="278130"/>
                    </a:lnTo>
                    <a:lnTo>
                      <a:pt x="174244" y="282702"/>
                    </a:lnTo>
                    <a:lnTo>
                      <a:pt x="174244" y="294005"/>
                    </a:lnTo>
                    <a:lnTo>
                      <a:pt x="179158" y="298704"/>
                    </a:lnTo>
                    <a:lnTo>
                      <a:pt x="191109" y="298704"/>
                    </a:lnTo>
                    <a:lnTo>
                      <a:pt x="196024" y="294005"/>
                    </a:lnTo>
                    <a:lnTo>
                      <a:pt x="196024" y="282702"/>
                    </a:lnTo>
                    <a:lnTo>
                      <a:pt x="191109" y="278130"/>
                    </a:lnTo>
                    <a:close/>
                  </a:path>
                  <a:path w="1213485" h="522604">
                    <a:moveTo>
                      <a:pt x="106768" y="356489"/>
                    </a:moveTo>
                    <a:lnTo>
                      <a:pt x="101854" y="356489"/>
                    </a:lnTo>
                    <a:lnTo>
                      <a:pt x="98653" y="359537"/>
                    </a:lnTo>
                    <a:lnTo>
                      <a:pt x="95669" y="362585"/>
                    </a:lnTo>
                    <a:lnTo>
                      <a:pt x="95669" y="367157"/>
                    </a:lnTo>
                    <a:lnTo>
                      <a:pt x="98653" y="370205"/>
                    </a:lnTo>
                    <a:lnTo>
                      <a:pt x="101854" y="372999"/>
                    </a:lnTo>
                    <a:lnTo>
                      <a:pt x="106768" y="372999"/>
                    </a:lnTo>
                    <a:lnTo>
                      <a:pt x="109969" y="370205"/>
                    </a:lnTo>
                    <a:lnTo>
                      <a:pt x="112966" y="367157"/>
                    </a:lnTo>
                    <a:lnTo>
                      <a:pt x="112966" y="362585"/>
                    </a:lnTo>
                    <a:lnTo>
                      <a:pt x="109969" y="359537"/>
                    </a:lnTo>
                    <a:lnTo>
                      <a:pt x="106768" y="356489"/>
                    </a:lnTo>
                    <a:close/>
                  </a:path>
                  <a:path w="1213485" h="522604">
                    <a:moveTo>
                      <a:pt x="188976" y="383540"/>
                    </a:moveTo>
                    <a:lnTo>
                      <a:pt x="181076" y="383540"/>
                    </a:lnTo>
                    <a:lnTo>
                      <a:pt x="177876" y="386588"/>
                    </a:lnTo>
                    <a:lnTo>
                      <a:pt x="177876" y="394081"/>
                    </a:lnTo>
                    <a:lnTo>
                      <a:pt x="181076" y="397129"/>
                    </a:lnTo>
                    <a:lnTo>
                      <a:pt x="188976" y="397129"/>
                    </a:lnTo>
                    <a:lnTo>
                      <a:pt x="192189" y="394081"/>
                    </a:lnTo>
                    <a:lnTo>
                      <a:pt x="192189" y="386588"/>
                    </a:lnTo>
                    <a:lnTo>
                      <a:pt x="188976" y="383540"/>
                    </a:lnTo>
                    <a:close/>
                  </a:path>
                  <a:path w="1213485" h="522604">
                    <a:moveTo>
                      <a:pt x="187693" y="487807"/>
                    </a:moveTo>
                    <a:lnTo>
                      <a:pt x="182575" y="487807"/>
                    </a:lnTo>
                    <a:lnTo>
                      <a:pt x="180441" y="489839"/>
                    </a:lnTo>
                    <a:lnTo>
                      <a:pt x="180441" y="494665"/>
                    </a:lnTo>
                    <a:lnTo>
                      <a:pt x="182575" y="496697"/>
                    </a:lnTo>
                    <a:lnTo>
                      <a:pt x="187693" y="496697"/>
                    </a:lnTo>
                    <a:lnTo>
                      <a:pt x="189839" y="494665"/>
                    </a:lnTo>
                    <a:lnTo>
                      <a:pt x="189839" y="489839"/>
                    </a:lnTo>
                    <a:lnTo>
                      <a:pt x="187693" y="487807"/>
                    </a:lnTo>
                    <a:close/>
                  </a:path>
                  <a:path w="1213485" h="522604">
                    <a:moveTo>
                      <a:pt x="160794" y="356489"/>
                    </a:moveTo>
                    <a:lnTo>
                      <a:pt x="155663" y="356489"/>
                    </a:lnTo>
                    <a:lnTo>
                      <a:pt x="152463" y="359537"/>
                    </a:lnTo>
                    <a:lnTo>
                      <a:pt x="149479" y="362585"/>
                    </a:lnTo>
                    <a:lnTo>
                      <a:pt x="149479" y="367157"/>
                    </a:lnTo>
                    <a:lnTo>
                      <a:pt x="152463" y="370205"/>
                    </a:lnTo>
                    <a:lnTo>
                      <a:pt x="155663" y="372999"/>
                    </a:lnTo>
                    <a:lnTo>
                      <a:pt x="160794" y="372999"/>
                    </a:lnTo>
                    <a:lnTo>
                      <a:pt x="163779" y="370205"/>
                    </a:lnTo>
                    <a:lnTo>
                      <a:pt x="166992" y="367157"/>
                    </a:lnTo>
                    <a:lnTo>
                      <a:pt x="166992" y="362585"/>
                    </a:lnTo>
                    <a:lnTo>
                      <a:pt x="163779" y="359537"/>
                    </a:lnTo>
                    <a:lnTo>
                      <a:pt x="160794" y="356489"/>
                    </a:lnTo>
                    <a:close/>
                  </a:path>
                  <a:path w="1213485" h="522604">
                    <a:moveTo>
                      <a:pt x="161226" y="303784"/>
                    </a:moveTo>
                    <a:lnTo>
                      <a:pt x="155028" y="303784"/>
                    </a:lnTo>
                    <a:lnTo>
                      <a:pt x="151180" y="307340"/>
                    </a:lnTo>
                    <a:lnTo>
                      <a:pt x="147345" y="311023"/>
                    </a:lnTo>
                    <a:lnTo>
                      <a:pt x="147345" y="316865"/>
                    </a:lnTo>
                    <a:lnTo>
                      <a:pt x="151180" y="320548"/>
                    </a:lnTo>
                    <a:lnTo>
                      <a:pt x="155028" y="324104"/>
                    </a:lnTo>
                    <a:lnTo>
                      <a:pt x="161226" y="324104"/>
                    </a:lnTo>
                    <a:lnTo>
                      <a:pt x="165061" y="320548"/>
                    </a:lnTo>
                    <a:lnTo>
                      <a:pt x="168910" y="316865"/>
                    </a:lnTo>
                    <a:lnTo>
                      <a:pt x="168910" y="311023"/>
                    </a:lnTo>
                    <a:lnTo>
                      <a:pt x="165061" y="307340"/>
                    </a:lnTo>
                    <a:lnTo>
                      <a:pt x="161226" y="303784"/>
                    </a:lnTo>
                    <a:close/>
                  </a:path>
                  <a:path w="1213485" h="522604">
                    <a:moveTo>
                      <a:pt x="160147" y="409194"/>
                    </a:moveTo>
                    <a:lnTo>
                      <a:pt x="156095" y="409194"/>
                    </a:lnTo>
                    <a:lnTo>
                      <a:pt x="153530" y="411353"/>
                    </a:lnTo>
                    <a:lnTo>
                      <a:pt x="151180" y="413893"/>
                    </a:lnTo>
                    <a:lnTo>
                      <a:pt x="151180" y="417703"/>
                    </a:lnTo>
                    <a:lnTo>
                      <a:pt x="153530" y="420116"/>
                    </a:lnTo>
                    <a:lnTo>
                      <a:pt x="156095" y="422529"/>
                    </a:lnTo>
                    <a:lnTo>
                      <a:pt x="160147" y="422529"/>
                    </a:lnTo>
                    <a:lnTo>
                      <a:pt x="165277" y="417703"/>
                    </a:lnTo>
                    <a:lnTo>
                      <a:pt x="165277" y="413893"/>
                    </a:lnTo>
                    <a:lnTo>
                      <a:pt x="162712" y="411353"/>
                    </a:lnTo>
                    <a:lnTo>
                      <a:pt x="160147" y="409194"/>
                    </a:lnTo>
                    <a:close/>
                  </a:path>
                  <a:path w="1213485" h="522604">
                    <a:moveTo>
                      <a:pt x="159943" y="461264"/>
                    </a:moveTo>
                    <a:lnTo>
                      <a:pt x="156527" y="461264"/>
                    </a:lnTo>
                    <a:lnTo>
                      <a:pt x="154381" y="463296"/>
                    </a:lnTo>
                    <a:lnTo>
                      <a:pt x="152463" y="465074"/>
                    </a:lnTo>
                    <a:lnTo>
                      <a:pt x="152463" y="468376"/>
                    </a:lnTo>
                    <a:lnTo>
                      <a:pt x="154381" y="470154"/>
                    </a:lnTo>
                    <a:lnTo>
                      <a:pt x="156527" y="472186"/>
                    </a:lnTo>
                    <a:lnTo>
                      <a:pt x="159943" y="472186"/>
                    </a:lnTo>
                    <a:lnTo>
                      <a:pt x="161861" y="470154"/>
                    </a:lnTo>
                    <a:lnTo>
                      <a:pt x="163995" y="468376"/>
                    </a:lnTo>
                    <a:lnTo>
                      <a:pt x="163995" y="465074"/>
                    </a:lnTo>
                    <a:lnTo>
                      <a:pt x="161861" y="463296"/>
                    </a:lnTo>
                    <a:lnTo>
                      <a:pt x="159943" y="461264"/>
                    </a:lnTo>
                    <a:close/>
                  </a:path>
                  <a:path w="1213485" h="522604">
                    <a:moveTo>
                      <a:pt x="159512" y="513207"/>
                    </a:moveTo>
                    <a:lnTo>
                      <a:pt x="156946" y="513207"/>
                    </a:lnTo>
                    <a:lnTo>
                      <a:pt x="155244" y="514858"/>
                    </a:lnTo>
                    <a:lnTo>
                      <a:pt x="153530" y="516382"/>
                    </a:lnTo>
                    <a:lnTo>
                      <a:pt x="153530" y="518922"/>
                    </a:lnTo>
                    <a:lnTo>
                      <a:pt x="155244" y="520446"/>
                    </a:lnTo>
                    <a:lnTo>
                      <a:pt x="156946" y="522097"/>
                    </a:lnTo>
                    <a:lnTo>
                      <a:pt x="159512" y="522097"/>
                    </a:lnTo>
                    <a:lnTo>
                      <a:pt x="161226" y="520446"/>
                    </a:lnTo>
                    <a:lnTo>
                      <a:pt x="162928" y="518922"/>
                    </a:lnTo>
                    <a:lnTo>
                      <a:pt x="162928" y="516382"/>
                    </a:lnTo>
                    <a:lnTo>
                      <a:pt x="161226" y="514858"/>
                    </a:lnTo>
                    <a:lnTo>
                      <a:pt x="159512" y="513207"/>
                    </a:lnTo>
                    <a:close/>
                  </a:path>
                  <a:path w="1213485" h="522604">
                    <a:moveTo>
                      <a:pt x="635" y="516382"/>
                    </a:moveTo>
                    <a:lnTo>
                      <a:pt x="0" y="520065"/>
                    </a:lnTo>
                    <a:lnTo>
                      <a:pt x="850" y="519049"/>
                    </a:lnTo>
                    <a:lnTo>
                      <a:pt x="1066" y="517652"/>
                    </a:lnTo>
                    <a:lnTo>
                      <a:pt x="635" y="516382"/>
                    </a:lnTo>
                    <a:close/>
                  </a:path>
                  <a:path w="1213485" h="522604">
                    <a:moveTo>
                      <a:pt x="26695" y="435864"/>
                    </a:moveTo>
                    <a:lnTo>
                      <a:pt x="20281" y="435864"/>
                    </a:lnTo>
                    <a:lnTo>
                      <a:pt x="17729" y="438277"/>
                    </a:lnTo>
                    <a:lnTo>
                      <a:pt x="17729" y="444373"/>
                    </a:lnTo>
                    <a:lnTo>
                      <a:pt x="20281" y="446786"/>
                    </a:lnTo>
                    <a:lnTo>
                      <a:pt x="26695" y="446786"/>
                    </a:lnTo>
                    <a:lnTo>
                      <a:pt x="29260" y="444373"/>
                    </a:lnTo>
                    <a:lnTo>
                      <a:pt x="29260" y="438277"/>
                    </a:lnTo>
                    <a:lnTo>
                      <a:pt x="26695" y="435864"/>
                    </a:lnTo>
                    <a:close/>
                  </a:path>
                  <a:path w="1213485" h="522604">
                    <a:moveTo>
                      <a:pt x="26047" y="487807"/>
                    </a:moveTo>
                    <a:lnTo>
                      <a:pt x="20929" y="487807"/>
                    </a:lnTo>
                    <a:lnTo>
                      <a:pt x="18796" y="489839"/>
                    </a:lnTo>
                    <a:lnTo>
                      <a:pt x="18796" y="494665"/>
                    </a:lnTo>
                    <a:lnTo>
                      <a:pt x="20929" y="496697"/>
                    </a:lnTo>
                    <a:lnTo>
                      <a:pt x="26047" y="496697"/>
                    </a:lnTo>
                    <a:lnTo>
                      <a:pt x="28181" y="494665"/>
                    </a:lnTo>
                    <a:lnTo>
                      <a:pt x="28181" y="489839"/>
                    </a:lnTo>
                    <a:lnTo>
                      <a:pt x="26047" y="487807"/>
                    </a:lnTo>
                    <a:close/>
                  </a:path>
                  <a:path w="1213485" h="522604">
                    <a:moveTo>
                      <a:pt x="31394" y="335661"/>
                    </a:moveTo>
                    <a:lnTo>
                      <a:pt x="29895" y="345186"/>
                    </a:lnTo>
                    <a:lnTo>
                      <a:pt x="31394" y="343789"/>
                    </a:lnTo>
                    <a:lnTo>
                      <a:pt x="32461" y="341503"/>
                    </a:lnTo>
                    <a:lnTo>
                      <a:pt x="32461" y="338074"/>
                    </a:lnTo>
                    <a:lnTo>
                      <a:pt x="32029" y="336931"/>
                    </a:lnTo>
                    <a:lnTo>
                      <a:pt x="31394" y="335661"/>
                    </a:lnTo>
                    <a:close/>
                  </a:path>
                  <a:path w="1213485" h="522604">
                    <a:moveTo>
                      <a:pt x="53593" y="303784"/>
                    </a:moveTo>
                    <a:lnTo>
                      <a:pt x="47409" y="303784"/>
                    </a:lnTo>
                    <a:lnTo>
                      <a:pt x="43561" y="307340"/>
                    </a:lnTo>
                    <a:lnTo>
                      <a:pt x="39712" y="311023"/>
                    </a:lnTo>
                    <a:lnTo>
                      <a:pt x="39712" y="316865"/>
                    </a:lnTo>
                    <a:lnTo>
                      <a:pt x="43561" y="320548"/>
                    </a:lnTo>
                    <a:lnTo>
                      <a:pt x="47409" y="324104"/>
                    </a:lnTo>
                    <a:lnTo>
                      <a:pt x="53593" y="324104"/>
                    </a:lnTo>
                    <a:lnTo>
                      <a:pt x="57442" y="320548"/>
                    </a:lnTo>
                    <a:lnTo>
                      <a:pt x="61290" y="316865"/>
                    </a:lnTo>
                    <a:lnTo>
                      <a:pt x="61290" y="311023"/>
                    </a:lnTo>
                    <a:lnTo>
                      <a:pt x="57442" y="307340"/>
                    </a:lnTo>
                    <a:lnTo>
                      <a:pt x="53593" y="303784"/>
                    </a:lnTo>
                    <a:close/>
                  </a:path>
                  <a:path w="1213485" h="522604">
                    <a:moveTo>
                      <a:pt x="52959" y="356489"/>
                    </a:moveTo>
                    <a:lnTo>
                      <a:pt x="47828" y="356489"/>
                    </a:lnTo>
                    <a:lnTo>
                      <a:pt x="44843" y="359537"/>
                    </a:lnTo>
                    <a:lnTo>
                      <a:pt x="41643" y="362585"/>
                    </a:lnTo>
                    <a:lnTo>
                      <a:pt x="41643" y="367157"/>
                    </a:lnTo>
                    <a:lnTo>
                      <a:pt x="44843" y="370205"/>
                    </a:lnTo>
                    <a:lnTo>
                      <a:pt x="47828" y="372999"/>
                    </a:lnTo>
                    <a:lnTo>
                      <a:pt x="52959" y="372999"/>
                    </a:lnTo>
                    <a:lnTo>
                      <a:pt x="56159" y="370205"/>
                    </a:lnTo>
                    <a:lnTo>
                      <a:pt x="59143" y="367157"/>
                    </a:lnTo>
                    <a:lnTo>
                      <a:pt x="59143" y="362585"/>
                    </a:lnTo>
                    <a:lnTo>
                      <a:pt x="56159" y="359537"/>
                    </a:lnTo>
                    <a:lnTo>
                      <a:pt x="52959" y="356489"/>
                    </a:lnTo>
                    <a:close/>
                  </a:path>
                  <a:path w="1213485" h="522604">
                    <a:moveTo>
                      <a:pt x="107403" y="303784"/>
                    </a:moveTo>
                    <a:lnTo>
                      <a:pt x="101218" y="303784"/>
                    </a:lnTo>
                    <a:lnTo>
                      <a:pt x="97370" y="307340"/>
                    </a:lnTo>
                    <a:lnTo>
                      <a:pt x="93535" y="311023"/>
                    </a:lnTo>
                    <a:lnTo>
                      <a:pt x="93535" y="316865"/>
                    </a:lnTo>
                    <a:lnTo>
                      <a:pt x="97370" y="320548"/>
                    </a:lnTo>
                    <a:lnTo>
                      <a:pt x="101218" y="324104"/>
                    </a:lnTo>
                    <a:lnTo>
                      <a:pt x="107403" y="324104"/>
                    </a:lnTo>
                    <a:lnTo>
                      <a:pt x="111252" y="320548"/>
                    </a:lnTo>
                    <a:lnTo>
                      <a:pt x="115100" y="316865"/>
                    </a:lnTo>
                    <a:lnTo>
                      <a:pt x="115100" y="311023"/>
                    </a:lnTo>
                    <a:lnTo>
                      <a:pt x="111252" y="307340"/>
                    </a:lnTo>
                    <a:lnTo>
                      <a:pt x="107403" y="303784"/>
                    </a:lnTo>
                    <a:close/>
                  </a:path>
                  <a:path w="1213485" h="522604">
                    <a:moveTo>
                      <a:pt x="81356" y="383540"/>
                    </a:moveTo>
                    <a:lnTo>
                      <a:pt x="73456" y="383540"/>
                    </a:lnTo>
                    <a:lnTo>
                      <a:pt x="70256" y="386588"/>
                    </a:lnTo>
                    <a:lnTo>
                      <a:pt x="70256" y="394081"/>
                    </a:lnTo>
                    <a:lnTo>
                      <a:pt x="73456" y="397129"/>
                    </a:lnTo>
                    <a:lnTo>
                      <a:pt x="81356" y="397129"/>
                    </a:lnTo>
                    <a:lnTo>
                      <a:pt x="84556" y="394081"/>
                    </a:lnTo>
                    <a:lnTo>
                      <a:pt x="84556" y="386588"/>
                    </a:lnTo>
                    <a:lnTo>
                      <a:pt x="81356" y="383540"/>
                    </a:lnTo>
                    <a:close/>
                  </a:path>
                  <a:path w="1213485" h="522604">
                    <a:moveTo>
                      <a:pt x="80505" y="435864"/>
                    </a:moveTo>
                    <a:lnTo>
                      <a:pt x="74091" y="435864"/>
                    </a:lnTo>
                    <a:lnTo>
                      <a:pt x="71539" y="438277"/>
                    </a:lnTo>
                    <a:lnTo>
                      <a:pt x="71539" y="444373"/>
                    </a:lnTo>
                    <a:lnTo>
                      <a:pt x="74091" y="446786"/>
                    </a:lnTo>
                    <a:lnTo>
                      <a:pt x="80505" y="446786"/>
                    </a:lnTo>
                    <a:lnTo>
                      <a:pt x="83273" y="444373"/>
                    </a:lnTo>
                    <a:lnTo>
                      <a:pt x="83273" y="438277"/>
                    </a:lnTo>
                    <a:lnTo>
                      <a:pt x="80505" y="435864"/>
                    </a:lnTo>
                    <a:close/>
                  </a:path>
                  <a:path w="1213485" h="522604">
                    <a:moveTo>
                      <a:pt x="52527" y="409194"/>
                    </a:moveTo>
                    <a:lnTo>
                      <a:pt x="48475" y="409194"/>
                    </a:lnTo>
                    <a:lnTo>
                      <a:pt x="45910" y="411353"/>
                    </a:lnTo>
                    <a:lnTo>
                      <a:pt x="43345" y="413893"/>
                    </a:lnTo>
                    <a:lnTo>
                      <a:pt x="43345" y="417703"/>
                    </a:lnTo>
                    <a:lnTo>
                      <a:pt x="48475" y="422529"/>
                    </a:lnTo>
                    <a:lnTo>
                      <a:pt x="52527" y="422529"/>
                    </a:lnTo>
                    <a:lnTo>
                      <a:pt x="55092" y="420116"/>
                    </a:lnTo>
                    <a:lnTo>
                      <a:pt x="57442" y="417703"/>
                    </a:lnTo>
                    <a:lnTo>
                      <a:pt x="57442" y="413893"/>
                    </a:lnTo>
                    <a:lnTo>
                      <a:pt x="55092" y="411353"/>
                    </a:lnTo>
                    <a:lnTo>
                      <a:pt x="52527" y="409194"/>
                    </a:lnTo>
                    <a:close/>
                  </a:path>
                  <a:path w="1213485" h="522604">
                    <a:moveTo>
                      <a:pt x="108267" y="250444"/>
                    </a:moveTo>
                    <a:lnTo>
                      <a:pt x="100571" y="250444"/>
                    </a:lnTo>
                    <a:lnTo>
                      <a:pt x="95669" y="254889"/>
                    </a:lnTo>
                    <a:lnTo>
                      <a:pt x="90970" y="259334"/>
                    </a:lnTo>
                    <a:lnTo>
                      <a:pt x="90970" y="266573"/>
                    </a:lnTo>
                    <a:lnTo>
                      <a:pt x="95669" y="271018"/>
                    </a:lnTo>
                    <a:lnTo>
                      <a:pt x="100571" y="275463"/>
                    </a:lnTo>
                    <a:lnTo>
                      <a:pt x="108267" y="275463"/>
                    </a:lnTo>
                    <a:lnTo>
                      <a:pt x="117652" y="266573"/>
                    </a:lnTo>
                    <a:lnTo>
                      <a:pt x="117652" y="259334"/>
                    </a:lnTo>
                    <a:lnTo>
                      <a:pt x="108267" y="250444"/>
                    </a:lnTo>
                    <a:close/>
                  </a:path>
                  <a:path w="1213485" h="522604">
                    <a:moveTo>
                      <a:pt x="80073" y="487807"/>
                    </a:moveTo>
                    <a:lnTo>
                      <a:pt x="74739" y="487807"/>
                    </a:lnTo>
                    <a:lnTo>
                      <a:pt x="72605" y="489839"/>
                    </a:lnTo>
                    <a:lnTo>
                      <a:pt x="72605" y="494665"/>
                    </a:lnTo>
                    <a:lnTo>
                      <a:pt x="74739" y="496697"/>
                    </a:lnTo>
                    <a:lnTo>
                      <a:pt x="80073" y="496697"/>
                    </a:lnTo>
                    <a:lnTo>
                      <a:pt x="82003" y="494665"/>
                    </a:lnTo>
                    <a:lnTo>
                      <a:pt x="82003" y="489839"/>
                    </a:lnTo>
                    <a:lnTo>
                      <a:pt x="80073" y="487807"/>
                    </a:lnTo>
                    <a:close/>
                  </a:path>
                  <a:path w="1213485" h="522604">
                    <a:moveTo>
                      <a:pt x="52108" y="461264"/>
                    </a:moveTo>
                    <a:lnTo>
                      <a:pt x="48895" y="461264"/>
                    </a:lnTo>
                    <a:lnTo>
                      <a:pt x="46761" y="463296"/>
                    </a:lnTo>
                    <a:lnTo>
                      <a:pt x="44627" y="465074"/>
                    </a:lnTo>
                    <a:lnTo>
                      <a:pt x="44627" y="468376"/>
                    </a:lnTo>
                    <a:lnTo>
                      <a:pt x="46761" y="470154"/>
                    </a:lnTo>
                    <a:lnTo>
                      <a:pt x="48895" y="472186"/>
                    </a:lnTo>
                    <a:lnTo>
                      <a:pt x="52108" y="472186"/>
                    </a:lnTo>
                    <a:lnTo>
                      <a:pt x="54241" y="470154"/>
                    </a:lnTo>
                    <a:lnTo>
                      <a:pt x="56159" y="468376"/>
                    </a:lnTo>
                    <a:lnTo>
                      <a:pt x="56159" y="465074"/>
                    </a:lnTo>
                    <a:lnTo>
                      <a:pt x="54241" y="463296"/>
                    </a:lnTo>
                    <a:lnTo>
                      <a:pt x="52108" y="461264"/>
                    </a:lnTo>
                    <a:close/>
                  </a:path>
                  <a:path w="1213485" h="522604">
                    <a:moveTo>
                      <a:pt x="51892" y="513207"/>
                    </a:moveTo>
                    <a:lnTo>
                      <a:pt x="49110" y="513207"/>
                    </a:lnTo>
                    <a:lnTo>
                      <a:pt x="47409" y="514858"/>
                    </a:lnTo>
                    <a:lnTo>
                      <a:pt x="45910" y="516382"/>
                    </a:lnTo>
                    <a:lnTo>
                      <a:pt x="45910" y="518922"/>
                    </a:lnTo>
                    <a:lnTo>
                      <a:pt x="47409" y="520446"/>
                    </a:lnTo>
                    <a:lnTo>
                      <a:pt x="49110" y="522097"/>
                    </a:lnTo>
                    <a:lnTo>
                      <a:pt x="51892" y="522097"/>
                    </a:lnTo>
                    <a:lnTo>
                      <a:pt x="53378" y="520446"/>
                    </a:lnTo>
                    <a:lnTo>
                      <a:pt x="55092" y="518922"/>
                    </a:lnTo>
                    <a:lnTo>
                      <a:pt x="55092" y="516382"/>
                    </a:lnTo>
                    <a:lnTo>
                      <a:pt x="53378" y="514858"/>
                    </a:lnTo>
                    <a:lnTo>
                      <a:pt x="51892" y="513207"/>
                    </a:lnTo>
                    <a:close/>
                  </a:path>
                  <a:path w="1213485" h="522604">
                    <a:moveTo>
                      <a:pt x="83489" y="278130"/>
                    </a:moveTo>
                    <a:lnTo>
                      <a:pt x="71323" y="278130"/>
                    </a:lnTo>
                    <a:lnTo>
                      <a:pt x="66408" y="282702"/>
                    </a:lnTo>
                    <a:lnTo>
                      <a:pt x="66408" y="294005"/>
                    </a:lnTo>
                    <a:lnTo>
                      <a:pt x="71323" y="298704"/>
                    </a:lnTo>
                    <a:lnTo>
                      <a:pt x="83489" y="298704"/>
                    </a:lnTo>
                    <a:lnTo>
                      <a:pt x="88188" y="294005"/>
                    </a:lnTo>
                    <a:lnTo>
                      <a:pt x="88188" y="282702"/>
                    </a:lnTo>
                    <a:lnTo>
                      <a:pt x="83489" y="278130"/>
                    </a:lnTo>
                    <a:close/>
                  </a:path>
                  <a:path w="1213485" h="522604">
                    <a:moveTo>
                      <a:pt x="82207" y="330962"/>
                    </a:moveTo>
                    <a:lnTo>
                      <a:pt x="72605" y="330962"/>
                    </a:lnTo>
                    <a:lnTo>
                      <a:pt x="68541" y="334645"/>
                    </a:lnTo>
                    <a:lnTo>
                      <a:pt x="68541" y="343916"/>
                    </a:lnTo>
                    <a:lnTo>
                      <a:pt x="72605" y="347726"/>
                    </a:lnTo>
                    <a:lnTo>
                      <a:pt x="82207" y="347726"/>
                    </a:lnTo>
                    <a:lnTo>
                      <a:pt x="86271" y="343916"/>
                    </a:lnTo>
                    <a:lnTo>
                      <a:pt x="86271" y="334645"/>
                    </a:lnTo>
                    <a:lnTo>
                      <a:pt x="82207" y="330962"/>
                    </a:lnTo>
                    <a:close/>
                  </a:path>
                  <a:path w="1213485" h="522604">
                    <a:moveTo>
                      <a:pt x="136232" y="330962"/>
                    </a:moveTo>
                    <a:lnTo>
                      <a:pt x="126415" y="330962"/>
                    </a:lnTo>
                    <a:lnTo>
                      <a:pt x="122351" y="334645"/>
                    </a:lnTo>
                    <a:lnTo>
                      <a:pt x="122351" y="343916"/>
                    </a:lnTo>
                    <a:lnTo>
                      <a:pt x="126415" y="347726"/>
                    </a:lnTo>
                    <a:lnTo>
                      <a:pt x="136232" y="347726"/>
                    </a:lnTo>
                    <a:lnTo>
                      <a:pt x="140081" y="343916"/>
                    </a:lnTo>
                    <a:lnTo>
                      <a:pt x="140081" y="334645"/>
                    </a:lnTo>
                    <a:lnTo>
                      <a:pt x="136232" y="330962"/>
                    </a:lnTo>
                    <a:close/>
                  </a:path>
                  <a:path w="1213485" h="522604">
                    <a:moveTo>
                      <a:pt x="321157" y="513207"/>
                    </a:moveTo>
                    <a:lnTo>
                      <a:pt x="318389" y="513207"/>
                    </a:lnTo>
                    <a:lnTo>
                      <a:pt x="316674" y="514858"/>
                    </a:lnTo>
                    <a:lnTo>
                      <a:pt x="315175" y="516382"/>
                    </a:lnTo>
                    <a:lnTo>
                      <a:pt x="315175" y="518922"/>
                    </a:lnTo>
                    <a:lnTo>
                      <a:pt x="316890" y="520446"/>
                    </a:lnTo>
                    <a:lnTo>
                      <a:pt x="318389" y="522097"/>
                    </a:lnTo>
                    <a:lnTo>
                      <a:pt x="321157" y="522097"/>
                    </a:lnTo>
                    <a:lnTo>
                      <a:pt x="322656" y="520446"/>
                    </a:lnTo>
                    <a:lnTo>
                      <a:pt x="324358" y="518922"/>
                    </a:lnTo>
                    <a:lnTo>
                      <a:pt x="324358" y="516382"/>
                    </a:lnTo>
                    <a:lnTo>
                      <a:pt x="322656" y="514858"/>
                    </a:lnTo>
                    <a:lnTo>
                      <a:pt x="321157" y="513207"/>
                    </a:lnTo>
                    <a:close/>
                  </a:path>
                  <a:path w="1213485" h="522604">
                    <a:moveTo>
                      <a:pt x="321373" y="461264"/>
                    </a:moveTo>
                    <a:lnTo>
                      <a:pt x="318173" y="461264"/>
                    </a:lnTo>
                    <a:lnTo>
                      <a:pt x="316039" y="463296"/>
                    </a:lnTo>
                    <a:lnTo>
                      <a:pt x="314109" y="465074"/>
                    </a:lnTo>
                    <a:lnTo>
                      <a:pt x="314109" y="468376"/>
                    </a:lnTo>
                    <a:lnTo>
                      <a:pt x="316039" y="470154"/>
                    </a:lnTo>
                    <a:lnTo>
                      <a:pt x="318173" y="472186"/>
                    </a:lnTo>
                    <a:lnTo>
                      <a:pt x="321373" y="472186"/>
                    </a:lnTo>
                    <a:lnTo>
                      <a:pt x="323507" y="470154"/>
                    </a:lnTo>
                    <a:lnTo>
                      <a:pt x="325424" y="468376"/>
                    </a:lnTo>
                    <a:lnTo>
                      <a:pt x="325424" y="465074"/>
                    </a:lnTo>
                    <a:lnTo>
                      <a:pt x="323507" y="463296"/>
                    </a:lnTo>
                    <a:lnTo>
                      <a:pt x="321373" y="461264"/>
                    </a:lnTo>
                    <a:close/>
                  </a:path>
                  <a:path w="1213485" h="522604">
                    <a:moveTo>
                      <a:pt x="352767" y="278130"/>
                    </a:moveTo>
                    <a:lnTo>
                      <a:pt x="340588" y="278130"/>
                    </a:lnTo>
                    <a:lnTo>
                      <a:pt x="335889" y="282702"/>
                    </a:lnTo>
                    <a:lnTo>
                      <a:pt x="335889" y="294005"/>
                    </a:lnTo>
                    <a:lnTo>
                      <a:pt x="340588" y="298704"/>
                    </a:lnTo>
                    <a:lnTo>
                      <a:pt x="352767" y="298704"/>
                    </a:lnTo>
                    <a:lnTo>
                      <a:pt x="357670" y="294005"/>
                    </a:lnTo>
                    <a:lnTo>
                      <a:pt x="357670" y="282702"/>
                    </a:lnTo>
                    <a:lnTo>
                      <a:pt x="352767" y="278130"/>
                    </a:lnTo>
                    <a:close/>
                  </a:path>
                  <a:path w="1213485" h="522604">
                    <a:moveTo>
                      <a:pt x="295529" y="487807"/>
                    </a:moveTo>
                    <a:lnTo>
                      <a:pt x="290195" y="487807"/>
                    </a:lnTo>
                    <a:lnTo>
                      <a:pt x="288061" y="489839"/>
                    </a:lnTo>
                    <a:lnTo>
                      <a:pt x="288061" y="494665"/>
                    </a:lnTo>
                    <a:lnTo>
                      <a:pt x="290195" y="496697"/>
                    </a:lnTo>
                    <a:lnTo>
                      <a:pt x="295529" y="496697"/>
                    </a:lnTo>
                    <a:lnTo>
                      <a:pt x="297459" y="494665"/>
                    </a:lnTo>
                    <a:lnTo>
                      <a:pt x="297459" y="489839"/>
                    </a:lnTo>
                    <a:lnTo>
                      <a:pt x="295529" y="487807"/>
                    </a:lnTo>
                    <a:close/>
                  </a:path>
                  <a:path w="1213485" h="522604">
                    <a:moveTo>
                      <a:pt x="321805" y="409194"/>
                    </a:moveTo>
                    <a:lnTo>
                      <a:pt x="317741" y="409194"/>
                    </a:lnTo>
                    <a:lnTo>
                      <a:pt x="315175" y="411353"/>
                    </a:lnTo>
                    <a:lnTo>
                      <a:pt x="312623" y="413893"/>
                    </a:lnTo>
                    <a:lnTo>
                      <a:pt x="312623" y="417703"/>
                    </a:lnTo>
                    <a:lnTo>
                      <a:pt x="317741" y="422529"/>
                    </a:lnTo>
                    <a:lnTo>
                      <a:pt x="321805" y="422529"/>
                    </a:lnTo>
                    <a:lnTo>
                      <a:pt x="326923" y="417703"/>
                    </a:lnTo>
                    <a:lnTo>
                      <a:pt x="326923" y="413893"/>
                    </a:lnTo>
                    <a:lnTo>
                      <a:pt x="324358" y="411353"/>
                    </a:lnTo>
                    <a:lnTo>
                      <a:pt x="321805" y="409194"/>
                    </a:lnTo>
                    <a:close/>
                  </a:path>
                  <a:path w="1213485" h="522604">
                    <a:moveTo>
                      <a:pt x="295960" y="435864"/>
                    </a:moveTo>
                    <a:lnTo>
                      <a:pt x="289560" y="435864"/>
                    </a:lnTo>
                    <a:lnTo>
                      <a:pt x="286994" y="438277"/>
                    </a:lnTo>
                    <a:lnTo>
                      <a:pt x="286994" y="444373"/>
                    </a:lnTo>
                    <a:lnTo>
                      <a:pt x="289560" y="446786"/>
                    </a:lnTo>
                    <a:lnTo>
                      <a:pt x="295960" y="446786"/>
                    </a:lnTo>
                    <a:lnTo>
                      <a:pt x="298742" y="444373"/>
                    </a:lnTo>
                    <a:lnTo>
                      <a:pt x="298742" y="438277"/>
                    </a:lnTo>
                    <a:lnTo>
                      <a:pt x="295960" y="435864"/>
                    </a:lnTo>
                    <a:close/>
                  </a:path>
                  <a:path w="1213485" h="522604">
                    <a:moveTo>
                      <a:pt x="322224" y="356489"/>
                    </a:moveTo>
                    <a:lnTo>
                      <a:pt x="317322" y="356489"/>
                    </a:lnTo>
                    <a:lnTo>
                      <a:pt x="314109" y="359537"/>
                    </a:lnTo>
                    <a:lnTo>
                      <a:pt x="311124" y="362585"/>
                    </a:lnTo>
                    <a:lnTo>
                      <a:pt x="311124" y="367157"/>
                    </a:lnTo>
                    <a:lnTo>
                      <a:pt x="314109" y="370205"/>
                    </a:lnTo>
                    <a:lnTo>
                      <a:pt x="317322" y="372999"/>
                    </a:lnTo>
                    <a:lnTo>
                      <a:pt x="322224" y="372999"/>
                    </a:lnTo>
                    <a:lnTo>
                      <a:pt x="325424" y="370205"/>
                    </a:lnTo>
                    <a:lnTo>
                      <a:pt x="328422" y="367157"/>
                    </a:lnTo>
                    <a:lnTo>
                      <a:pt x="328422" y="362585"/>
                    </a:lnTo>
                    <a:lnTo>
                      <a:pt x="325424" y="359537"/>
                    </a:lnTo>
                    <a:lnTo>
                      <a:pt x="322224" y="356489"/>
                    </a:lnTo>
                    <a:close/>
                  </a:path>
                  <a:path w="1213485" h="522604">
                    <a:moveTo>
                      <a:pt x="322872" y="303784"/>
                    </a:moveTo>
                    <a:lnTo>
                      <a:pt x="316674" y="303784"/>
                    </a:lnTo>
                    <a:lnTo>
                      <a:pt x="312826" y="307340"/>
                    </a:lnTo>
                    <a:lnTo>
                      <a:pt x="308991" y="311023"/>
                    </a:lnTo>
                    <a:lnTo>
                      <a:pt x="308991" y="316865"/>
                    </a:lnTo>
                    <a:lnTo>
                      <a:pt x="312826" y="320548"/>
                    </a:lnTo>
                    <a:lnTo>
                      <a:pt x="316674" y="324104"/>
                    </a:lnTo>
                    <a:lnTo>
                      <a:pt x="322872" y="324104"/>
                    </a:lnTo>
                    <a:lnTo>
                      <a:pt x="326707" y="320548"/>
                    </a:lnTo>
                    <a:lnTo>
                      <a:pt x="330555" y="316865"/>
                    </a:lnTo>
                    <a:lnTo>
                      <a:pt x="330555" y="311023"/>
                    </a:lnTo>
                    <a:lnTo>
                      <a:pt x="326707" y="307340"/>
                    </a:lnTo>
                    <a:lnTo>
                      <a:pt x="322872" y="303784"/>
                    </a:lnTo>
                    <a:close/>
                  </a:path>
                  <a:path w="1213485" h="522604">
                    <a:moveTo>
                      <a:pt x="323507" y="250444"/>
                    </a:moveTo>
                    <a:lnTo>
                      <a:pt x="316039" y="250444"/>
                    </a:lnTo>
                    <a:lnTo>
                      <a:pt x="311124" y="254889"/>
                    </a:lnTo>
                    <a:lnTo>
                      <a:pt x="306425" y="259334"/>
                    </a:lnTo>
                    <a:lnTo>
                      <a:pt x="306425" y="266573"/>
                    </a:lnTo>
                    <a:lnTo>
                      <a:pt x="311124" y="271018"/>
                    </a:lnTo>
                    <a:lnTo>
                      <a:pt x="316039" y="275463"/>
                    </a:lnTo>
                    <a:lnTo>
                      <a:pt x="323507" y="275463"/>
                    </a:lnTo>
                    <a:lnTo>
                      <a:pt x="328422" y="271018"/>
                    </a:lnTo>
                    <a:lnTo>
                      <a:pt x="333120" y="266573"/>
                    </a:lnTo>
                    <a:lnTo>
                      <a:pt x="333120" y="259334"/>
                    </a:lnTo>
                    <a:lnTo>
                      <a:pt x="328422" y="254889"/>
                    </a:lnTo>
                    <a:lnTo>
                      <a:pt x="323507" y="250444"/>
                    </a:lnTo>
                    <a:close/>
                  </a:path>
                  <a:path w="1213485" h="522604">
                    <a:moveTo>
                      <a:pt x="351485" y="330962"/>
                    </a:moveTo>
                    <a:lnTo>
                      <a:pt x="341871" y="330962"/>
                    </a:lnTo>
                    <a:lnTo>
                      <a:pt x="337820" y="334645"/>
                    </a:lnTo>
                    <a:lnTo>
                      <a:pt x="337820" y="343916"/>
                    </a:lnTo>
                    <a:lnTo>
                      <a:pt x="341871" y="347726"/>
                    </a:lnTo>
                    <a:lnTo>
                      <a:pt x="351485" y="347726"/>
                    </a:lnTo>
                    <a:lnTo>
                      <a:pt x="355536" y="343916"/>
                    </a:lnTo>
                    <a:lnTo>
                      <a:pt x="355536" y="334645"/>
                    </a:lnTo>
                    <a:lnTo>
                      <a:pt x="351485" y="330962"/>
                    </a:lnTo>
                    <a:close/>
                  </a:path>
                  <a:path w="1213485" h="522604">
                    <a:moveTo>
                      <a:pt x="374967" y="513207"/>
                    </a:moveTo>
                    <a:lnTo>
                      <a:pt x="372198" y="513207"/>
                    </a:lnTo>
                    <a:lnTo>
                      <a:pt x="370700" y="514858"/>
                    </a:lnTo>
                    <a:lnTo>
                      <a:pt x="368985" y="516382"/>
                    </a:lnTo>
                    <a:lnTo>
                      <a:pt x="368985" y="518922"/>
                    </a:lnTo>
                    <a:lnTo>
                      <a:pt x="370700" y="520446"/>
                    </a:lnTo>
                    <a:lnTo>
                      <a:pt x="372198" y="522097"/>
                    </a:lnTo>
                    <a:lnTo>
                      <a:pt x="374967" y="522097"/>
                    </a:lnTo>
                    <a:lnTo>
                      <a:pt x="376682" y="520446"/>
                    </a:lnTo>
                    <a:lnTo>
                      <a:pt x="378167" y="518922"/>
                    </a:lnTo>
                    <a:lnTo>
                      <a:pt x="378167" y="516382"/>
                    </a:lnTo>
                    <a:lnTo>
                      <a:pt x="376682" y="514858"/>
                    </a:lnTo>
                    <a:lnTo>
                      <a:pt x="374967" y="513207"/>
                    </a:lnTo>
                    <a:close/>
                  </a:path>
                  <a:path w="1213485" h="522604">
                    <a:moveTo>
                      <a:pt x="350621" y="383540"/>
                    </a:moveTo>
                    <a:lnTo>
                      <a:pt x="342722" y="383540"/>
                    </a:lnTo>
                    <a:lnTo>
                      <a:pt x="339521" y="386588"/>
                    </a:lnTo>
                    <a:lnTo>
                      <a:pt x="339521" y="394081"/>
                    </a:lnTo>
                    <a:lnTo>
                      <a:pt x="342722" y="397129"/>
                    </a:lnTo>
                    <a:lnTo>
                      <a:pt x="350621" y="397129"/>
                    </a:lnTo>
                    <a:lnTo>
                      <a:pt x="353834" y="394081"/>
                    </a:lnTo>
                    <a:lnTo>
                      <a:pt x="353834" y="386588"/>
                    </a:lnTo>
                    <a:lnTo>
                      <a:pt x="350621" y="383540"/>
                    </a:lnTo>
                    <a:close/>
                  </a:path>
                  <a:path w="1213485" h="522604">
                    <a:moveTo>
                      <a:pt x="375615" y="409194"/>
                    </a:moveTo>
                    <a:lnTo>
                      <a:pt x="371551" y="409194"/>
                    </a:lnTo>
                    <a:lnTo>
                      <a:pt x="368985" y="411353"/>
                    </a:lnTo>
                    <a:lnTo>
                      <a:pt x="366648" y="413893"/>
                    </a:lnTo>
                    <a:lnTo>
                      <a:pt x="366648" y="417703"/>
                    </a:lnTo>
                    <a:lnTo>
                      <a:pt x="368985" y="420116"/>
                    </a:lnTo>
                    <a:lnTo>
                      <a:pt x="371551" y="422529"/>
                    </a:lnTo>
                    <a:lnTo>
                      <a:pt x="375615" y="422529"/>
                    </a:lnTo>
                    <a:lnTo>
                      <a:pt x="380733" y="417703"/>
                    </a:lnTo>
                    <a:lnTo>
                      <a:pt x="380733" y="413893"/>
                    </a:lnTo>
                    <a:lnTo>
                      <a:pt x="378167" y="411353"/>
                    </a:lnTo>
                    <a:lnTo>
                      <a:pt x="375615" y="409194"/>
                    </a:lnTo>
                    <a:close/>
                  </a:path>
                  <a:path w="1213485" h="522604">
                    <a:moveTo>
                      <a:pt x="375183" y="461264"/>
                    </a:moveTo>
                    <a:lnTo>
                      <a:pt x="371983" y="461264"/>
                    </a:lnTo>
                    <a:lnTo>
                      <a:pt x="369849" y="463296"/>
                    </a:lnTo>
                    <a:lnTo>
                      <a:pt x="367919" y="465074"/>
                    </a:lnTo>
                    <a:lnTo>
                      <a:pt x="367919" y="468376"/>
                    </a:lnTo>
                    <a:lnTo>
                      <a:pt x="369849" y="470154"/>
                    </a:lnTo>
                    <a:lnTo>
                      <a:pt x="371983" y="472186"/>
                    </a:lnTo>
                    <a:lnTo>
                      <a:pt x="375183" y="472186"/>
                    </a:lnTo>
                    <a:lnTo>
                      <a:pt x="377317" y="470154"/>
                    </a:lnTo>
                    <a:lnTo>
                      <a:pt x="379450" y="468376"/>
                    </a:lnTo>
                    <a:lnTo>
                      <a:pt x="379450" y="465074"/>
                    </a:lnTo>
                    <a:lnTo>
                      <a:pt x="377317" y="463296"/>
                    </a:lnTo>
                    <a:lnTo>
                      <a:pt x="375183" y="461264"/>
                    </a:lnTo>
                    <a:close/>
                  </a:path>
                  <a:path w="1213485" h="522604">
                    <a:moveTo>
                      <a:pt x="376250" y="356489"/>
                    </a:moveTo>
                    <a:lnTo>
                      <a:pt x="371132" y="356489"/>
                    </a:lnTo>
                    <a:lnTo>
                      <a:pt x="367919" y="359537"/>
                    </a:lnTo>
                    <a:lnTo>
                      <a:pt x="364934" y="362585"/>
                    </a:lnTo>
                    <a:lnTo>
                      <a:pt x="364934" y="367157"/>
                    </a:lnTo>
                    <a:lnTo>
                      <a:pt x="367919" y="370205"/>
                    </a:lnTo>
                    <a:lnTo>
                      <a:pt x="371132" y="372999"/>
                    </a:lnTo>
                    <a:lnTo>
                      <a:pt x="376250" y="372999"/>
                    </a:lnTo>
                    <a:lnTo>
                      <a:pt x="379247" y="370205"/>
                    </a:lnTo>
                    <a:lnTo>
                      <a:pt x="382447" y="367157"/>
                    </a:lnTo>
                    <a:lnTo>
                      <a:pt x="382447" y="362585"/>
                    </a:lnTo>
                    <a:lnTo>
                      <a:pt x="379247" y="359537"/>
                    </a:lnTo>
                    <a:lnTo>
                      <a:pt x="376250" y="356489"/>
                    </a:lnTo>
                    <a:close/>
                  </a:path>
                  <a:path w="1213485" h="522604">
                    <a:moveTo>
                      <a:pt x="349351" y="487807"/>
                    </a:moveTo>
                    <a:lnTo>
                      <a:pt x="344004" y="487807"/>
                    </a:lnTo>
                    <a:lnTo>
                      <a:pt x="342087" y="489839"/>
                    </a:lnTo>
                    <a:lnTo>
                      <a:pt x="342087" y="494665"/>
                    </a:lnTo>
                    <a:lnTo>
                      <a:pt x="344004" y="496697"/>
                    </a:lnTo>
                    <a:lnTo>
                      <a:pt x="349351" y="496697"/>
                    </a:lnTo>
                    <a:lnTo>
                      <a:pt x="351485" y="494665"/>
                    </a:lnTo>
                    <a:lnTo>
                      <a:pt x="351485" y="489839"/>
                    </a:lnTo>
                    <a:lnTo>
                      <a:pt x="349351" y="487807"/>
                    </a:lnTo>
                    <a:close/>
                  </a:path>
                  <a:path w="1213485" h="522604">
                    <a:moveTo>
                      <a:pt x="349986" y="435864"/>
                    </a:moveTo>
                    <a:lnTo>
                      <a:pt x="343585" y="435864"/>
                    </a:lnTo>
                    <a:lnTo>
                      <a:pt x="341020" y="438277"/>
                    </a:lnTo>
                    <a:lnTo>
                      <a:pt x="341020" y="441325"/>
                    </a:lnTo>
                    <a:lnTo>
                      <a:pt x="340804" y="444373"/>
                    </a:lnTo>
                    <a:lnTo>
                      <a:pt x="343585" y="446786"/>
                    </a:lnTo>
                    <a:lnTo>
                      <a:pt x="349986" y="446786"/>
                    </a:lnTo>
                    <a:lnTo>
                      <a:pt x="352552" y="444373"/>
                    </a:lnTo>
                    <a:lnTo>
                      <a:pt x="352552" y="438277"/>
                    </a:lnTo>
                    <a:lnTo>
                      <a:pt x="349986" y="435864"/>
                    </a:lnTo>
                    <a:close/>
                  </a:path>
                  <a:path w="1213485" h="522604">
                    <a:moveTo>
                      <a:pt x="376682" y="303784"/>
                    </a:moveTo>
                    <a:lnTo>
                      <a:pt x="370484" y="303784"/>
                    </a:lnTo>
                    <a:lnTo>
                      <a:pt x="366648" y="307340"/>
                    </a:lnTo>
                    <a:lnTo>
                      <a:pt x="362800" y="311023"/>
                    </a:lnTo>
                    <a:lnTo>
                      <a:pt x="362800" y="316865"/>
                    </a:lnTo>
                    <a:lnTo>
                      <a:pt x="366648" y="320548"/>
                    </a:lnTo>
                    <a:lnTo>
                      <a:pt x="370484" y="324104"/>
                    </a:lnTo>
                    <a:lnTo>
                      <a:pt x="376682" y="324104"/>
                    </a:lnTo>
                    <a:lnTo>
                      <a:pt x="380517" y="320548"/>
                    </a:lnTo>
                    <a:lnTo>
                      <a:pt x="384365" y="316865"/>
                    </a:lnTo>
                    <a:lnTo>
                      <a:pt x="384365" y="311023"/>
                    </a:lnTo>
                    <a:lnTo>
                      <a:pt x="380517" y="307340"/>
                    </a:lnTo>
                    <a:lnTo>
                      <a:pt x="376682" y="303784"/>
                    </a:lnTo>
                    <a:close/>
                  </a:path>
                  <a:path w="1213485" h="522604">
                    <a:moveTo>
                      <a:pt x="377532" y="250444"/>
                    </a:moveTo>
                    <a:lnTo>
                      <a:pt x="369849" y="250444"/>
                    </a:lnTo>
                    <a:lnTo>
                      <a:pt x="365150" y="254889"/>
                    </a:lnTo>
                    <a:lnTo>
                      <a:pt x="360235" y="259334"/>
                    </a:lnTo>
                    <a:lnTo>
                      <a:pt x="360235" y="266573"/>
                    </a:lnTo>
                    <a:lnTo>
                      <a:pt x="365150" y="271018"/>
                    </a:lnTo>
                    <a:lnTo>
                      <a:pt x="369849" y="275463"/>
                    </a:lnTo>
                    <a:lnTo>
                      <a:pt x="377532" y="275463"/>
                    </a:lnTo>
                    <a:lnTo>
                      <a:pt x="386930" y="266573"/>
                    </a:lnTo>
                    <a:lnTo>
                      <a:pt x="386930" y="259334"/>
                    </a:lnTo>
                    <a:lnTo>
                      <a:pt x="377532" y="250444"/>
                    </a:lnTo>
                    <a:close/>
                  </a:path>
                  <a:path w="1213485" h="522604">
                    <a:moveTo>
                      <a:pt x="244932" y="278130"/>
                    </a:moveTo>
                    <a:lnTo>
                      <a:pt x="232968" y="278130"/>
                    </a:lnTo>
                    <a:lnTo>
                      <a:pt x="228053" y="282702"/>
                    </a:lnTo>
                    <a:lnTo>
                      <a:pt x="228053" y="294005"/>
                    </a:lnTo>
                    <a:lnTo>
                      <a:pt x="232968" y="298704"/>
                    </a:lnTo>
                    <a:lnTo>
                      <a:pt x="244932" y="298704"/>
                    </a:lnTo>
                    <a:lnTo>
                      <a:pt x="249834" y="294005"/>
                    </a:lnTo>
                    <a:lnTo>
                      <a:pt x="249834" y="282702"/>
                    </a:lnTo>
                    <a:lnTo>
                      <a:pt x="244932" y="278130"/>
                    </a:lnTo>
                    <a:close/>
                  </a:path>
                  <a:path w="1213485" h="522604">
                    <a:moveTo>
                      <a:pt x="296811" y="383540"/>
                    </a:moveTo>
                    <a:lnTo>
                      <a:pt x="288912" y="383540"/>
                    </a:lnTo>
                    <a:lnTo>
                      <a:pt x="285711" y="386588"/>
                    </a:lnTo>
                    <a:lnTo>
                      <a:pt x="285711" y="394081"/>
                    </a:lnTo>
                    <a:lnTo>
                      <a:pt x="288912" y="397129"/>
                    </a:lnTo>
                    <a:lnTo>
                      <a:pt x="296811" y="397129"/>
                    </a:lnTo>
                    <a:lnTo>
                      <a:pt x="300024" y="394081"/>
                    </a:lnTo>
                    <a:lnTo>
                      <a:pt x="300024" y="386588"/>
                    </a:lnTo>
                    <a:lnTo>
                      <a:pt x="296811" y="383540"/>
                    </a:lnTo>
                    <a:close/>
                  </a:path>
                  <a:path w="1213485" h="522604">
                    <a:moveTo>
                      <a:pt x="243865" y="330962"/>
                    </a:moveTo>
                    <a:lnTo>
                      <a:pt x="234035" y="330962"/>
                    </a:lnTo>
                    <a:lnTo>
                      <a:pt x="230187" y="334645"/>
                    </a:lnTo>
                    <a:lnTo>
                      <a:pt x="230187" y="343916"/>
                    </a:lnTo>
                    <a:lnTo>
                      <a:pt x="234035" y="347726"/>
                    </a:lnTo>
                    <a:lnTo>
                      <a:pt x="243865" y="347726"/>
                    </a:lnTo>
                    <a:lnTo>
                      <a:pt x="247916" y="343916"/>
                    </a:lnTo>
                    <a:lnTo>
                      <a:pt x="247916" y="334645"/>
                    </a:lnTo>
                    <a:lnTo>
                      <a:pt x="243865" y="330962"/>
                    </a:lnTo>
                    <a:close/>
                  </a:path>
                  <a:path w="1213485" h="522604">
                    <a:moveTo>
                      <a:pt x="243001" y="383540"/>
                    </a:moveTo>
                    <a:lnTo>
                      <a:pt x="235102" y="383540"/>
                    </a:lnTo>
                    <a:lnTo>
                      <a:pt x="231901" y="386588"/>
                    </a:lnTo>
                    <a:lnTo>
                      <a:pt x="231901" y="394081"/>
                    </a:lnTo>
                    <a:lnTo>
                      <a:pt x="235102" y="397129"/>
                    </a:lnTo>
                    <a:lnTo>
                      <a:pt x="243001" y="397129"/>
                    </a:lnTo>
                    <a:lnTo>
                      <a:pt x="246202" y="394081"/>
                    </a:lnTo>
                    <a:lnTo>
                      <a:pt x="246202" y="386588"/>
                    </a:lnTo>
                    <a:lnTo>
                      <a:pt x="243001" y="383540"/>
                    </a:lnTo>
                    <a:close/>
                  </a:path>
                  <a:path w="1213485" h="522604">
                    <a:moveTo>
                      <a:pt x="215239" y="303784"/>
                    </a:moveTo>
                    <a:lnTo>
                      <a:pt x="208838" y="303784"/>
                    </a:lnTo>
                    <a:lnTo>
                      <a:pt x="205206" y="307340"/>
                    </a:lnTo>
                    <a:lnTo>
                      <a:pt x="201371" y="311023"/>
                    </a:lnTo>
                    <a:lnTo>
                      <a:pt x="201371" y="316865"/>
                    </a:lnTo>
                    <a:lnTo>
                      <a:pt x="205206" y="320548"/>
                    </a:lnTo>
                    <a:lnTo>
                      <a:pt x="208838" y="324104"/>
                    </a:lnTo>
                    <a:lnTo>
                      <a:pt x="215239" y="324104"/>
                    </a:lnTo>
                    <a:lnTo>
                      <a:pt x="219087" y="320548"/>
                    </a:lnTo>
                    <a:lnTo>
                      <a:pt x="222719" y="316865"/>
                    </a:lnTo>
                    <a:lnTo>
                      <a:pt x="222719" y="311023"/>
                    </a:lnTo>
                    <a:lnTo>
                      <a:pt x="219087" y="307340"/>
                    </a:lnTo>
                    <a:lnTo>
                      <a:pt x="215239" y="303784"/>
                    </a:lnTo>
                    <a:close/>
                  </a:path>
                  <a:path w="1213485" h="522604">
                    <a:moveTo>
                      <a:pt x="241515" y="487807"/>
                    </a:moveTo>
                    <a:lnTo>
                      <a:pt x="236385" y="487807"/>
                    </a:lnTo>
                    <a:lnTo>
                      <a:pt x="234251" y="489839"/>
                    </a:lnTo>
                    <a:lnTo>
                      <a:pt x="234251" y="494665"/>
                    </a:lnTo>
                    <a:lnTo>
                      <a:pt x="236385" y="496697"/>
                    </a:lnTo>
                    <a:lnTo>
                      <a:pt x="241515" y="496697"/>
                    </a:lnTo>
                    <a:lnTo>
                      <a:pt x="243649" y="494665"/>
                    </a:lnTo>
                    <a:lnTo>
                      <a:pt x="243649" y="489839"/>
                    </a:lnTo>
                    <a:lnTo>
                      <a:pt x="241515" y="487807"/>
                    </a:lnTo>
                    <a:close/>
                  </a:path>
                  <a:path w="1213485" h="522604">
                    <a:moveTo>
                      <a:pt x="215887" y="250444"/>
                    </a:moveTo>
                    <a:lnTo>
                      <a:pt x="208203" y="250444"/>
                    </a:lnTo>
                    <a:lnTo>
                      <a:pt x="198805" y="259334"/>
                    </a:lnTo>
                    <a:lnTo>
                      <a:pt x="198805" y="266573"/>
                    </a:lnTo>
                    <a:lnTo>
                      <a:pt x="208203" y="275463"/>
                    </a:lnTo>
                    <a:lnTo>
                      <a:pt x="215887" y="275463"/>
                    </a:lnTo>
                    <a:lnTo>
                      <a:pt x="225285" y="266573"/>
                    </a:lnTo>
                    <a:lnTo>
                      <a:pt x="225285" y="259334"/>
                    </a:lnTo>
                    <a:lnTo>
                      <a:pt x="215887" y="250444"/>
                    </a:lnTo>
                    <a:close/>
                  </a:path>
                  <a:path w="1213485" h="522604">
                    <a:moveTo>
                      <a:pt x="213321" y="513207"/>
                    </a:moveTo>
                    <a:lnTo>
                      <a:pt x="210756" y="513207"/>
                    </a:lnTo>
                    <a:lnTo>
                      <a:pt x="209054" y="514858"/>
                    </a:lnTo>
                    <a:lnTo>
                      <a:pt x="207340" y="516382"/>
                    </a:lnTo>
                    <a:lnTo>
                      <a:pt x="207340" y="518922"/>
                    </a:lnTo>
                    <a:lnTo>
                      <a:pt x="209054" y="520446"/>
                    </a:lnTo>
                    <a:lnTo>
                      <a:pt x="210756" y="522097"/>
                    </a:lnTo>
                    <a:lnTo>
                      <a:pt x="213321" y="522097"/>
                    </a:lnTo>
                    <a:lnTo>
                      <a:pt x="215036" y="520446"/>
                    </a:lnTo>
                    <a:lnTo>
                      <a:pt x="216738" y="518922"/>
                    </a:lnTo>
                    <a:lnTo>
                      <a:pt x="216738" y="516382"/>
                    </a:lnTo>
                    <a:lnTo>
                      <a:pt x="215036" y="514858"/>
                    </a:lnTo>
                    <a:lnTo>
                      <a:pt x="213321" y="513207"/>
                    </a:lnTo>
                    <a:close/>
                  </a:path>
                  <a:path w="1213485" h="522604">
                    <a:moveTo>
                      <a:pt x="214604" y="356489"/>
                    </a:moveTo>
                    <a:lnTo>
                      <a:pt x="209473" y="356489"/>
                    </a:lnTo>
                    <a:lnTo>
                      <a:pt x="206489" y="359537"/>
                    </a:lnTo>
                    <a:lnTo>
                      <a:pt x="203288" y="362585"/>
                    </a:lnTo>
                    <a:lnTo>
                      <a:pt x="203288" y="367157"/>
                    </a:lnTo>
                    <a:lnTo>
                      <a:pt x="206489" y="370205"/>
                    </a:lnTo>
                    <a:lnTo>
                      <a:pt x="209473" y="372999"/>
                    </a:lnTo>
                    <a:lnTo>
                      <a:pt x="214604" y="372999"/>
                    </a:lnTo>
                    <a:lnTo>
                      <a:pt x="217589" y="370205"/>
                    </a:lnTo>
                    <a:lnTo>
                      <a:pt x="220802" y="367157"/>
                    </a:lnTo>
                    <a:lnTo>
                      <a:pt x="220802" y="362585"/>
                    </a:lnTo>
                    <a:lnTo>
                      <a:pt x="217589" y="359537"/>
                    </a:lnTo>
                    <a:lnTo>
                      <a:pt x="214604" y="356489"/>
                    </a:lnTo>
                    <a:close/>
                  </a:path>
                  <a:path w="1213485" h="522604">
                    <a:moveTo>
                      <a:pt x="213753" y="461264"/>
                    </a:moveTo>
                    <a:lnTo>
                      <a:pt x="210337" y="461264"/>
                    </a:lnTo>
                    <a:lnTo>
                      <a:pt x="208407" y="463296"/>
                    </a:lnTo>
                    <a:lnTo>
                      <a:pt x="206273" y="465074"/>
                    </a:lnTo>
                    <a:lnTo>
                      <a:pt x="206273" y="468376"/>
                    </a:lnTo>
                    <a:lnTo>
                      <a:pt x="208407" y="470154"/>
                    </a:lnTo>
                    <a:lnTo>
                      <a:pt x="210337" y="472186"/>
                    </a:lnTo>
                    <a:lnTo>
                      <a:pt x="213753" y="472186"/>
                    </a:lnTo>
                    <a:lnTo>
                      <a:pt x="215671" y="470154"/>
                    </a:lnTo>
                    <a:lnTo>
                      <a:pt x="217804" y="468376"/>
                    </a:lnTo>
                    <a:lnTo>
                      <a:pt x="217804" y="465074"/>
                    </a:lnTo>
                    <a:lnTo>
                      <a:pt x="215671" y="463296"/>
                    </a:lnTo>
                    <a:lnTo>
                      <a:pt x="213753" y="461264"/>
                    </a:lnTo>
                    <a:close/>
                  </a:path>
                  <a:path w="1213485" h="522604">
                    <a:moveTo>
                      <a:pt x="214172" y="409194"/>
                    </a:moveTo>
                    <a:lnTo>
                      <a:pt x="209905" y="409194"/>
                    </a:lnTo>
                    <a:lnTo>
                      <a:pt x="207556" y="411353"/>
                    </a:lnTo>
                    <a:lnTo>
                      <a:pt x="204990" y="413893"/>
                    </a:lnTo>
                    <a:lnTo>
                      <a:pt x="204990" y="417703"/>
                    </a:lnTo>
                    <a:lnTo>
                      <a:pt x="207556" y="420116"/>
                    </a:lnTo>
                    <a:lnTo>
                      <a:pt x="209905" y="422529"/>
                    </a:lnTo>
                    <a:lnTo>
                      <a:pt x="214172" y="422529"/>
                    </a:lnTo>
                    <a:lnTo>
                      <a:pt x="216522" y="420116"/>
                    </a:lnTo>
                    <a:lnTo>
                      <a:pt x="219087" y="417703"/>
                    </a:lnTo>
                    <a:lnTo>
                      <a:pt x="219087" y="413893"/>
                    </a:lnTo>
                    <a:lnTo>
                      <a:pt x="216522" y="411353"/>
                    </a:lnTo>
                    <a:lnTo>
                      <a:pt x="214172" y="409194"/>
                    </a:lnTo>
                    <a:close/>
                  </a:path>
                  <a:path w="1213485" h="522604">
                    <a:moveTo>
                      <a:pt x="297675" y="330962"/>
                    </a:moveTo>
                    <a:lnTo>
                      <a:pt x="288061" y="330962"/>
                    </a:lnTo>
                    <a:lnTo>
                      <a:pt x="284010" y="334645"/>
                    </a:lnTo>
                    <a:lnTo>
                      <a:pt x="284010" y="343916"/>
                    </a:lnTo>
                    <a:lnTo>
                      <a:pt x="288061" y="347726"/>
                    </a:lnTo>
                    <a:lnTo>
                      <a:pt x="297675" y="347726"/>
                    </a:lnTo>
                    <a:lnTo>
                      <a:pt x="301726" y="343916"/>
                    </a:lnTo>
                    <a:lnTo>
                      <a:pt x="301726" y="334645"/>
                    </a:lnTo>
                    <a:lnTo>
                      <a:pt x="297675" y="330962"/>
                    </a:lnTo>
                    <a:close/>
                  </a:path>
                  <a:path w="1213485" h="522604">
                    <a:moveTo>
                      <a:pt x="298958" y="278130"/>
                    </a:moveTo>
                    <a:lnTo>
                      <a:pt x="286778" y="278130"/>
                    </a:lnTo>
                    <a:lnTo>
                      <a:pt x="281863" y="282702"/>
                    </a:lnTo>
                    <a:lnTo>
                      <a:pt x="281863" y="294005"/>
                    </a:lnTo>
                    <a:lnTo>
                      <a:pt x="286778" y="298704"/>
                    </a:lnTo>
                    <a:lnTo>
                      <a:pt x="298958" y="298704"/>
                    </a:lnTo>
                    <a:lnTo>
                      <a:pt x="303644" y="294005"/>
                    </a:lnTo>
                    <a:lnTo>
                      <a:pt x="303644" y="282702"/>
                    </a:lnTo>
                    <a:lnTo>
                      <a:pt x="298958" y="278130"/>
                    </a:lnTo>
                    <a:close/>
                  </a:path>
                  <a:path w="1213485" h="522604">
                    <a:moveTo>
                      <a:pt x="267563" y="461264"/>
                    </a:moveTo>
                    <a:lnTo>
                      <a:pt x="264363" y="461264"/>
                    </a:lnTo>
                    <a:lnTo>
                      <a:pt x="262229" y="463296"/>
                    </a:lnTo>
                    <a:lnTo>
                      <a:pt x="260083" y="465074"/>
                    </a:lnTo>
                    <a:lnTo>
                      <a:pt x="260083" y="468376"/>
                    </a:lnTo>
                    <a:lnTo>
                      <a:pt x="262229" y="470154"/>
                    </a:lnTo>
                    <a:lnTo>
                      <a:pt x="264363" y="472186"/>
                    </a:lnTo>
                    <a:lnTo>
                      <a:pt x="267563" y="472186"/>
                    </a:lnTo>
                    <a:lnTo>
                      <a:pt x="269697" y="470154"/>
                    </a:lnTo>
                    <a:lnTo>
                      <a:pt x="271614" y="468376"/>
                    </a:lnTo>
                    <a:lnTo>
                      <a:pt x="271614" y="465074"/>
                    </a:lnTo>
                    <a:lnTo>
                      <a:pt x="269697" y="463296"/>
                    </a:lnTo>
                    <a:lnTo>
                      <a:pt x="267563" y="461264"/>
                    </a:lnTo>
                    <a:close/>
                  </a:path>
                  <a:path w="1213485" h="522604">
                    <a:moveTo>
                      <a:pt x="242150" y="435864"/>
                    </a:moveTo>
                    <a:lnTo>
                      <a:pt x="235750" y="435864"/>
                    </a:lnTo>
                    <a:lnTo>
                      <a:pt x="233184" y="438277"/>
                    </a:lnTo>
                    <a:lnTo>
                      <a:pt x="233184" y="444373"/>
                    </a:lnTo>
                    <a:lnTo>
                      <a:pt x="235750" y="446786"/>
                    </a:lnTo>
                    <a:lnTo>
                      <a:pt x="242150" y="446786"/>
                    </a:lnTo>
                    <a:lnTo>
                      <a:pt x="244716" y="444373"/>
                    </a:lnTo>
                    <a:lnTo>
                      <a:pt x="244716" y="438277"/>
                    </a:lnTo>
                    <a:lnTo>
                      <a:pt x="242150" y="435864"/>
                    </a:lnTo>
                    <a:close/>
                  </a:path>
                  <a:path w="1213485" h="522604">
                    <a:moveTo>
                      <a:pt x="269697" y="250444"/>
                    </a:moveTo>
                    <a:lnTo>
                      <a:pt x="262013" y="250444"/>
                    </a:lnTo>
                    <a:lnTo>
                      <a:pt x="252615" y="259334"/>
                    </a:lnTo>
                    <a:lnTo>
                      <a:pt x="252615" y="266573"/>
                    </a:lnTo>
                    <a:lnTo>
                      <a:pt x="262013" y="275463"/>
                    </a:lnTo>
                    <a:lnTo>
                      <a:pt x="269697" y="275463"/>
                    </a:lnTo>
                    <a:lnTo>
                      <a:pt x="274396" y="271018"/>
                    </a:lnTo>
                    <a:lnTo>
                      <a:pt x="279311" y="266573"/>
                    </a:lnTo>
                    <a:lnTo>
                      <a:pt x="279311" y="259334"/>
                    </a:lnTo>
                    <a:lnTo>
                      <a:pt x="274396" y="254889"/>
                    </a:lnTo>
                    <a:lnTo>
                      <a:pt x="269697" y="250444"/>
                    </a:lnTo>
                    <a:close/>
                  </a:path>
                  <a:path w="1213485" h="522604">
                    <a:moveTo>
                      <a:pt x="268414" y="356489"/>
                    </a:moveTo>
                    <a:lnTo>
                      <a:pt x="263296" y="356489"/>
                    </a:lnTo>
                    <a:lnTo>
                      <a:pt x="260299" y="359537"/>
                    </a:lnTo>
                    <a:lnTo>
                      <a:pt x="257098" y="362585"/>
                    </a:lnTo>
                    <a:lnTo>
                      <a:pt x="257098" y="367157"/>
                    </a:lnTo>
                    <a:lnTo>
                      <a:pt x="260299" y="370205"/>
                    </a:lnTo>
                    <a:lnTo>
                      <a:pt x="263296" y="372999"/>
                    </a:lnTo>
                    <a:lnTo>
                      <a:pt x="268414" y="372999"/>
                    </a:lnTo>
                    <a:lnTo>
                      <a:pt x="271614" y="370205"/>
                    </a:lnTo>
                    <a:lnTo>
                      <a:pt x="274612" y="367157"/>
                    </a:lnTo>
                    <a:lnTo>
                      <a:pt x="274612" y="362585"/>
                    </a:lnTo>
                    <a:lnTo>
                      <a:pt x="271614" y="359537"/>
                    </a:lnTo>
                    <a:lnTo>
                      <a:pt x="268414" y="356489"/>
                    </a:lnTo>
                    <a:close/>
                  </a:path>
                  <a:path w="1213485" h="522604">
                    <a:moveTo>
                      <a:pt x="267982" y="409194"/>
                    </a:moveTo>
                    <a:lnTo>
                      <a:pt x="263931" y="409194"/>
                    </a:lnTo>
                    <a:lnTo>
                      <a:pt x="261366" y="411353"/>
                    </a:lnTo>
                    <a:lnTo>
                      <a:pt x="258800" y="413893"/>
                    </a:lnTo>
                    <a:lnTo>
                      <a:pt x="258800" y="417703"/>
                    </a:lnTo>
                    <a:lnTo>
                      <a:pt x="263931" y="422529"/>
                    </a:lnTo>
                    <a:lnTo>
                      <a:pt x="267982" y="422529"/>
                    </a:lnTo>
                    <a:lnTo>
                      <a:pt x="270548" y="420116"/>
                    </a:lnTo>
                    <a:lnTo>
                      <a:pt x="272897" y="417703"/>
                    </a:lnTo>
                    <a:lnTo>
                      <a:pt x="272897" y="413893"/>
                    </a:lnTo>
                    <a:lnTo>
                      <a:pt x="270548" y="411353"/>
                    </a:lnTo>
                    <a:lnTo>
                      <a:pt x="267982" y="409194"/>
                    </a:lnTo>
                    <a:close/>
                  </a:path>
                  <a:path w="1213485" h="522604">
                    <a:moveTo>
                      <a:pt x="269062" y="303784"/>
                    </a:moveTo>
                    <a:lnTo>
                      <a:pt x="262864" y="303784"/>
                    </a:lnTo>
                    <a:lnTo>
                      <a:pt x="259016" y="307340"/>
                    </a:lnTo>
                    <a:lnTo>
                      <a:pt x="255181" y="311023"/>
                    </a:lnTo>
                    <a:lnTo>
                      <a:pt x="255181" y="316865"/>
                    </a:lnTo>
                    <a:lnTo>
                      <a:pt x="259016" y="320548"/>
                    </a:lnTo>
                    <a:lnTo>
                      <a:pt x="262864" y="324104"/>
                    </a:lnTo>
                    <a:lnTo>
                      <a:pt x="269062" y="324104"/>
                    </a:lnTo>
                    <a:lnTo>
                      <a:pt x="272897" y="320548"/>
                    </a:lnTo>
                    <a:lnTo>
                      <a:pt x="276745" y="316865"/>
                    </a:lnTo>
                    <a:lnTo>
                      <a:pt x="276745" y="311023"/>
                    </a:lnTo>
                    <a:lnTo>
                      <a:pt x="272897" y="307340"/>
                    </a:lnTo>
                    <a:lnTo>
                      <a:pt x="269062" y="303784"/>
                    </a:lnTo>
                    <a:close/>
                  </a:path>
                  <a:path w="1213485" h="522604">
                    <a:moveTo>
                      <a:pt x="267347" y="513207"/>
                    </a:moveTo>
                    <a:lnTo>
                      <a:pt x="264566" y="513207"/>
                    </a:lnTo>
                    <a:lnTo>
                      <a:pt x="262864" y="514858"/>
                    </a:lnTo>
                    <a:lnTo>
                      <a:pt x="261366" y="516382"/>
                    </a:lnTo>
                    <a:lnTo>
                      <a:pt x="261366" y="518922"/>
                    </a:lnTo>
                    <a:lnTo>
                      <a:pt x="262864" y="520446"/>
                    </a:lnTo>
                    <a:lnTo>
                      <a:pt x="264566" y="522097"/>
                    </a:lnTo>
                    <a:lnTo>
                      <a:pt x="267347" y="522097"/>
                    </a:lnTo>
                    <a:lnTo>
                      <a:pt x="268846" y="520446"/>
                    </a:lnTo>
                    <a:lnTo>
                      <a:pt x="270548" y="518922"/>
                    </a:lnTo>
                    <a:lnTo>
                      <a:pt x="270548" y="516382"/>
                    </a:lnTo>
                    <a:lnTo>
                      <a:pt x="268846" y="514858"/>
                    </a:lnTo>
                    <a:lnTo>
                      <a:pt x="267347" y="513207"/>
                    </a:lnTo>
                    <a:close/>
                  </a:path>
                  <a:path w="1213485" h="522604">
                    <a:moveTo>
                      <a:pt x="406577" y="278130"/>
                    </a:moveTo>
                    <a:lnTo>
                      <a:pt x="394614" y="278130"/>
                    </a:lnTo>
                    <a:lnTo>
                      <a:pt x="389699" y="282702"/>
                    </a:lnTo>
                    <a:lnTo>
                      <a:pt x="389699" y="294005"/>
                    </a:lnTo>
                    <a:lnTo>
                      <a:pt x="394614" y="298704"/>
                    </a:lnTo>
                    <a:lnTo>
                      <a:pt x="406577" y="298704"/>
                    </a:lnTo>
                    <a:lnTo>
                      <a:pt x="411480" y="294005"/>
                    </a:lnTo>
                    <a:lnTo>
                      <a:pt x="411480" y="282702"/>
                    </a:lnTo>
                    <a:lnTo>
                      <a:pt x="406577" y="278130"/>
                    </a:lnTo>
                    <a:close/>
                  </a:path>
                  <a:path w="1213485" h="522604">
                    <a:moveTo>
                      <a:pt x="1204976" y="437007"/>
                    </a:moveTo>
                    <a:lnTo>
                      <a:pt x="1203452" y="438023"/>
                    </a:lnTo>
                    <a:lnTo>
                      <a:pt x="1202690" y="439547"/>
                    </a:lnTo>
                    <a:lnTo>
                      <a:pt x="1202690" y="443484"/>
                    </a:lnTo>
                    <a:lnTo>
                      <a:pt x="1204341" y="445516"/>
                    </a:lnTo>
                    <a:lnTo>
                      <a:pt x="1206500" y="446405"/>
                    </a:lnTo>
                    <a:lnTo>
                      <a:pt x="1204976" y="437007"/>
                    </a:lnTo>
                    <a:close/>
                  </a:path>
                  <a:path w="1213485" h="522604">
                    <a:moveTo>
                      <a:pt x="1211199" y="487807"/>
                    </a:moveTo>
                    <a:lnTo>
                      <a:pt x="1205865" y="487807"/>
                    </a:lnTo>
                    <a:lnTo>
                      <a:pt x="1203960" y="489839"/>
                    </a:lnTo>
                    <a:lnTo>
                      <a:pt x="1203960" y="494665"/>
                    </a:lnTo>
                    <a:lnTo>
                      <a:pt x="1205865" y="496697"/>
                    </a:lnTo>
                    <a:lnTo>
                      <a:pt x="1211199" y="496697"/>
                    </a:lnTo>
                    <a:lnTo>
                      <a:pt x="1213104" y="494665"/>
                    </a:lnTo>
                    <a:lnTo>
                      <a:pt x="1213104" y="489839"/>
                    </a:lnTo>
                    <a:lnTo>
                      <a:pt x="1211199" y="487807"/>
                    </a:lnTo>
                    <a:close/>
                  </a:path>
                  <a:path w="1213485" h="522604">
                    <a:moveTo>
                      <a:pt x="50177" y="250571"/>
                    </a:moveTo>
                    <a:lnTo>
                      <a:pt x="45694" y="252476"/>
                    </a:lnTo>
                    <a:lnTo>
                      <a:pt x="42494" y="271399"/>
                    </a:lnTo>
                    <a:lnTo>
                      <a:pt x="47193" y="275463"/>
                    </a:lnTo>
                    <a:lnTo>
                      <a:pt x="54457" y="275336"/>
                    </a:lnTo>
                    <a:lnTo>
                      <a:pt x="58940" y="271018"/>
                    </a:lnTo>
                    <a:lnTo>
                      <a:pt x="63842" y="266573"/>
                    </a:lnTo>
                    <a:lnTo>
                      <a:pt x="63842" y="259334"/>
                    </a:lnTo>
                    <a:lnTo>
                      <a:pt x="58940" y="254889"/>
                    </a:lnTo>
                    <a:lnTo>
                      <a:pt x="55524" y="251460"/>
                    </a:lnTo>
                    <a:lnTo>
                      <a:pt x="50177" y="250571"/>
                    </a:lnTo>
                    <a:close/>
                  </a:path>
                  <a:path w="1213485" h="522604">
                    <a:moveTo>
                      <a:pt x="1173607" y="254254"/>
                    </a:moveTo>
                    <a:lnTo>
                      <a:pt x="1172972" y="254889"/>
                    </a:lnTo>
                    <a:lnTo>
                      <a:pt x="1168273" y="259334"/>
                    </a:lnTo>
                    <a:lnTo>
                      <a:pt x="1168273" y="266573"/>
                    </a:lnTo>
                    <a:lnTo>
                      <a:pt x="1172972" y="271018"/>
                    </a:lnTo>
                    <a:lnTo>
                      <a:pt x="1174242" y="272034"/>
                    </a:lnTo>
                    <a:lnTo>
                      <a:pt x="1175512" y="272796"/>
                    </a:lnTo>
                    <a:lnTo>
                      <a:pt x="1177036" y="273431"/>
                    </a:lnTo>
                    <a:lnTo>
                      <a:pt x="1173607" y="254254"/>
                    </a:lnTo>
                    <a:close/>
                  </a:path>
                  <a:path w="1213485" h="522604">
                    <a:moveTo>
                      <a:pt x="27546" y="383540"/>
                    </a:moveTo>
                    <a:lnTo>
                      <a:pt x="23279" y="383540"/>
                    </a:lnTo>
                    <a:lnTo>
                      <a:pt x="21145" y="396621"/>
                    </a:lnTo>
                    <a:lnTo>
                      <a:pt x="21780" y="396875"/>
                    </a:lnTo>
                    <a:lnTo>
                      <a:pt x="22631" y="397129"/>
                    </a:lnTo>
                    <a:lnTo>
                      <a:pt x="27546" y="397129"/>
                    </a:lnTo>
                    <a:lnTo>
                      <a:pt x="30746" y="394081"/>
                    </a:lnTo>
                    <a:lnTo>
                      <a:pt x="30746" y="386588"/>
                    </a:lnTo>
                    <a:lnTo>
                      <a:pt x="27546" y="383540"/>
                    </a:lnTo>
                    <a:close/>
                  </a:path>
                  <a:path w="1213485" h="522604">
                    <a:moveTo>
                      <a:pt x="645096" y="409194"/>
                    </a:moveTo>
                    <a:lnTo>
                      <a:pt x="640829" y="409194"/>
                    </a:lnTo>
                    <a:lnTo>
                      <a:pt x="638479" y="411353"/>
                    </a:lnTo>
                    <a:lnTo>
                      <a:pt x="635914" y="413893"/>
                    </a:lnTo>
                    <a:lnTo>
                      <a:pt x="635914" y="417703"/>
                    </a:lnTo>
                    <a:lnTo>
                      <a:pt x="638479" y="420116"/>
                    </a:lnTo>
                    <a:lnTo>
                      <a:pt x="640829" y="422529"/>
                    </a:lnTo>
                    <a:lnTo>
                      <a:pt x="645096" y="422529"/>
                    </a:lnTo>
                    <a:lnTo>
                      <a:pt x="647446" y="420116"/>
                    </a:lnTo>
                    <a:lnTo>
                      <a:pt x="650011" y="417703"/>
                    </a:lnTo>
                    <a:lnTo>
                      <a:pt x="650011" y="413893"/>
                    </a:lnTo>
                    <a:lnTo>
                      <a:pt x="647446" y="411353"/>
                    </a:lnTo>
                    <a:lnTo>
                      <a:pt x="645096" y="409194"/>
                    </a:lnTo>
                    <a:close/>
                  </a:path>
                  <a:path w="1213485" h="522604">
                    <a:moveTo>
                      <a:pt x="943229" y="383540"/>
                    </a:moveTo>
                    <a:lnTo>
                      <a:pt x="935355" y="383540"/>
                    </a:lnTo>
                    <a:lnTo>
                      <a:pt x="932053" y="386588"/>
                    </a:lnTo>
                    <a:lnTo>
                      <a:pt x="932053" y="394081"/>
                    </a:lnTo>
                    <a:lnTo>
                      <a:pt x="935355" y="397129"/>
                    </a:lnTo>
                    <a:lnTo>
                      <a:pt x="943229" y="397129"/>
                    </a:lnTo>
                    <a:lnTo>
                      <a:pt x="946404" y="394081"/>
                    </a:lnTo>
                    <a:lnTo>
                      <a:pt x="946404" y="386588"/>
                    </a:lnTo>
                    <a:lnTo>
                      <a:pt x="943229" y="383540"/>
                    </a:lnTo>
                    <a:close/>
                  </a:path>
                  <a:path w="1213485" h="522604">
                    <a:moveTo>
                      <a:pt x="913892" y="461264"/>
                    </a:moveTo>
                    <a:lnTo>
                      <a:pt x="910463" y="461264"/>
                    </a:lnTo>
                    <a:lnTo>
                      <a:pt x="908557" y="463296"/>
                    </a:lnTo>
                    <a:lnTo>
                      <a:pt x="906526" y="465074"/>
                    </a:lnTo>
                    <a:lnTo>
                      <a:pt x="906526" y="468376"/>
                    </a:lnTo>
                    <a:lnTo>
                      <a:pt x="908557" y="470154"/>
                    </a:lnTo>
                    <a:lnTo>
                      <a:pt x="910463" y="472186"/>
                    </a:lnTo>
                    <a:lnTo>
                      <a:pt x="913892" y="472186"/>
                    </a:lnTo>
                    <a:lnTo>
                      <a:pt x="915797" y="470154"/>
                    </a:lnTo>
                    <a:lnTo>
                      <a:pt x="917956" y="468376"/>
                    </a:lnTo>
                    <a:lnTo>
                      <a:pt x="917956" y="465074"/>
                    </a:lnTo>
                    <a:lnTo>
                      <a:pt x="915797" y="463296"/>
                    </a:lnTo>
                    <a:lnTo>
                      <a:pt x="913892" y="461264"/>
                    </a:lnTo>
                    <a:close/>
                  </a:path>
                  <a:path w="1213485" h="522604">
                    <a:moveTo>
                      <a:pt x="943991" y="330962"/>
                    </a:moveTo>
                    <a:lnTo>
                      <a:pt x="934212" y="330962"/>
                    </a:lnTo>
                    <a:lnTo>
                      <a:pt x="930401" y="334645"/>
                    </a:lnTo>
                    <a:lnTo>
                      <a:pt x="930401" y="343916"/>
                    </a:lnTo>
                    <a:lnTo>
                      <a:pt x="934212" y="347726"/>
                    </a:lnTo>
                    <a:lnTo>
                      <a:pt x="943991" y="347726"/>
                    </a:lnTo>
                    <a:lnTo>
                      <a:pt x="948055" y="343916"/>
                    </a:lnTo>
                    <a:lnTo>
                      <a:pt x="948055" y="334645"/>
                    </a:lnTo>
                    <a:lnTo>
                      <a:pt x="943991" y="330962"/>
                    </a:lnTo>
                    <a:close/>
                  </a:path>
                  <a:path w="1213485" h="522604">
                    <a:moveTo>
                      <a:pt x="945134" y="278130"/>
                    </a:moveTo>
                    <a:lnTo>
                      <a:pt x="933195" y="278130"/>
                    </a:lnTo>
                    <a:lnTo>
                      <a:pt x="928243" y="282702"/>
                    </a:lnTo>
                    <a:lnTo>
                      <a:pt x="928243" y="294005"/>
                    </a:lnTo>
                    <a:lnTo>
                      <a:pt x="933195" y="298704"/>
                    </a:lnTo>
                    <a:lnTo>
                      <a:pt x="945134" y="298704"/>
                    </a:lnTo>
                    <a:lnTo>
                      <a:pt x="950087" y="294005"/>
                    </a:lnTo>
                    <a:lnTo>
                      <a:pt x="950087" y="282702"/>
                    </a:lnTo>
                    <a:lnTo>
                      <a:pt x="945134" y="278130"/>
                    </a:lnTo>
                    <a:close/>
                  </a:path>
                  <a:path w="1213485" h="522604">
                    <a:moveTo>
                      <a:pt x="915416" y="303784"/>
                    </a:moveTo>
                    <a:lnTo>
                      <a:pt x="909193" y="303784"/>
                    </a:lnTo>
                    <a:lnTo>
                      <a:pt x="905382" y="307340"/>
                    </a:lnTo>
                    <a:lnTo>
                      <a:pt x="901573" y="311023"/>
                    </a:lnTo>
                    <a:lnTo>
                      <a:pt x="901573" y="316865"/>
                    </a:lnTo>
                    <a:lnTo>
                      <a:pt x="905382" y="320548"/>
                    </a:lnTo>
                    <a:lnTo>
                      <a:pt x="909193" y="324104"/>
                    </a:lnTo>
                    <a:lnTo>
                      <a:pt x="915416" y="324104"/>
                    </a:lnTo>
                    <a:lnTo>
                      <a:pt x="923163" y="316865"/>
                    </a:lnTo>
                    <a:lnTo>
                      <a:pt x="923163" y="311023"/>
                    </a:lnTo>
                    <a:lnTo>
                      <a:pt x="915416" y="303784"/>
                    </a:lnTo>
                    <a:close/>
                  </a:path>
                  <a:path w="1213485" h="522604">
                    <a:moveTo>
                      <a:pt x="914781" y="356489"/>
                    </a:moveTo>
                    <a:lnTo>
                      <a:pt x="909701" y="356489"/>
                    </a:lnTo>
                    <a:lnTo>
                      <a:pt x="906653" y="359537"/>
                    </a:lnTo>
                    <a:lnTo>
                      <a:pt x="903478" y="362585"/>
                    </a:lnTo>
                    <a:lnTo>
                      <a:pt x="903478" y="367157"/>
                    </a:lnTo>
                    <a:lnTo>
                      <a:pt x="906653" y="370205"/>
                    </a:lnTo>
                    <a:lnTo>
                      <a:pt x="909701" y="372999"/>
                    </a:lnTo>
                    <a:lnTo>
                      <a:pt x="914781" y="372999"/>
                    </a:lnTo>
                    <a:lnTo>
                      <a:pt x="917956" y="370205"/>
                    </a:lnTo>
                    <a:lnTo>
                      <a:pt x="921004" y="367157"/>
                    </a:lnTo>
                    <a:lnTo>
                      <a:pt x="921004" y="362585"/>
                    </a:lnTo>
                    <a:lnTo>
                      <a:pt x="917956" y="359537"/>
                    </a:lnTo>
                    <a:lnTo>
                      <a:pt x="914781" y="356489"/>
                    </a:lnTo>
                    <a:close/>
                  </a:path>
                  <a:path w="1213485" h="522604">
                    <a:moveTo>
                      <a:pt x="913511" y="513207"/>
                    </a:moveTo>
                    <a:lnTo>
                      <a:pt x="910970" y="513207"/>
                    </a:lnTo>
                    <a:lnTo>
                      <a:pt x="907542" y="516382"/>
                    </a:lnTo>
                    <a:lnTo>
                      <a:pt x="907542" y="518922"/>
                    </a:lnTo>
                    <a:lnTo>
                      <a:pt x="910970" y="522097"/>
                    </a:lnTo>
                    <a:lnTo>
                      <a:pt x="913511" y="522097"/>
                    </a:lnTo>
                    <a:lnTo>
                      <a:pt x="915162" y="520446"/>
                    </a:lnTo>
                    <a:lnTo>
                      <a:pt x="916939" y="518922"/>
                    </a:lnTo>
                    <a:lnTo>
                      <a:pt x="916939" y="516382"/>
                    </a:lnTo>
                    <a:lnTo>
                      <a:pt x="915162" y="514858"/>
                    </a:lnTo>
                    <a:lnTo>
                      <a:pt x="913511" y="513207"/>
                    </a:lnTo>
                    <a:close/>
                  </a:path>
                  <a:path w="1213485" h="522604">
                    <a:moveTo>
                      <a:pt x="914400" y="409194"/>
                    </a:moveTo>
                    <a:lnTo>
                      <a:pt x="910336" y="409194"/>
                    </a:lnTo>
                    <a:lnTo>
                      <a:pt x="907795" y="411353"/>
                    </a:lnTo>
                    <a:lnTo>
                      <a:pt x="905129" y="413893"/>
                    </a:lnTo>
                    <a:lnTo>
                      <a:pt x="905129" y="417703"/>
                    </a:lnTo>
                    <a:lnTo>
                      <a:pt x="907795" y="420116"/>
                    </a:lnTo>
                    <a:lnTo>
                      <a:pt x="910336" y="422529"/>
                    </a:lnTo>
                    <a:lnTo>
                      <a:pt x="914400" y="422529"/>
                    </a:lnTo>
                    <a:lnTo>
                      <a:pt x="916939" y="420116"/>
                    </a:lnTo>
                    <a:lnTo>
                      <a:pt x="919226" y="417703"/>
                    </a:lnTo>
                    <a:lnTo>
                      <a:pt x="919226" y="413893"/>
                    </a:lnTo>
                    <a:lnTo>
                      <a:pt x="916939" y="411353"/>
                    </a:lnTo>
                    <a:lnTo>
                      <a:pt x="914400" y="409194"/>
                    </a:lnTo>
                    <a:close/>
                  </a:path>
                  <a:path w="1213485" h="522604">
                    <a:moveTo>
                      <a:pt x="916051" y="250444"/>
                    </a:moveTo>
                    <a:lnTo>
                      <a:pt x="908431" y="250444"/>
                    </a:lnTo>
                    <a:lnTo>
                      <a:pt x="899032" y="259334"/>
                    </a:lnTo>
                    <a:lnTo>
                      <a:pt x="899032" y="266573"/>
                    </a:lnTo>
                    <a:lnTo>
                      <a:pt x="908431" y="275463"/>
                    </a:lnTo>
                    <a:lnTo>
                      <a:pt x="916051" y="275463"/>
                    </a:lnTo>
                    <a:lnTo>
                      <a:pt x="925449" y="266573"/>
                    </a:lnTo>
                    <a:lnTo>
                      <a:pt x="925449" y="259334"/>
                    </a:lnTo>
                    <a:lnTo>
                      <a:pt x="916051" y="250444"/>
                    </a:lnTo>
                    <a:close/>
                  </a:path>
                  <a:path w="1213485" h="522604">
                    <a:moveTo>
                      <a:pt x="967486" y="513207"/>
                    </a:moveTo>
                    <a:lnTo>
                      <a:pt x="964819" y="513207"/>
                    </a:lnTo>
                    <a:lnTo>
                      <a:pt x="963041" y="514858"/>
                    </a:lnTo>
                    <a:lnTo>
                      <a:pt x="961517" y="516382"/>
                    </a:lnTo>
                    <a:lnTo>
                      <a:pt x="961517" y="518922"/>
                    </a:lnTo>
                    <a:lnTo>
                      <a:pt x="963041" y="520446"/>
                    </a:lnTo>
                    <a:lnTo>
                      <a:pt x="964819" y="522097"/>
                    </a:lnTo>
                    <a:lnTo>
                      <a:pt x="967486" y="522097"/>
                    </a:lnTo>
                    <a:lnTo>
                      <a:pt x="969010" y="520446"/>
                    </a:lnTo>
                    <a:lnTo>
                      <a:pt x="970788" y="518922"/>
                    </a:lnTo>
                    <a:lnTo>
                      <a:pt x="970788" y="516382"/>
                    </a:lnTo>
                    <a:lnTo>
                      <a:pt x="969010" y="514858"/>
                    </a:lnTo>
                    <a:lnTo>
                      <a:pt x="967486" y="513207"/>
                    </a:lnTo>
                    <a:close/>
                  </a:path>
                  <a:path w="1213485" h="522604">
                    <a:moveTo>
                      <a:pt x="967739" y="461264"/>
                    </a:moveTo>
                    <a:lnTo>
                      <a:pt x="964564" y="461264"/>
                    </a:lnTo>
                    <a:lnTo>
                      <a:pt x="960501" y="465074"/>
                    </a:lnTo>
                    <a:lnTo>
                      <a:pt x="960501" y="468376"/>
                    </a:lnTo>
                    <a:lnTo>
                      <a:pt x="964564" y="472186"/>
                    </a:lnTo>
                    <a:lnTo>
                      <a:pt x="967739" y="472186"/>
                    </a:lnTo>
                    <a:lnTo>
                      <a:pt x="971804" y="468376"/>
                    </a:lnTo>
                    <a:lnTo>
                      <a:pt x="971804" y="465074"/>
                    </a:lnTo>
                    <a:lnTo>
                      <a:pt x="967739" y="461264"/>
                    </a:lnTo>
                    <a:close/>
                  </a:path>
                  <a:path w="1213485" h="522604">
                    <a:moveTo>
                      <a:pt x="999109" y="278130"/>
                    </a:moveTo>
                    <a:lnTo>
                      <a:pt x="986917" y="278130"/>
                    </a:lnTo>
                    <a:lnTo>
                      <a:pt x="982091" y="282702"/>
                    </a:lnTo>
                    <a:lnTo>
                      <a:pt x="982091" y="294005"/>
                    </a:lnTo>
                    <a:lnTo>
                      <a:pt x="986917" y="298704"/>
                    </a:lnTo>
                    <a:lnTo>
                      <a:pt x="999109" y="298704"/>
                    </a:lnTo>
                    <a:lnTo>
                      <a:pt x="1004062" y="294005"/>
                    </a:lnTo>
                    <a:lnTo>
                      <a:pt x="1004062" y="282702"/>
                    </a:lnTo>
                    <a:lnTo>
                      <a:pt x="999109" y="278130"/>
                    </a:lnTo>
                    <a:close/>
                  </a:path>
                  <a:path w="1213485" h="522604">
                    <a:moveTo>
                      <a:pt x="968629" y="356489"/>
                    </a:moveTo>
                    <a:lnTo>
                      <a:pt x="963676" y="356489"/>
                    </a:lnTo>
                    <a:lnTo>
                      <a:pt x="960501" y="359537"/>
                    </a:lnTo>
                    <a:lnTo>
                      <a:pt x="957453" y="362585"/>
                    </a:lnTo>
                    <a:lnTo>
                      <a:pt x="957453" y="367157"/>
                    </a:lnTo>
                    <a:lnTo>
                      <a:pt x="960501" y="370205"/>
                    </a:lnTo>
                    <a:lnTo>
                      <a:pt x="963676" y="372999"/>
                    </a:lnTo>
                    <a:lnTo>
                      <a:pt x="968629" y="372999"/>
                    </a:lnTo>
                    <a:lnTo>
                      <a:pt x="971804" y="370205"/>
                    </a:lnTo>
                    <a:lnTo>
                      <a:pt x="974851" y="367157"/>
                    </a:lnTo>
                    <a:lnTo>
                      <a:pt x="974851" y="362585"/>
                    </a:lnTo>
                    <a:lnTo>
                      <a:pt x="971804" y="359537"/>
                    </a:lnTo>
                    <a:lnTo>
                      <a:pt x="968629" y="356489"/>
                    </a:lnTo>
                    <a:close/>
                  </a:path>
                  <a:path w="1213485" h="522604">
                    <a:moveTo>
                      <a:pt x="942339" y="435864"/>
                    </a:moveTo>
                    <a:lnTo>
                      <a:pt x="935989" y="435864"/>
                    </a:lnTo>
                    <a:lnTo>
                      <a:pt x="933323" y="438277"/>
                    </a:lnTo>
                    <a:lnTo>
                      <a:pt x="933323" y="444373"/>
                    </a:lnTo>
                    <a:lnTo>
                      <a:pt x="935989" y="446786"/>
                    </a:lnTo>
                    <a:lnTo>
                      <a:pt x="942339" y="446786"/>
                    </a:lnTo>
                    <a:lnTo>
                      <a:pt x="944880" y="444373"/>
                    </a:lnTo>
                    <a:lnTo>
                      <a:pt x="944880" y="438277"/>
                    </a:lnTo>
                    <a:lnTo>
                      <a:pt x="942339" y="435864"/>
                    </a:lnTo>
                    <a:close/>
                  </a:path>
                  <a:path w="1213485" h="522604">
                    <a:moveTo>
                      <a:pt x="968120" y="409194"/>
                    </a:moveTo>
                    <a:lnTo>
                      <a:pt x="964057" y="409194"/>
                    </a:lnTo>
                    <a:lnTo>
                      <a:pt x="961517" y="411353"/>
                    </a:lnTo>
                    <a:lnTo>
                      <a:pt x="958976" y="413893"/>
                    </a:lnTo>
                    <a:lnTo>
                      <a:pt x="958976" y="417703"/>
                    </a:lnTo>
                    <a:lnTo>
                      <a:pt x="964057" y="422529"/>
                    </a:lnTo>
                    <a:lnTo>
                      <a:pt x="968120" y="422529"/>
                    </a:lnTo>
                    <a:lnTo>
                      <a:pt x="970788" y="420116"/>
                    </a:lnTo>
                    <a:lnTo>
                      <a:pt x="973328" y="417703"/>
                    </a:lnTo>
                    <a:lnTo>
                      <a:pt x="973328" y="413893"/>
                    </a:lnTo>
                    <a:lnTo>
                      <a:pt x="970788" y="411353"/>
                    </a:lnTo>
                    <a:lnTo>
                      <a:pt x="968120" y="409194"/>
                    </a:lnTo>
                    <a:close/>
                  </a:path>
                  <a:path w="1213485" h="522604">
                    <a:moveTo>
                      <a:pt x="941705" y="487807"/>
                    </a:moveTo>
                    <a:lnTo>
                      <a:pt x="936625" y="487807"/>
                    </a:lnTo>
                    <a:lnTo>
                      <a:pt x="934466" y="489839"/>
                    </a:lnTo>
                    <a:lnTo>
                      <a:pt x="934466" y="494665"/>
                    </a:lnTo>
                    <a:lnTo>
                      <a:pt x="936625" y="496697"/>
                    </a:lnTo>
                    <a:lnTo>
                      <a:pt x="941705" y="496697"/>
                    </a:lnTo>
                    <a:lnTo>
                      <a:pt x="943863" y="494665"/>
                    </a:lnTo>
                    <a:lnTo>
                      <a:pt x="943863" y="489839"/>
                    </a:lnTo>
                    <a:lnTo>
                      <a:pt x="941705" y="487807"/>
                    </a:lnTo>
                    <a:close/>
                  </a:path>
                  <a:path w="1213485" h="522604">
                    <a:moveTo>
                      <a:pt x="969899" y="250444"/>
                    </a:moveTo>
                    <a:lnTo>
                      <a:pt x="962151" y="250444"/>
                    </a:lnTo>
                    <a:lnTo>
                      <a:pt x="952754" y="259334"/>
                    </a:lnTo>
                    <a:lnTo>
                      <a:pt x="952754" y="266573"/>
                    </a:lnTo>
                    <a:lnTo>
                      <a:pt x="962151" y="275463"/>
                    </a:lnTo>
                    <a:lnTo>
                      <a:pt x="969899" y="275463"/>
                    </a:lnTo>
                    <a:lnTo>
                      <a:pt x="974851" y="271018"/>
                    </a:lnTo>
                    <a:lnTo>
                      <a:pt x="979551" y="266573"/>
                    </a:lnTo>
                    <a:lnTo>
                      <a:pt x="979551" y="259334"/>
                    </a:lnTo>
                    <a:lnTo>
                      <a:pt x="974851" y="254889"/>
                    </a:lnTo>
                    <a:lnTo>
                      <a:pt x="969899" y="250444"/>
                    </a:lnTo>
                    <a:close/>
                  </a:path>
                  <a:path w="1213485" h="522604">
                    <a:moveTo>
                      <a:pt x="969263" y="303784"/>
                    </a:moveTo>
                    <a:lnTo>
                      <a:pt x="963041" y="303784"/>
                    </a:lnTo>
                    <a:lnTo>
                      <a:pt x="959231" y="307340"/>
                    </a:lnTo>
                    <a:lnTo>
                      <a:pt x="955420" y="311023"/>
                    </a:lnTo>
                    <a:lnTo>
                      <a:pt x="955420" y="316865"/>
                    </a:lnTo>
                    <a:lnTo>
                      <a:pt x="959231" y="320548"/>
                    </a:lnTo>
                    <a:lnTo>
                      <a:pt x="963041" y="324104"/>
                    </a:lnTo>
                    <a:lnTo>
                      <a:pt x="969263" y="324104"/>
                    </a:lnTo>
                    <a:lnTo>
                      <a:pt x="973074" y="320548"/>
                    </a:lnTo>
                    <a:lnTo>
                      <a:pt x="976884" y="316865"/>
                    </a:lnTo>
                    <a:lnTo>
                      <a:pt x="976884" y="311023"/>
                    </a:lnTo>
                    <a:lnTo>
                      <a:pt x="973074" y="307340"/>
                    </a:lnTo>
                    <a:lnTo>
                      <a:pt x="969263" y="303784"/>
                    </a:lnTo>
                    <a:close/>
                  </a:path>
                  <a:path w="1213485" h="522604">
                    <a:moveTo>
                      <a:pt x="888492" y="435864"/>
                    </a:moveTo>
                    <a:lnTo>
                      <a:pt x="882142" y="435864"/>
                    </a:lnTo>
                    <a:lnTo>
                      <a:pt x="879601" y="438277"/>
                    </a:lnTo>
                    <a:lnTo>
                      <a:pt x="879601" y="444373"/>
                    </a:lnTo>
                    <a:lnTo>
                      <a:pt x="882142" y="446786"/>
                    </a:lnTo>
                    <a:lnTo>
                      <a:pt x="888492" y="446786"/>
                    </a:lnTo>
                    <a:lnTo>
                      <a:pt x="891032" y="444373"/>
                    </a:lnTo>
                    <a:lnTo>
                      <a:pt x="891032" y="438277"/>
                    </a:lnTo>
                    <a:lnTo>
                      <a:pt x="888492" y="435864"/>
                    </a:lnTo>
                    <a:close/>
                  </a:path>
                  <a:path w="1213485" h="522604">
                    <a:moveTo>
                      <a:pt x="837438" y="278130"/>
                    </a:moveTo>
                    <a:lnTo>
                      <a:pt x="825500" y="278130"/>
                    </a:lnTo>
                    <a:lnTo>
                      <a:pt x="820674" y="282702"/>
                    </a:lnTo>
                    <a:lnTo>
                      <a:pt x="820674" y="294005"/>
                    </a:lnTo>
                    <a:lnTo>
                      <a:pt x="825500" y="298704"/>
                    </a:lnTo>
                    <a:lnTo>
                      <a:pt x="837438" y="298704"/>
                    </a:lnTo>
                    <a:lnTo>
                      <a:pt x="842391" y="294005"/>
                    </a:lnTo>
                    <a:lnTo>
                      <a:pt x="842391" y="282702"/>
                    </a:lnTo>
                    <a:lnTo>
                      <a:pt x="837438" y="278130"/>
                    </a:lnTo>
                    <a:close/>
                  </a:path>
                  <a:path w="1213485" h="522604">
                    <a:moveTo>
                      <a:pt x="836422" y="330962"/>
                    </a:moveTo>
                    <a:lnTo>
                      <a:pt x="826643" y="330962"/>
                    </a:lnTo>
                    <a:lnTo>
                      <a:pt x="822579" y="334645"/>
                    </a:lnTo>
                    <a:lnTo>
                      <a:pt x="822579" y="343916"/>
                    </a:lnTo>
                    <a:lnTo>
                      <a:pt x="826643" y="347726"/>
                    </a:lnTo>
                    <a:lnTo>
                      <a:pt x="836422" y="347726"/>
                    </a:lnTo>
                    <a:lnTo>
                      <a:pt x="840232" y="343916"/>
                    </a:lnTo>
                    <a:lnTo>
                      <a:pt x="840232" y="334645"/>
                    </a:lnTo>
                    <a:lnTo>
                      <a:pt x="836422" y="330962"/>
                    </a:lnTo>
                    <a:close/>
                  </a:path>
                  <a:path w="1213485" h="522604">
                    <a:moveTo>
                      <a:pt x="834770" y="435864"/>
                    </a:moveTo>
                    <a:lnTo>
                      <a:pt x="828294" y="435864"/>
                    </a:lnTo>
                    <a:lnTo>
                      <a:pt x="825754" y="438277"/>
                    </a:lnTo>
                    <a:lnTo>
                      <a:pt x="825754" y="444373"/>
                    </a:lnTo>
                    <a:lnTo>
                      <a:pt x="828294" y="446786"/>
                    </a:lnTo>
                    <a:lnTo>
                      <a:pt x="834770" y="446786"/>
                    </a:lnTo>
                    <a:lnTo>
                      <a:pt x="837311" y="444373"/>
                    </a:lnTo>
                    <a:lnTo>
                      <a:pt x="837311" y="438277"/>
                    </a:lnTo>
                    <a:lnTo>
                      <a:pt x="834770" y="435864"/>
                    </a:lnTo>
                    <a:close/>
                  </a:path>
                  <a:path w="1213485" h="522604">
                    <a:moveTo>
                      <a:pt x="834136" y="487807"/>
                    </a:moveTo>
                    <a:lnTo>
                      <a:pt x="828929" y="487807"/>
                    </a:lnTo>
                    <a:lnTo>
                      <a:pt x="826769" y="489839"/>
                    </a:lnTo>
                    <a:lnTo>
                      <a:pt x="826769" y="494665"/>
                    </a:lnTo>
                    <a:lnTo>
                      <a:pt x="828929" y="496697"/>
                    </a:lnTo>
                    <a:lnTo>
                      <a:pt x="834136" y="496697"/>
                    </a:lnTo>
                    <a:lnTo>
                      <a:pt x="836168" y="494665"/>
                    </a:lnTo>
                    <a:lnTo>
                      <a:pt x="836168" y="489839"/>
                    </a:lnTo>
                    <a:lnTo>
                      <a:pt x="834136" y="487807"/>
                    </a:lnTo>
                    <a:close/>
                  </a:path>
                  <a:path w="1213485" h="522604">
                    <a:moveTo>
                      <a:pt x="835406" y="383540"/>
                    </a:moveTo>
                    <a:lnTo>
                      <a:pt x="827405" y="383540"/>
                    </a:lnTo>
                    <a:lnTo>
                      <a:pt x="824230" y="386588"/>
                    </a:lnTo>
                    <a:lnTo>
                      <a:pt x="824230" y="394081"/>
                    </a:lnTo>
                    <a:lnTo>
                      <a:pt x="827405" y="397129"/>
                    </a:lnTo>
                    <a:lnTo>
                      <a:pt x="835406" y="397129"/>
                    </a:lnTo>
                    <a:lnTo>
                      <a:pt x="838581" y="394081"/>
                    </a:lnTo>
                    <a:lnTo>
                      <a:pt x="838581" y="386588"/>
                    </a:lnTo>
                    <a:lnTo>
                      <a:pt x="835406" y="383540"/>
                    </a:lnTo>
                    <a:close/>
                  </a:path>
                  <a:path w="1213485" h="522604">
                    <a:moveTo>
                      <a:pt x="806577" y="409194"/>
                    </a:moveTo>
                    <a:lnTo>
                      <a:pt x="802513" y="409194"/>
                    </a:lnTo>
                    <a:lnTo>
                      <a:pt x="799973" y="411353"/>
                    </a:lnTo>
                    <a:lnTo>
                      <a:pt x="797560" y="413893"/>
                    </a:lnTo>
                    <a:lnTo>
                      <a:pt x="797560" y="417703"/>
                    </a:lnTo>
                    <a:lnTo>
                      <a:pt x="799973" y="420116"/>
                    </a:lnTo>
                    <a:lnTo>
                      <a:pt x="802513" y="422529"/>
                    </a:lnTo>
                    <a:lnTo>
                      <a:pt x="806577" y="422529"/>
                    </a:lnTo>
                    <a:lnTo>
                      <a:pt x="811657" y="417703"/>
                    </a:lnTo>
                    <a:lnTo>
                      <a:pt x="811657" y="413893"/>
                    </a:lnTo>
                    <a:lnTo>
                      <a:pt x="809117" y="411353"/>
                    </a:lnTo>
                    <a:lnTo>
                      <a:pt x="806577" y="409194"/>
                    </a:lnTo>
                    <a:close/>
                  </a:path>
                  <a:path w="1213485" h="522604">
                    <a:moveTo>
                      <a:pt x="807211" y="356489"/>
                    </a:moveTo>
                    <a:lnTo>
                      <a:pt x="802005" y="356489"/>
                    </a:lnTo>
                    <a:lnTo>
                      <a:pt x="798830" y="359537"/>
                    </a:lnTo>
                    <a:lnTo>
                      <a:pt x="795909" y="362585"/>
                    </a:lnTo>
                    <a:lnTo>
                      <a:pt x="795909" y="367157"/>
                    </a:lnTo>
                    <a:lnTo>
                      <a:pt x="798830" y="370205"/>
                    </a:lnTo>
                    <a:lnTo>
                      <a:pt x="802005" y="372999"/>
                    </a:lnTo>
                    <a:lnTo>
                      <a:pt x="807211" y="372999"/>
                    </a:lnTo>
                    <a:lnTo>
                      <a:pt x="813307" y="367157"/>
                    </a:lnTo>
                    <a:lnTo>
                      <a:pt x="813307" y="362585"/>
                    </a:lnTo>
                    <a:lnTo>
                      <a:pt x="810133" y="359537"/>
                    </a:lnTo>
                    <a:lnTo>
                      <a:pt x="807211" y="356489"/>
                    </a:lnTo>
                    <a:close/>
                  </a:path>
                  <a:path w="1213485" h="522604">
                    <a:moveTo>
                      <a:pt x="805942" y="513207"/>
                    </a:moveTo>
                    <a:lnTo>
                      <a:pt x="803148" y="513207"/>
                    </a:lnTo>
                    <a:lnTo>
                      <a:pt x="801624" y="514858"/>
                    </a:lnTo>
                    <a:lnTo>
                      <a:pt x="799973" y="516382"/>
                    </a:lnTo>
                    <a:lnTo>
                      <a:pt x="799973" y="518922"/>
                    </a:lnTo>
                    <a:lnTo>
                      <a:pt x="801624" y="520446"/>
                    </a:lnTo>
                    <a:lnTo>
                      <a:pt x="803148" y="522097"/>
                    </a:lnTo>
                    <a:lnTo>
                      <a:pt x="805942" y="522097"/>
                    </a:lnTo>
                    <a:lnTo>
                      <a:pt x="809117" y="518922"/>
                    </a:lnTo>
                    <a:lnTo>
                      <a:pt x="809117" y="516382"/>
                    </a:lnTo>
                    <a:lnTo>
                      <a:pt x="805942" y="513207"/>
                    </a:lnTo>
                    <a:close/>
                  </a:path>
                  <a:path w="1213485" h="522604">
                    <a:moveTo>
                      <a:pt x="806069" y="461264"/>
                    </a:moveTo>
                    <a:lnTo>
                      <a:pt x="802894" y="461264"/>
                    </a:lnTo>
                    <a:lnTo>
                      <a:pt x="798830" y="465074"/>
                    </a:lnTo>
                    <a:lnTo>
                      <a:pt x="798830" y="468376"/>
                    </a:lnTo>
                    <a:lnTo>
                      <a:pt x="802894" y="472186"/>
                    </a:lnTo>
                    <a:lnTo>
                      <a:pt x="806069" y="472186"/>
                    </a:lnTo>
                    <a:lnTo>
                      <a:pt x="808228" y="470154"/>
                    </a:lnTo>
                    <a:lnTo>
                      <a:pt x="810386" y="468376"/>
                    </a:lnTo>
                    <a:lnTo>
                      <a:pt x="810386" y="465074"/>
                    </a:lnTo>
                    <a:lnTo>
                      <a:pt x="808228" y="463296"/>
                    </a:lnTo>
                    <a:lnTo>
                      <a:pt x="806069" y="461264"/>
                    </a:lnTo>
                    <a:close/>
                  </a:path>
                  <a:path w="1213485" h="522604">
                    <a:moveTo>
                      <a:pt x="860551" y="409194"/>
                    </a:moveTo>
                    <a:lnTo>
                      <a:pt x="856234" y="409194"/>
                    </a:lnTo>
                    <a:lnTo>
                      <a:pt x="853948" y="411353"/>
                    </a:lnTo>
                    <a:lnTo>
                      <a:pt x="851407" y="413893"/>
                    </a:lnTo>
                    <a:lnTo>
                      <a:pt x="851407" y="417703"/>
                    </a:lnTo>
                    <a:lnTo>
                      <a:pt x="853948" y="420116"/>
                    </a:lnTo>
                    <a:lnTo>
                      <a:pt x="856234" y="422529"/>
                    </a:lnTo>
                    <a:lnTo>
                      <a:pt x="860551" y="422529"/>
                    </a:lnTo>
                    <a:lnTo>
                      <a:pt x="862964" y="420116"/>
                    </a:lnTo>
                    <a:lnTo>
                      <a:pt x="865505" y="417703"/>
                    </a:lnTo>
                    <a:lnTo>
                      <a:pt x="865505" y="413893"/>
                    </a:lnTo>
                    <a:lnTo>
                      <a:pt x="862964" y="411353"/>
                    </a:lnTo>
                    <a:lnTo>
                      <a:pt x="860551" y="409194"/>
                    </a:lnTo>
                    <a:close/>
                  </a:path>
                  <a:path w="1213485" h="522604">
                    <a:moveTo>
                      <a:pt x="891286" y="278130"/>
                    </a:moveTo>
                    <a:lnTo>
                      <a:pt x="879348" y="278130"/>
                    </a:lnTo>
                    <a:lnTo>
                      <a:pt x="874394" y="282702"/>
                    </a:lnTo>
                    <a:lnTo>
                      <a:pt x="874394" y="294005"/>
                    </a:lnTo>
                    <a:lnTo>
                      <a:pt x="879348" y="298704"/>
                    </a:lnTo>
                    <a:lnTo>
                      <a:pt x="891286" y="298704"/>
                    </a:lnTo>
                    <a:lnTo>
                      <a:pt x="896238" y="294005"/>
                    </a:lnTo>
                    <a:lnTo>
                      <a:pt x="896238" y="282702"/>
                    </a:lnTo>
                    <a:lnTo>
                      <a:pt x="891286" y="278130"/>
                    </a:lnTo>
                    <a:close/>
                  </a:path>
                  <a:path w="1213485" h="522604">
                    <a:moveTo>
                      <a:pt x="890269" y="330962"/>
                    </a:moveTo>
                    <a:lnTo>
                      <a:pt x="880363" y="330962"/>
                    </a:lnTo>
                    <a:lnTo>
                      <a:pt x="876554" y="334645"/>
                    </a:lnTo>
                    <a:lnTo>
                      <a:pt x="876554" y="343916"/>
                    </a:lnTo>
                    <a:lnTo>
                      <a:pt x="880363" y="347726"/>
                    </a:lnTo>
                    <a:lnTo>
                      <a:pt x="890269" y="347726"/>
                    </a:lnTo>
                    <a:lnTo>
                      <a:pt x="894080" y="343916"/>
                    </a:lnTo>
                    <a:lnTo>
                      <a:pt x="894080" y="334645"/>
                    </a:lnTo>
                    <a:lnTo>
                      <a:pt x="890269" y="330962"/>
                    </a:lnTo>
                    <a:close/>
                  </a:path>
                  <a:path w="1213485" h="522604">
                    <a:moveTo>
                      <a:pt x="887857" y="487807"/>
                    </a:moveTo>
                    <a:lnTo>
                      <a:pt x="882776" y="487807"/>
                    </a:lnTo>
                    <a:lnTo>
                      <a:pt x="880618" y="489839"/>
                    </a:lnTo>
                    <a:lnTo>
                      <a:pt x="880618" y="494665"/>
                    </a:lnTo>
                    <a:lnTo>
                      <a:pt x="882776" y="496697"/>
                    </a:lnTo>
                    <a:lnTo>
                      <a:pt x="887857" y="496697"/>
                    </a:lnTo>
                    <a:lnTo>
                      <a:pt x="890016" y="494665"/>
                    </a:lnTo>
                    <a:lnTo>
                      <a:pt x="890016" y="489839"/>
                    </a:lnTo>
                    <a:lnTo>
                      <a:pt x="887857" y="487807"/>
                    </a:lnTo>
                    <a:close/>
                  </a:path>
                  <a:path w="1213485" h="522604">
                    <a:moveTo>
                      <a:pt x="807593" y="303784"/>
                    </a:moveTo>
                    <a:lnTo>
                      <a:pt x="801370" y="303784"/>
                    </a:lnTo>
                    <a:lnTo>
                      <a:pt x="797560" y="307340"/>
                    </a:lnTo>
                    <a:lnTo>
                      <a:pt x="793750" y="311023"/>
                    </a:lnTo>
                    <a:lnTo>
                      <a:pt x="793750" y="316865"/>
                    </a:lnTo>
                    <a:lnTo>
                      <a:pt x="797560" y="320548"/>
                    </a:lnTo>
                    <a:lnTo>
                      <a:pt x="801370" y="324104"/>
                    </a:lnTo>
                    <a:lnTo>
                      <a:pt x="807593" y="324104"/>
                    </a:lnTo>
                    <a:lnTo>
                      <a:pt x="815339" y="316865"/>
                    </a:lnTo>
                    <a:lnTo>
                      <a:pt x="815339" y="311023"/>
                    </a:lnTo>
                    <a:lnTo>
                      <a:pt x="807593" y="303784"/>
                    </a:lnTo>
                    <a:close/>
                  </a:path>
                  <a:path w="1213485" h="522604">
                    <a:moveTo>
                      <a:pt x="860170" y="461264"/>
                    </a:moveTo>
                    <a:lnTo>
                      <a:pt x="856742" y="461264"/>
                    </a:lnTo>
                    <a:lnTo>
                      <a:pt x="854837" y="463296"/>
                    </a:lnTo>
                    <a:lnTo>
                      <a:pt x="852678" y="465074"/>
                    </a:lnTo>
                    <a:lnTo>
                      <a:pt x="852678" y="468376"/>
                    </a:lnTo>
                    <a:lnTo>
                      <a:pt x="854837" y="470154"/>
                    </a:lnTo>
                    <a:lnTo>
                      <a:pt x="856742" y="472186"/>
                    </a:lnTo>
                    <a:lnTo>
                      <a:pt x="860170" y="472186"/>
                    </a:lnTo>
                    <a:lnTo>
                      <a:pt x="862076" y="470154"/>
                    </a:lnTo>
                    <a:lnTo>
                      <a:pt x="864235" y="468376"/>
                    </a:lnTo>
                    <a:lnTo>
                      <a:pt x="864235" y="465074"/>
                    </a:lnTo>
                    <a:lnTo>
                      <a:pt x="862076" y="463296"/>
                    </a:lnTo>
                    <a:lnTo>
                      <a:pt x="860170" y="461264"/>
                    </a:lnTo>
                    <a:close/>
                  </a:path>
                  <a:path w="1213485" h="522604">
                    <a:moveTo>
                      <a:pt x="860932" y="356489"/>
                    </a:moveTo>
                    <a:lnTo>
                      <a:pt x="855853" y="356489"/>
                    </a:lnTo>
                    <a:lnTo>
                      <a:pt x="852805" y="359537"/>
                    </a:lnTo>
                    <a:lnTo>
                      <a:pt x="849630" y="362585"/>
                    </a:lnTo>
                    <a:lnTo>
                      <a:pt x="849630" y="367157"/>
                    </a:lnTo>
                    <a:lnTo>
                      <a:pt x="852805" y="370205"/>
                    </a:lnTo>
                    <a:lnTo>
                      <a:pt x="855853" y="372999"/>
                    </a:lnTo>
                    <a:lnTo>
                      <a:pt x="860932" y="372999"/>
                    </a:lnTo>
                    <a:lnTo>
                      <a:pt x="863981" y="370205"/>
                    </a:lnTo>
                    <a:lnTo>
                      <a:pt x="867156" y="367157"/>
                    </a:lnTo>
                    <a:lnTo>
                      <a:pt x="867156" y="362585"/>
                    </a:lnTo>
                    <a:lnTo>
                      <a:pt x="863981" y="359537"/>
                    </a:lnTo>
                    <a:lnTo>
                      <a:pt x="860932" y="356489"/>
                    </a:lnTo>
                    <a:close/>
                  </a:path>
                  <a:path w="1213485" h="522604">
                    <a:moveTo>
                      <a:pt x="861568" y="303784"/>
                    </a:moveTo>
                    <a:lnTo>
                      <a:pt x="855218" y="303784"/>
                    </a:lnTo>
                    <a:lnTo>
                      <a:pt x="847470" y="311023"/>
                    </a:lnTo>
                    <a:lnTo>
                      <a:pt x="847470" y="316865"/>
                    </a:lnTo>
                    <a:lnTo>
                      <a:pt x="855218" y="324104"/>
                    </a:lnTo>
                    <a:lnTo>
                      <a:pt x="861568" y="324104"/>
                    </a:lnTo>
                    <a:lnTo>
                      <a:pt x="869061" y="316865"/>
                    </a:lnTo>
                    <a:lnTo>
                      <a:pt x="869061" y="311023"/>
                    </a:lnTo>
                    <a:lnTo>
                      <a:pt x="861568" y="303784"/>
                    </a:lnTo>
                    <a:close/>
                  </a:path>
                  <a:path w="1213485" h="522604">
                    <a:moveTo>
                      <a:pt x="997838" y="330962"/>
                    </a:moveTo>
                    <a:lnTo>
                      <a:pt x="988187" y="330962"/>
                    </a:lnTo>
                    <a:lnTo>
                      <a:pt x="984250" y="334645"/>
                    </a:lnTo>
                    <a:lnTo>
                      <a:pt x="984250" y="343916"/>
                    </a:lnTo>
                    <a:lnTo>
                      <a:pt x="988187" y="347726"/>
                    </a:lnTo>
                    <a:lnTo>
                      <a:pt x="997838" y="347726"/>
                    </a:lnTo>
                    <a:lnTo>
                      <a:pt x="1001903" y="343916"/>
                    </a:lnTo>
                    <a:lnTo>
                      <a:pt x="1001903" y="334645"/>
                    </a:lnTo>
                    <a:lnTo>
                      <a:pt x="997838" y="330962"/>
                    </a:lnTo>
                    <a:close/>
                  </a:path>
                  <a:path w="1213485" h="522604">
                    <a:moveTo>
                      <a:pt x="862203" y="250444"/>
                    </a:moveTo>
                    <a:lnTo>
                      <a:pt x="854582" y="250444"/>
                    </a:lnTo>
                    <a:lnTo>
                      <a:pt x="845185" y="259334"/>
                    </a:lnTo>
                    <a:lnTo>
                      <a:pt x="845185" y="266573"/>
                    </a:lnTo>
                    <a:lnTo>
                      <a:pt x="854582" y="275463"/>
                    </a:lnTo>
                    <a:lnTo>
                      <a:pt x="862203" y="275463"/>
                    </a:lnTo>
                    <a:lnTo>
                      <a:pt x="871601" y="266573"/>
                    </a:lnTo>
                    <a:lnTo>
                      <a:pt x="871601" y="259334"/>
                    </a:lnTo>
                    <a:lnTo>
                      <a:pt x="862203" y="250444"/>
                    </a:lnTo>
                    <a:close/>
                  </a:path>
                  <a:path w="1213485" h="522604">
                    <a:moveTo>
                      <a:pt x="859663" y="513207"/>
                    </a:moveTo>
                    <a:lnTo>
                      <a:pt x="857123" y="513207"/>
                    </a:lnTo>
                    <a:lnTo>
                      <a:pt x="855472" y="514858"/>
                    </a:lnTo>
                    <a:lnTo>
                      <a:pt x="853694" y="516382"/>
                    </a:lnTo>
                    <a:lnTo>
                      <a:pt x="853694" y="518922"/>
                    </a:lnTo>
                    <a:lnTo>
                      <a:pt x="855472" y="520446"/>
                    </a:lnTo>
                    <a:lnTo>
                      <a:pt x="857123" y="522097"/>
                    </a:lnTo>
                    <a:lnTo>
                      <a:pt x="859663" y="522097"/>
                    </a:lnTo>
                    <a:lnTo>
                      <a:pt x="863092" y="518922"/>
                    </a:lnTo>
                    <a:lnTo>
                      <a:pt x="863092" y="516382"/>
                    </a:lnTo>
                    <a:lnTo>
                      <a:pt x="859663" y="513207"/>
                    </a:lnTo>
                    <a:close/>
                  </a:path>
                  <a:path w="1213485" h="522604">
                    <a:moveTo>
                      <a:pt x="889381" y="383540"/>
                    </a:moveTo>
                    <a:lnTo>
                      <a:pt x="881507" y="383540"/>
                    </a:lnTo>
                    <a:lnTo>
                      <a:pt x="878332" y="386588"/>
                    </a:lnTo>
                    <a:lnTo>
                      <a:pt x="878332" y="394081"/>
                    </a:lnTo>
                    <a:lnTo>
                      <a:pt x="881507" y="397129"/>
                    </a:lnTo>
                    <a:lnTo>
                      <a:pt x="889381" y="397129"/>
                    </a:lnTo>
                    <a:lnTo>
                      <a:pt x="892556" y="394081"/>
                    </a:lnTo>
                    <a:lnTo>
                      <a:pt x="892556" y="386588"/>
                    </a:lnTo>
                    <a:lnTo>
                      <a:pt x="889381" y="383540"/>
                    </a:lnTo>
                    <a:close/>
                  </a:path>
                  <a:path w="1213485" h="522604">
                    <a:moveTo>
                      <a:pt x="1129792" y="409194"/>
                    </a:moveTo>
                    <a:lnTo>
                      <a:pt x="1125728" y="409194"/>
                    </a:lnTo>
                    <a:lnTo>
                      <a:pt x="1123188" y="411353"/>
                    </a:lnTo>
                    <a:lnTo>
                      <a:pt x="1120648" y="413893"/>
                    </a:lnTo>
                    <a:lnTo>
                      <a:pt x="1120648" y="417703"/>
                    </a:lnTo>
                    <a:lnTo>
                      <a:pt x="1125728" y="422529"/>
                    </a:lnTo>
                    <a:lnTo>
                      <a:pt x="1129792" y="422529"/>
                    </a:lnTo>
                    <a:lnTo>
                      <a:pt x="1132332" y="420116"/>
                    </a:lnTo>
                    <a:lnTo>
                      <a:pt x="1134745" y="417703"/>
                    </a:lnTo>
                    <a:lnTo>
                      <a:pt x="1134745" y="413893"/>
                    </a:lnTo>
                    <a:lnTo>
                      <a:pt x="1132332" y="411353"/>
                    </a:lnTo>
                    <a:lnTo>
                      <a:pt x="1129792" y="409194"/>
                    </a:lnTo>
                    <a:close/>
                  </a:path>
                  <a:path w="1213485" h="522604">
                    <a:moveTo>
                      <a:pt x="1130935" y="303784"/>
                    </a:moveTo>
                    <a:lnTo>
                      <a:pt x="1124712" y="303784"/>
                    </a:lnTo>
                    <a:lnTo>
                      <a:pt x="1116965" y="311023"/>
                    </a:lnTo>
                    <a:lnTo>
                      <a:pt x="1116965" y="316865"/>
                    </a:lnTo>
                    <a:lnTo>
                      <a:pt x="1124712" y="324104"/>
                    </a:lnTo>
                    <a:lnTo>
                      <a:pt x="1130935" y="324104"/>
                    </a:lnTo>
                    <a:lnTo>
                      <a:pt x="1134745" y="320548"/>
                    </a:lnTo>
                    <a:lnTo>
                      <a:pt x="1138555" y="316865"/>
                    </a:lnTo>
                    <a:lnTo>
                      <a:pt x="1138555" y="311023"/>
                    </a:lnTo>
                    <a:lnTo>
                      <a:pt x="1134745" y="307340"/>
                    </a:lnTo>
                    <a:lnTo>
                      <a:pt x="1130935" y="303784"/>
                    </a:lnTo>
                    <a:close/>
                  </a:path>
                  <a:path w="1213485" h="522604">
                    <a:moveTo>
                      <a:pt x="1129030" y="513207"/>
                    </a:moveTo>
                    <a:lnTo>
                      <a:pt x="1126363" y="513207"/>
                    </a:lnTo>
                    <a:lnTo>
                      <a:pt x="1124712" y="514858"/>
                    </a:lnTo>
                    <a:lnTo>
                      <a:pt x="1122934" y="516382"/>
                    </a:lnTo>
                    <a:lnTo>
                      <a:pt x="1122934" y="518922"/>
                    </a:lnTo>
                    <a:lnTo>
                      <a:pt x="1124712" y="520446"/>
                    </a:lnTo>
                    <a:lnTo>
                      <a:pt x="1126363" y="522097"/>
                    </a:lnTo>
                    <a:lnTo>
                      <a:pt x="1129030" y="522097"/>
                    </a:lnTo>
                    <a:lnTo>
                      <a:pt x="1130681" y="520446"/>
                    </a:lnTo>
                    <a:lnTo>
                      <a:pt x="1132332" y="518922"/>
                    </a:lnTo>
                    <a:lnTo>
                      <a:pt x="1132332" y="516382"/>
                    </a:lnTo>
                    <a:lnTo>
                      <a:pt x="1130681" y="514858"/>
                    </a:lnTo>
                    <a:lnTo>
                      <a:pt x="1129030" y="513207"/>
                    </a:lnTo>
                    <a:close/>
                  </a:path>
                  <a:path w="1213485" h="522604">
                    <a:moveTo>
                      <a:pt x="1129411" y="461264"/>
                    </a:moveTo>
                    <a:lnTo>
                      <a:pt x="1125982" y="461264"/>
                    </a:lnTo>
                    <a:lnTo>
                      <a:pt x="1124077" y="463296"/>
                    </a:lnTo>
                    <a:lnTo>
                      <a:pt x="1121918" y="465074"/>
                    </a:lnTo>
                    <a:lnTo>
                      <a:pt x="1121918" y="468376"/>
                    </a:lnTo>
                    <a:lnTo>
                      <a:pt x="1124077" y="470154"/>
                    </a:lnTo>
                    <a:lnTo>
                      <a:pt x="1125982" y="472186"/>
                    </a:lnTo>
                    <a:lnTo>
                      <a:pt x="1129411" y="472186"/>
                    </a:lnTo>
                    <a:lnTo>
                      <a:pt x="1131316" y="470154"/>
                    </a:lnTo>
                    <a:lnTo>
                      <a:pt x="1133475" y="468376"/>
                    </a:lnTo>
                    <a:lnTo>
                      <a:pt x="1133475" y="465074"/>
                    </a:lnTo>
                    <a:lnTo>
                      <a:pt x="1131316" y="463296"/>
                    </a:lnTo>
                    <a:lnTo>
                      <a:pt x="1129411" y="461264"/>
                    </a:lnTo>
                    <a:close/>
                  </a:path>
                  <a:path w="1213485" h="522604">
                    <a:moveTo>
                      <a:pt x="1130300" y="356489"/>
                    </a:moveTo>
                    <a:lnTo>
                      <a:pt x="1125093" y="356489"/>
                    </a:lnTo>
                    <a:lnTo>
                      <a:pt x="1122172" y="359537"/>
                    </a:lnTo>
                    <a:lnTo>
                      <a:pt x="1118997" y="362585"/>
                    </a:lnTo>
                    <a:lnTo>
                      <a:pt x="1118997" y="367157"/>
                    </a:lnTo>
                    <a:lnTo>
                      <a:pt x="1125093" y="372999"/>
                    </a:lnTo>
                    <a:lnTo>
                      <a:pt x="1130300" y="372999"/>
                    </a:lnTo>
                    <a:lnTo>
                      <a:pt x="1136396" y="367157"/>
                    </a:lnTo>
                    <a:lnTo>
                      <a:pt x="1136396" y="362585"/>
                    </a:lnTo>
                    <a:lnTo>
                      <a:pt x="1133221" y="359537"/>
                    </a:lnTo>
                    <a:lnTo>
                      <a:pt x="1130300" y="356489"/>
                    </a:lnTo>
                    <a:close/>
                  </a:path>
                  <a:path w="1213485" h="522604">
                    <a:moveTo>
                      <a:pt x="405511" y="330962"/>
                    </a:moveTo>
                    <a:lnTo>
                      <a:pt x="395681" y="330962"/>
                    </a:lnTo>
                    <a:lnTo>
                      <a:pt x="391629" y="334645"/>
                    </a:lnTo>
                    <a:lnTo>
                      <a:pt x="391845" y="339344"/>
                    </a:lnTo>
                    <a:lnTo>
                      <a:pt x="391845" y="343916"/>
                    </a:lnTo>
                    <a:lnTo>
                      <a:pt x="395681" y="347726"/>
                    </a:lnTo>
                    <a:lnTo>
                      <a:pt x="405511" y="347726"/>
                    </a:lnTo>
                    <a:lnTo>
                      <a:pt x="409346" y="343916"/>
                    </a:lnTo>
                    <a:lnTo>
                      <a:pt x="409346" y="334645"/>
                    </a:lnTo>
                    <a:lnTo>
                      <a:pt x="405511" y="330962"/>
                    </a:lnTo>
                    <a:close/>
                  </a:path>
                  <a:path w="1213485" h="522604">
                    <a:moveTo>
                      <a:pt x="1105662" y="330962"/>
                    </a:moveTo>
                    <a:lnTo>
                      <a:pt x="1095883" y="330962"/>
                    </a:lnTo>
                    <a:lnTo>
                      <a:pt x="1092073" y="334645"/>
                    </a:lnTo>
                    <a:lnTo>
                      <a:pt x="1092073" y="343916"/>
                    </a:lnTo>
                    <a:lnTo>
                      <a:pt x="1095883" y="347726"/>
                    </a:lnTo>
                    <a:lnTo>
                      <a:pt x="1105662" y="347726"/>
                    </a:lnTo>
                    <a:lnTo>
                      <a:pt x="1109599" y="343916"/>
                    </a:lnTo>
                    <a:lnTo>
                      <a:pt x="1109599" y="334645"/>
                    </a:lnTo>
                    <a:lnTo>
                      <a:pt x="1105662" y="330962"/>
                    </a:lnTo>
                    <a:close/>
                  </a:path>
                  <a:path w="1213485" h="522604">
                    <a:moveTo>
                      <a:pt x="1103376" y="487807"/>
                    </a:moveTo>
                    <a:lnTo>
                      <a:pt x="1098169" y="487807"/>
                    </a:lnTo>
                    <a:lnTo>
                      <a:pt x="1096137" y="489839"/>
                    </a:lnTo>
                    <a:lnTo>
                      <a:pt x="1096137" y="494665"/>
                    </a:lnTo>
                    <a:lnTo>
                      <a:pt x="1098169" y="496697"/>
                    </a:lnTo>
                    <a:lnTo>
                      <a:pt x="1103376" y="496697"/>
                    </a:lnTo>
                    <a:lnTo>
                      <a:pt x="1105535" y="494665"/>
                    </a:lnTo>
                    <a:lnTo>
                      <a:pt x="1105535" y="489839"/>
                    </a:lnTo>
                    <a:lnTo>
                      <a:pt x="1103376" y="487807"/>
                    </a:lnTo>
                    <a:close/>
                  </a:path>
                  <a:path w="1213485" h="522604">
                    <a:moveTo>
                      <a:pt x="1104011" y="435864"/>
                    </a:moveTo>
                    <a:lnTo>
                      <a:pt x="1097534" y="435864"/>
                    </a:lnTo>
                    <a:lnTo>
                      <a:pt x="1094994" y="438277"/>
                    </a:lnTo>
                    <a:lnTo>
                      <a:pt x="1094994" y="444373"/>
                    </a:lnTo>
                    <a:lnTo>
                      <a:pt x="1097534" y="446786"/>
                    </a:lnTo>
                    <a:lnTo>
                      <a:pt x="1104011" y="446786"/>
                    </a:lnTo>
                    <a:lnTo>
                      <a:pt x="1106551" y="444373"/>
                    </a:lnTo>
                    <a:lnTo>
                      <a:pt x="1106551" y="438277"/>
                    </a:lnTo>
                    <a:lnTo>
                      <a:pt x="1104011" y="435864"/>
                    </a:lnTo>
                    <a:close/>
                  </a:path>
                  <a:path w="1213485" h="522604">
                    <a:moveTo>
                      <a:pt x="1131570" y="250444"/>
                    </a:moveTo>
                    <a:lnTo>
                      <a:pt x="1123823" y="250444"/>
                    </a:lnTo>
                    <a:lnTo>
                      <a:pt x="1114425" y="259334"/>
                    </a:lnTo>
                    <a:lnTo>
                      <a:pt x="1114425" y="266573"/>
                    </a:lnTo>
                    <a:lnTo>
                      <a:pt x="1123823" y="275463"/>
                    </a:lnTo>
                    <a:lnTo>
                      <a:pt x="1131570" y="275463"/>
                    </a:lnTo>
                    <a:lnTo>
                      <a:pt x="1140968" y="266573"/>
                    </a:lnTo>
                    <a:lnTo>
                      <a:pt x="1140968" y="259334"/>
                    </a:lnTo>
                    <a:lnTo>
                      <a:pt x="1131570" y="250444"/>
                    </a:lnTo>
                    <a:close/>
                  </a:path>
                  <a:path w="1213485" h="522604">
                    <a:moveTo>
                      <a:pt x="1160526" y="278130"/>
                    </a:moveTo>
                    <a:lnTo>
                      <a:pt x="1148588" y="278130"/>
                    </a:lnTo>
                    <a:lnTo>
                      <a:pt x="1143762" y="282702"/>
                    </a:lnTo>
                    <a:lnTo>
                      <a:pt x="1143762" y="294005"/>
                    </a:lnTo>
                    <a:lnTo>
                      <a:pt x="1148588" y="298704"/>
                    </a:lnTo>
                    <a:lnTo>
                      <a:pt x="1160526" y="298704"/>
                    </a:lnTo>
                    <a:lnTo>
                      <a:pt x="1165479" y="294005"/>
                    </a:lnTo>
                    <a:lnTo>
                      <a:pt x="1165479" y="282702"/>
                    </a:lnTo>
                    <a:lnTo>
                      <a:pt x="1160526" y="278130"/>
                    </a:lnTo>
                    <a:close/>
                  </a:path>
                  <a:path w="1213485" h="522604">
                    <a:moveTo>
                      <a:pt x="1183005" y="513207"/>
                    </a:moveTo>
                    <a:lnTo>
                      <a:pt x="1180211" y="513207"/>
                    </a:lnTo>
                    <a:lnTo>
                      <a:pt x="1177036" y="516382"/>
                    </a:lnTo>
                    <a:lnTo>
                      <a:pt x="1177036" y="518922"/>
                    </a:lnTo>
                    <a:lnTo>
                      <a:pt x="1180211" y="522097"/>
                    </a:lnTo>
                    <a:lnTo>
                      <a:pt x="1183005" y="522097"/>
                    </a:lnTo>
                    <a:lnTo>
                      <a:pt x="1184529" y="520446"/>
                    </a:lnTo>
                    <a:lnTo>
                      <a:pt x="1186180" y="518922"/>
                    </a:lnTo>
                    <a:lnTo>
                      <a:pt x="1186180" y="516382"/>
                    </a:lnTo>
                    <a:lnTo>
                      <a:pt x="1184529" y="514858"/>
                    </a:lnTo>
                    <a:lnTo>
                      <a:pt x="1183005" y="513207"/>
                    </a:lnTo>
                    <a:close/>
                  </a:path>
                  <a:path w="1213485" h="522604">
                    <a:moveTo>
                      <a:pt x="1183640" y="409194"/>
                    </a:moveTo>
                    <a:lnTo>
                      <a:pt x="1179576" y="409194"/>
                    </a:lnTo>
                    <a:lnTo>
                      <a:pt x="1177036" y="411353"/>
                    </a:lnTo>
                    <a:lnTo>
                      <a:pt x="1174496" y="413893"/>
                    </a:lnTo>
                    <a:lnTo>
                      <a:pt x="1174496" y="417703"/>
                    </a:lnTo>
                    <a:lnTo>
                      <a:pt x="1179576" y="422529"/>
                    </a:lnTo>
                    <a:lnTo>
                      <a:pt x="1183640" y="422529"/>
                    </a:lnTo>
                    <a:lnTo>
                      <a:pt x="1188720" y="417703"/>
                    </a:lnTo>
                    <a:lnTo>
                      <a:pt x="1188720" y="413893"/>
                    </a:lnTo>
                    <a:lnTo>
                      <a:pt x="1186180" y="411353"/>
                    </a:lnTo>
                    <a:lnTo>
                      <a:pt x="1183640" y="409194"/>
                    </a:lnTo>
                    <a:close/>
                  </a:path>
                  <a:path w="1213485" h="522604">
                    <a:moveTo>
                      <a:pt x="1184021" y="356489"/>
                    </a:moveTo>
                    <a:lnTo>
                      <a:pt x="1179195" y="356489"/>
                    </a:lnTo>
                    <a:lnTo>
                      <a:pt x="1175893" y="359537"/>
                    </a:lnTo>
                    <a:lnTo>
                      <a:pt x="1172972" y="362585"/>
                    </a:lnTo>
                    <a:lnTo>
                      <a:pt x="1172972" y="367157"/>
                    </a:lnTo>
                    <a:lnTo>
                      <a:pt x="1175893" y="370205"/>
                    </a:lnTo>
                    <a:lnTo>
                      <a:pt x="1179195" y="372999"/>
                    </a:lnTo>
                    <a:lnTo>
                      <a:pt x="1184021" y="372999"/>
                    </a:lnTo>
                    <a:lnTo>
                      <a:pt x="1187323" y="370205"/>
                    </a:lnTo>
                    <a:lnTo>
                      <a:pt x="1190244" y="367157"/>
                    </a:lnTo>
                    <a:lnTo>
                      <a:pt x="1190244" y="362585"/>
                    </a:lnTo>
                    <a:lnTo>
                      <a:pt x="1187323" y="359537"/>
                    </a:lnTo>
                    <a:lnTo>
                      <a:pt x="1184021" y="356489"/>
                    </a:lnTo>
                    <a:close/>
                  </a:path>
                  <a:path w="1213485" h="522604">
                    <a:moveTo>
                      <a:pt x="1183259" y="461264"/>
                    </a:moveTo>
                    <a:lnTo>
                      <a:pt x="1179957" y="461264"/>
                    </a:lnTo>
                    <a:lnTo>
                      <a:pt x="1177925" y="463296"/>
                    </a:lnTo>
                    <a:lnTo>
                      <a:pt x="1175893" y="465074"/>
                    </a:lnTo>
                    <a:lnTo>
                      <a:pt x="1175893" y="468376"/>
                    </a:lnTo>
                    <a:lnTo>
                      <a:pt x="1177925" y="470154"/>
                    </a:lnTo>
                    <a:lnTo>
                      <a:pt x="1179957" y="472186"/>
                    </a:lnTo>
                    <a:lnTo>
                      <a:pt x="1183259" y="472186"/>
                    </a:lnTo>
                    <a:lnTo>
                      <a:pt x="1185291" y="470154"/>
                    </a:lnTo>
                    <a:lnTo>
                      <a:pt x="1187323" y="468376"/>
                    </a:lnTo>
                    <a:lnTo>
                      <a:pt x="1187323" y="465074"/>
                    </a:lnTo>
                    <a:lnTo>
                      <a:pt x="1185291" y="463296"/>
                    </a:lnTo>
                    <a:lnTo>
                      <a:pt x="1183259" y="461264"/>
                    </a:lnTo>
                    <a:close/>
                  </a:path>
                  <a:path w="1213485" h="522604">
                    <a:moveTo>
                      <a:pt x="1157859" y="435864"/>
                    </a:moveTo>
                    <a:lnTo>
                      <a:pt x="1151382" y="435864"/>
                    </a:lnTo>
                    <a:lnTo>
                      <a:pt x="1148842" y="438277"/>
                    </a:lnTo>
                    <a:lnTo>
                      <a:pt x="1148842" y="444373"/>
                    </a:lnTo>
                    <a:lnTo>
                      <a:pt x="1151382" y="446786"/>
                    </a:lnTo>
                    <a:lnTo>
                      <a:pt x="1157859" y="446786"/>
                    </a:lnTo>
                    <a:lnTo>
                      <a:pt x="1160399" y="444373"/>
                    </a:lnTo>
                    <a:lnTo>
                      <a:pt x="1160399" y="438277"/>
                    </a:lnTo>
                    <a:lnTo>
                      <a:pt x="1157859" y="435864"/>
                    </a:lnTo>
                    <a:close/>
                  </a:path>
                  <a:path w="1213485" h="522604">
                    <a:moveTo>
                      <a:pt x="1159510" y="330962"/>
                    </a:moveTo>
                    <a:lnTo>
                      <a:pt x="1149731" y="330962"/>
                    </a:lnTo>
                    <a:lnTo>
                      <a:pt x="1145794" y="334645"/>
                    </a:lnTo>
                    <a:lnTo>
                      <a:pt x="1145794" y="343916"/>
                    </a:lnTo>
                    <a:lnTo>
                      <a:pt x="1149731" y="347726"/>
                    </a:lnTo>
                    <a:lnTo>
                      <a:pt x="1159510" y="347726"/>
                    </a:lnTo>
                    <a:lnTo>
                      <a:pt x="1163574" y="343916"/>
                    </a:lnTo>
                    <a:lnTo>
                      <a:pt x="1163574" y="334645"/>
                    </a:lnTo>
                    <a:lnTo>
                      <a:pt x="1159510" y="330962"/>
                    </a:lnTo>
                    <a:close/>
                  </a:path>
                  <a:path w="1213485" h="522604">
                    <a:moveTo>
                      <a:pt x="1106805" y="278130"/>
                    </a:moveTo>
                    <a:lnTo>
                      <a:pt x="1094867" y="278130"/>
                    </a:lnTo>
                    <a:lnTo>
                      <a:pt x="1089914" y="282702"/>
                    </a:lnTo>
                    <a:lnTo>
                      <a:pt x="1089914" y="294005"/>
                    </a:lnTo>
                    <a:lnTo>
                      <a:pt x="1094867" y="298704"/>
                    </a:lnTo>
                    <a:lnTo>
                      <a:pt x="1106805" y="298704"/>
                    </a:lnTo>
                    <a:lnTo>
                      <a:pt x="1111631" y="294005"/>
                    </a:lnTo>
                    <a:lnTo>
                      <a:pt x="1111631" y="282702"/>
                    </a:lnTo>
                    <a:lnTo>
                      <a:pt x="1106805" y="278130"/>
                    </a:lnTo>
                    <a:close/>
                  </a:path>
                  <a:path w="1213485" h="522604">
                    <a:moveTo>
                      <a:pt x="1157097" y="487807"/>
                    </a:moveTo>
                    <a:lnTo>
                      <a:pt x="1152017" y="487807"/>
                    </a:lnTo>
                    <a:lnTo>
                      <a:pt x="1149858" y="489839"/>
                    </a:lnTo>
                    <a:lnTo>
                      <a:pt x="1149858" y="494665"/>
                    </a:lnTo>
                    <a:lnTo>
                      <a:pt x="1152017" y="496697"/>
                    </a:lnTo>
                    <a:lnTo>
                      <a:pt x="1157097" y="496697"/>
                    </a:lnTo>
                    <a:lnTo>
                      <a:pt x="1159256" y="494665"/>
                    </a:lnTo>
                    <a:lnTo>
                      <a:pt x="1159256" y="489839"/>
                    </a:lnTo>
                    <a:lnTo>
                      <a:pt x="1157097" y="487807"/>
                    </a:lnTo>
                    <a:close/>
                  </a:path>
                  <a:path w="1213485" h="522604">
                    <a:moveTo>
                      <a:pt x="1158621" y="383540"/>
                    </a:moveTo>
                    <a:lnTo>
                      <a:pt x="1150747" y="383540"/>
                    </a:lnTo>
                    <a:lnTo>
                      <a:pt x="1147572" y="386588"/>
                    </a:lnTo>
                    <a:lnTo>
                      <a:pt x="1147572" y="394081"/>
                    </a:lnTo>
                    <a:lnTo>
                      <a:pt x="1150747" y="397129"/>
                    </a:lnTo>
                    <a:lnTo>
                      <a:pt x="1158621" y="397129"/>
                    </a:lnTo>
                    <a:lnTo>
                      <a:pt x="1161796" y="394081"/>
                    </a:lnTo>
                    <a:lnTo>
                      <a:pt x="1161796" y="386588"/>
                    </a:lnTo>
                    <a:lnTo>
                      <a:pt x="1158621" y="383540"/>
                    </a:lnTo>
                    <a:close/>
                  </a:path>
                  <a:path w="1213485" h="522604">
                    <a:moveTo>
                      <a:pt x="1182370" y="304546"/>
                    </a:moveTo>
                    <a:lnTo>
                      <a:pt x="1179576" y="304546"/>
                    </a:lnTo>
                    <a:lnTo>
                      <a:pt x="1176782" y="305308"/>
                    </a:lnTo>
                    <a:lnTo>
                      <a:pt x="1174623" y="307340"/>
                    </a:lnTo>
                    <a:lnTo>
                      <a:pt x="1170813" y="311023"/>
                    </a:lnTo>
                    <a:lnTo>
                      <a:pt x="1170813" y="316865"/>
                    </a:lnTo>
                    <a:lnTo>
                      <a:pt x="1174623" y="320548"/>
                    </a:lnTo>
                    <a:lnTo>
                      <a:pt x="1177417" y="323088"/>
                    </a:lnTo>
                    <a:lnTo>
                      <a:pt x="1181735" y="323723"/>
                    </a:lnTo>
                    <a:lnTo>
                      <a:pt x="1185291" y="322580"/>
                    </a:lnTo>
                    <a:lnTo>
                      <a:pt x="1182370" y="304546"/>
                    </a:lnTo>
                    <a:close/>
                  </a:path>
                  <a:path w="1213485" h="522604">
                    <a:moveTo>
                      <a:pt x="1021334" y="513207"/>
                    </a:moveTo>
                    <a:lnTo>
                      <a:pt x="1018539" y="513207"/>
                    </a:lnTo>
                    <a:lnTo>
                      <a:pt x="1017016" y="514858"/>
                    </a:lnTo>
                    <a:lnTo>
                      <a:pt x="1015364" y="516382"/>
                    </a:lnTo>
                    <a:lnTo>
                      <a:pt x="1015364" y="518922"/>
                    </a:lnTo>
                    <a:lnTo>
                      <a:pt x="1017016" y="520446"/>
                    </a:lnTo>
                    <a:lnTo>
                      <a:pt x="1018539" y="522097"/>
                    </a:lnTo>
                    <a:lnTo>
                      <a:pt x="1021334" y="522097"/>
                    </a:lnTo>
                    <a:lnTo>
                      <a:pt x="1023112" y="520446"/>
                    </a:lnTo>
                    <a:lnTo>
                      <a:pt x="1024509" y="518922"/>
                    </a:lnTo>
                    <a:lnTo>
                      <a:pt x="1024509" y="516382"/>
                    </a:lnTo>
                    <a:lnTo>
                      <a:pt x="1023112" y="514858"/>
                    </a:lnTo>
                    <a:lnTo>
                      <a:pt x="1021334" y="513207"/>
                    </a:lnTo>
                    <a:close/>
                  </a:path>
                  <a:path w="1213485" h="522604">
                    <a:moveTo>
                      <a:pt x="1021969" y="409194"/>
                    </a:moveTo>
                    <a:lnTo>
                      <a:pt x="1017905" y="409194"/>
                    </a:lnTo>
                    <a:lnTo>
                      <a:pt x="1015364" y="411353"/>
                    </a:lnTo>
                    <a:lnTo>
                      <a:pt x="1013079" y="413893"/>
                    </a:lnTo>
                    <a:lnTo>
                      <a:pt x="1013079" y="417703"/>
                    </a:lnTo>
                    <a:lnTo>
                      <a:pt x="1015364" y="420116"/>
                    </a:lnTo>
                    <a:lnTo>
                      <a:pt x="1017905" y="422529"/>
                    </a:lnTo>
                    <a:lnTo>
                      <a:pt x="1021969" y="422529"/>
                    </a:lnTo>
                    <a:lnTo>
                      <a:pt x="1024509" y="420116"/>
                    </a:lnTo>
                    <a:lnTo>
                      <a:pt x="1027176" y="417703"/>
                    </a:lnTo>
                    <a:lnTo>
                      <a:pt x="1027176" y="413893"/>
                    </a:lnTo>
                    <a:lnTo>
                      <a:pt x="1024509" y="411353"/>
                    </a:lnTo>
                    <a:lnTo>
                      <a:pt x="1021969" y="409194"/>
                    </a:lnTo>
                    <a:close/>
                  </a:path>
                  <a:path w="1213485" h="522604">
                    <a:moveTo>
                      <a:pt x="1052957" y="278130"/>
                    </a:moveTo>
                    <a:lnTo>
                      <a:pt x="1041019" y="278130"/>
                    </a:lnTo>
                    <a:lnTo>
                      <a:pt x="1036066" y="282702"/>
                    </a:lnTo>
                    <a:lnTo>
                      <a:pt x="1036066" y="294005"/>
                    </a:lnTo>
                    <a:lnTo>
                      <a:pt x="1041019" y="298704"/>
                    </a:lnTo>
                    <a:lnTo>
                      <a:pt x="1052957" y="298704"/>
                    </a:lnTo>
                    <a:lnTo>
                      <a:pt x="1057910" y="294005"/>
                    </a:lnTo>
                    <a:lnTo>
                      <a:pt x="1057910" y="282702"/>
                    </a:lnTo>
                    <a:lnTo>
                      <a:pt x="1052957" y="278130"/>
                    </a:lnTo>
                    <a:close/>
                  </a:path>
                  <a:path w="1213485" h="522604">
                    <a:moveTo>
                      <a:pt x="995680" y="487807"/>
                    </a:moveTo>
                    <a:lnTo>
                      <a:pt x="990345" y="487807"/>
                    </a:lnTo>
                    <a:lnTo>
                      <a:pt x="988441" y="489839"/>
                    </a:lnTo>
                    <a:lnTo>
                      <a:pt x="988441" y="494665"/>
                    </a:lnTo>
                    <a:lnTo>
                      <a:pt x="990345" y="496697"/>
                    </a:lnTo>
                    <a:lnTo>
                      <a:pt x="995680" y="496697"/>
                    </a:lnTo>
                    <a:lnTo>
                      <a:pt x="997838" y="494665"/>
                    </a:lnTo>
                    <a:lnTo>
                      <a:pt x="997838" y="489839"/>
                    </a:lnTo>
                    <a:lnTo>
                      <a:pt x="995680" y="487807"/>
                    </a:lnTo>
                    <a:close/>
                  </a:path>
                  <a:path w="1213485" h="522604">
                    <a:moveTo>
                      <a:pt x="996314" y="435864"/>
                    </a:moveTo>
                    <a:lnTo>
                      <a:pt x="989964" y="435864"/>
                    </a:lnTo>
                    <a:lnTo>
                      <a:pt x="987170" y="438277"/>
                    </a:lnTo>
                    <a:lnTo>
                      <a:pt x="987170" y="444373"/>
                    </a:lnTo>
                    <a:lnTo>
                      <a:pt x="989964" y="446786"/>
                    </a:lnTo>
                    <a:lnTo>
                      <a:pt x="996314" y="446786"/>
                    </a:lnTo>
                    <a:lnTo>
                      <a:pt x="998982" y="444373"/>
                    </a:lnTo>
                    <a:lnTo>
                      <a:pt x="998982" y="438277"/>
                    </a:lnTo>
                    <a:lnTo>
                      <a:pt x="996314" y="435864"/>
                    </a:lnTo>
                    <a:close/>
                  </a:path>
                  <a:path w="1213485" h="522604">
                    <a:moveTo>
                      <a:pt x="996950" y="383540"/>
                    </a:moveTo>
                    <a:lnTo>
                      <a:pt x="989076" y="383540"/>
                    </a:lnTo>
                    <a:lnTo>
                      <a:pt x="985901" y="386588"/>
                    </a:lnTo>
                    <a:lnTo>
                      <a:pt x="985901" y="394081"/>
                    </a:lnTo>
                    <a:lnTo>
                      <a:pt x="989076" y="397129"/>
                    </a:lnTo>
                    <a:lnTo>
                      <a:pt x="996950" y="397129"/>
                    </a:lnTo>
                    <a:lnTo>
                      <a:pt x="1000251" y="394081"/>
                    </a:lnTo>
                    <a:lnTo>
                      <a:pt x="1000251" y="386588"/>
                    </a:lnTo>
                    <a:lnTo>
                      <a:pt x="996950" y="383540"/>
                    </a:lnTo>
                    <a:close/>
                  </a:path>
                  <a:path w="1213485" h="522604">
                    <a:moveTo>
                      <a:pt x="1022477" y="356489"/>
                    </a:moveTo>
                    <a:lnTo>
                      <a:pt x="1017524" y="356489"/>
                    </a:lnTo>
                    <a:lnTo>
                      <a:pt x="1014349" y="359537"/>
                    </a:lnTo>
                    <a:lnTo>
                      <a:pt x="1011301" y="362585"/>
                    </a:lnTo>
                    <a:lnTo>
                      <a:pt x="1011301" y="367157"/>
                    </a:lnTo>
                    <a:lnTo>
                      <a:pt x="1014349" y="370205"/>
                    </a:lnTo>
                    <a:lnTo>
                      <a:pt x="1017524" y="372999"/>
                    </a:lnTo>
                    <a:lnTo>
                      <a:pt x="1022477" y="372999"/>
                    </a:lnTo>
                    <a:lnTo>
                      <a:pt x="1025652" y="370205"/>
                    </a:lnTo>
                    <a:lnTo>
                      <a:pt x="1028827" y="367157"/>
                    </a:lnTo>
                    <a:lnTo>
                      <a:pt x="1028827" y="362585"/>
                    </a:lnTo>
                    <a:lnTo>
                      <a:pt x="1022477" y="356489"/>
                    </a:lnTo>
                    <a:close/>
                  </a:path>
                  <a:path w="1213485" h="522604">
                    <a:moveTo>
                      <a:pt x="1023112" y="303784"/>
                    </a:moveTo>
                    <a:lnTo>
                      <a:pt x="1016888" y="303784"/>
                    </a:lnTo>
                    <a:lnTo>
                      <a:pt x="1009142" y="311023"/>
                    </a:lnTo>
                    <a:lnTo>
                      <a:pt x="1009142" y="316865"/>
                    </a:lnTo>
                    <a:lnTo>
                      <a:pt x="1016888" y="324104"/>
                    </a:lnTo>
                    <a:lnTo>
                      <a:pt x="1023112" y="324104"/>
                    </a:lnTo>
                    <a:lnTo>
                      <a:pt x="1026922" y="320548"/>
                    </a:lnTo>
                    <a:lnTo>
                      <a:pt x="1030732" y="316865"/>
                    </a:lnTo>
                    <a:lnTo>
                      <a:pt x="1030732" y="311023"/>
                    </a:lnTo>
                    <a:lnTo>
                      <a:pt x="1026922" y="307340"/>
                    </a:lnTo>
                    <a:lnTo>
                      <a:pt x="1023112" y="303784"/>
                    </a:lnTo>
                    <a:close/>
                  </a:path>
                  <a:path w="1213485" h="522604">
                    <a:moveTo>
                      <a:pt x="1023874" y="250444"/>
                    </a:moveTo>
                    <a:lnTo>
                      <a:pt x="1016254" y="250444"/>
                    </a:lnTo>
                    <a:lnTo>
                      <a:pt x="1011555" y="254889"/>
                    </a:lnTo>
                    <a:lnTo>
                      <a:pt x="1006601" y="259334"/>
                    </a:lnTo>
                    <a:lnTo>
                      <a:pt x="1006601" y="266573"/>
                    </a:lnTo>
                    <a:lnTo>
                      <a:pt x="1011555" y="271018"/>
                    </a:lnTo>
                    <a:lnTo>
                      <a:pt x="1016254" y="275463"/>
                    </a:lnTo>
                    <a:lnTo>
                      <a:pt x="1023874" y="275463"/>
                    </a:lnTo>
                    <a:lnTo>
                      <a:pt x="1033272" y="266573"/>
                    </a:lnTo>
                    <a:lnTo>
                      <a:pt x="1033272" y="259334"/>
                    </a:lnTo>
                    <a:lnTo>
                      <a:pt x="1023874" y="250444"/>
                    </a:lnTo>
                    <a:close/>
                  </a:path>
                  <a:path w="1213485" h="522604">
                    <a:moveTo>
                      <a:pt x="1021588" y="461264"/>
                    </a:moveTo>
                    <a:lnTo>
                      <a:pt x="1018413" y="461264"/>
                    </a:lnTo>
                    <a:lnTo>
                      <a:pt x="1014349" y="465074"/>
                    </a:lnTo>
                    <a:lnTo>
                      <a:pt x="1014349" y="468376"/>
                    </a:lnTo>
                    <a:lnTo>
                      <a:pt x="1018413" y="472186"/>
                    </a:lnTo>
                    <a:lnTo>
                      <a:pt x="1021588" y="472186"/>
                    </a:lnTo>
                    <a:lnTo>
                      <a:pt x="1025652" y="468376"/>
                    </a:lnTo>
                    <a:lnTo>
                      <a:pt x="1025652" y="465074"/>
                    </a:lnTo>
                    <a:lnTo>
                      <a:pt x="1021588" y="461264"/>
                    </a:lnTo>
                    <a:close/>
                  </a:path>
                  <a:path w="1213485" h="522604">
                    <a:moveTo>
                      <a:pt x="1075817" y="409194"/>
                    </a:moveTo>
                    <a:lnTo>
                      <a:pt x="1071753" y="409194"/>
                    </a:lnTo>
                    <a:lnTo>
                      <a:pt x="1069340" y="411353"/>
                    </a:lnTo>
                    <a:lnTo>
                      <a:pt x="1066800" y="413893"/>
                    </a:lnTo>
                    <a:lnTo>
                      <a:pt x="1066800" y="417703"/>
                    </a:lnTo>
                    <a:lnTo>
                      <a:pt x="1069340" y="420116"/>
                    </a:lnTo>
                    <a:lnTo>
                      <a:pt x="1071753" y="422529"/>
                    </a:lnTo>
                    <a:lnTo>
                      <a:pt x="1075817" y="422529"/>
                    </a:lnTo>
                    <a:lnTo>
                      <a:pt x="1080897" y="417703"/>
                    </a:lnTo>
                    <a:lnTo>
                      <a:pt x="1080897" y="413893"/>
                    </a:lnTo>
                    <a:lnTo>
                      <a:pt x="1078357" y="411353"/>
                    </a:lnTo>
                    <a:lnTo>
                      <a:pt x="1075817" y="409194"/>
                    </a:lnTo>
                    <a:close/>
                  </a:path>
                  <a:path w="1213485" h="522604">
                    <a:moveTo>
                      <a:pt x="1075182" y="513207"/>
                    </a:moveTo>
                    <a:lnTo>
                      <a:pt x="1072642" y="513207"/>
                    </a:lnTo>
                    <a:lnTo>
                      <a:pt x="1069213" y="516382"/>
                    </a:lnTo>
                    <a:lnTo>
                      <a:pt x="1069213" y="518922"/>
                    </a:lnTo>
                    <a:lnTo>
                      <a:pt x="1072642" y="522097"/>
                    </a:lnTo>
                    <a:lnTo>
                      <a:pt x="1075182" y="522097"/>
                    </a:lnTo>
                    <a:lnTo>
                      <a:pt x="1076833" y="520446"/>
                    </a:lnTo>
                    <a:lnTo>
                      <a:pt x="1078611" y="518922"/>
                    </a:lnTo>
                    <a:lnTo>
                      <a:pt x="1078611" y="516382"/>
                    </a:lnTo>
                    <a:lnTo>
                      <a:pt x="1076833" y="514858"/>
                    </a:lnTo>
                    <a:lnTo>
                      <a:pt x="1075182" y="513207"/>
                    </a:lnTo>
                    <a:close/>
                  </a:path>
                  <a:path w="1213485" h="522604">
                    <a:moveTo>
                      <a:pt x="1075563" y="461264"/>
                    </a:moveTo>
                    <a:lnTo>
                      <a:pt x="1072134" y="461264"/>
                    </a:lnTo>
                    <a:lnTo>
                      <a:pt x="1070229" y="463296"/>
                    </a:lnTo>
                    <a:lnTo>
                      <a:pt x="1068070" y="465074"/>
                    </a:lnTo>
                    <a:lnTo>
                      <a:pt x="1068070" y="468376"/>
                    </a:lnTo>
                    <a:lnTo>
                      <a:pt x="1070229" y="470154"/>
                    </a:lnTo>
                    <a:lnTo>
                      <a:pt x="1072134" y="472186"/>
                    </a:lnTo>
                    <a:lnTo>
                      <a:pt x="1075563" y="472186"/>
                    </a:lnTo>
                    <a:lnTo>
                      <a:pt x="1077468" y="470154"/>
                    </a:lnTo>
                    <a:lnTo>
                      <a:pt x="1079627" y="468376"/>
                    </a:lnTo>
                    <a:lnTo>
                      <a:pt x="1079627" y="465074"/>
                    </a:lnTo>
                    <a:lnTo>
                      <a:pt x="1077468" y="463296"/>
                    </a:lnTo>
                    <a:lnTo>
                      <a:pt x="1075563" y="461264"/>
                    </a:lnTo>
                    <a:close/>
                  </a:path>
                  <a:path w="1213485" h="522604">
                    <a:moveTo>
                      <a:pt x="1076452" y="356489"/>
                    </a:moveTo>
                    <a:lnTo>
                      <a:pt x="1071372" y="356489"/>
                    </a:lnTo>
                    <a:lnTo>
                      <a:pt x="1068324" y="359537"/>
                    </a:lnTo>
                    <a:lnTo>
                      <a:pt x="1065149" y="362585"/>
                    </a:lnTo>
                    <a:lnTo>
                      <a:pt x="1065149" y="367157"/>
                    </a:lnTo>
                    <a:lnTo>
                      <a:pt x="1068324" y="370205"/>
                    </a:lnTo>
                    <a:lnTo>
                      <a:pt x="1071372" y="372999"/>
                    </a:lnTo>
                    <a:lnTo>
                      <a:pt x="1076452" y="372999"/>
                    </a:lnTo>
                    <a:lnTo>
                      <a:pt x="1079373" y="370205"/>
                    </a:lnTo>
                    <a:lnTo>
                      <a:pt x="1082675" y="367157"/>
                    </a:lnTo>
                    <a:lnTo>
                      <a:pt x="1082675" y="362585"/>
                    </a:lnTo>
                    <a:lnTo>
                      <a:pt x="1079373" y="359537"/>
                    </a:lnTo>
                    <a:lnTo>
                      <a:pt x="1076452" y="356489"/>
                    </a:lnTo>
                    <a:close/>
                  </a:path>
                  <a:path w="1213485" h="522604">
                    <a:moveTo>
                      <a:pt x="1077722" y="250444"/>
                    </a:moveTo>
                    <a:lnTo>
                      <a:pt x="1069975" y="250444"/>
                    </a:lnTo>
                    <a:lnTo>
                      <a:pt x="1060577" y="259334"/>
                    </a:lnTo>
                    <a:lnTo>
                      <a:pt x="1060577" y="266573"/>
                    </a:lnTo>
                    <a:lnTo>
                      <a:pt x="1069975" y="275463"/>
                    </a:lnTo>
                    <a:lnTo>
                      <a:pt x="1077722" y="275463"/>
                    </a:lnTo>
                    <a:lnTo>
                      <a:pt x="1087120" y="266573"/>
                    </a:lnTo>
                    <a:lnTo>
                      <a:pt x="1087120" y="259334"/>
                    </a:lnTo>
                    <a:lnTo>
                      <a:pt x="1077722" y="250444"/>
                    </a:lnTo>
                    <a:close/>
                  </a:path>
                  <a:path w="1213485" h="522604">
                    <a:moveTo>
                      <a:pt x="1076833" y="303784"/>
                    </a:moveTo>
                    <a:lnTo>
                      <a:pt x="1070737" y="303784"/>
                    </a:lnTo>
                    <a:lnTo>
                      <a:pt x="1066800" y="307340"/>
                    </a:lnTo>
                    <a:lnTo>
                      <a:pt x="1062990" y="311023"/>
                    </a:lnTo>
                    <a:lnTo>
                      <a:pt x="1062990" y="316865"/>
                    </a:lnTo>
                    <a:lnTo>
                      <a:pt x="1066800" y="320548"/>
                    </a:lnTo>
                    <a:lnTo>
                      <a:pt x="1070737" y="324104"/>
                    </a:lnTo>
                    <a:lnTo>
                      <a:pt x="1076833" y="324104"/>
                    </a:lnTo>
                    <a:lnTo>
                      <a:pt x="1080770" y="320548"/>
                    </a:lnTo>
                    <a:lnTo>
                      <a:pt x="1084580" y="316865"/>
                    </a:lnTo>
                    <a:lnTo>
                      <a:pt x="1084580" y="311023"/>
                    </a:lnTo>
                    <a:lnTo>
                      <a:pt x="1080770" y="307340"/>
                    </a:lnTo>
                    <a:lnTo>
                      <a:pt x="1076833" y="303784"/>
                    </a:lnTo>
                    <a:close/>
                  </a:path>
                  <a:path w="1213485" h="522604">
                    <a:moveTo>
                      <a:pt x="1050798" y="383540"/>
                    </a:moveTo>
                    <a:lnTo>
                      <a:pt x="1042924" y="383540"/>
                    </a:lnTo>
                    <a:lnTo>
                      <a:pt x="1039749" y="386588"/>
                    </a:lnTo>
                    <a:lnTo>
                      <a:pt x="1039749" y="394081"/>
                    </a:lnTo>
                    <a:lnTo>
                      <a:pt x="1042924" y="397129"/>
                    </a:lnTo>
                    <a:lnTo>
                      <a:pt x="1050798" y="397129"/>
                    </a:lnTo>
                    <a:lnTo>
                      <a:pt x="1053973" y="394081"/>
                    </a:lnTo>
                    <a:lnTo>
                      <a:pt x="1053973" y="386588"/>
                    </a:lnTo>
                    <a:lnTo>
                      <a:pt x="1050798" y="383540"/>
                    </a:lnTo>
                    <a:close/>
                  </a:path>
                  <a:path w="1213485" h="522604">
                    <a:moveTo>
                      <a:pt x="1049528" y="487807"/>
                    </a:moveTo>
                    <a:lnTo>
                      <a:pt x="1044448" y="487807"/>
                    </a:lnTo>
                    <a:lnTo>
                      <a:pt x="1042289" y="489839"/>
                    </a:lnTo>
                    <a:lnTo>
                      <a:pt x="1042289" y="494665"/>
                    </a:lnTo>
                    <a:lnTo>
                      <a:pt x="1044448" y="496697"/>
                    </a:lnTo>
                    <a:lnTo>
                      <a:pt x="1049528" y="496697"/>
                    </a:lnTo>
                    <a:lnTo>
                      <a:pt x="1051687" y="494665"/>
                    </a:lnTo>
                    <a:lnTo>
                      <a:pt x="1051687" y="489839"/>
                    </a:lnTo>
                    <a:lnTo>
                      <a:pt x="1049528" y="487807"/>
                    </a:lnTo>
                    <a:close/>
                  </a:path>
                  <a:path w="1213485" h="522604">
                    <a:moveTo>
                      <a:pt x="1050163" y="435864"/>
                    </a:moveTo>
                    <a:lnTo>
                      <a:pt x="1043813" y="435864"/>
                    </a:lnTo>
                    <a:lnTo>
                      <a:pt x="1041146" y="438277"/>
                    </a:lnTo>
                    <a:lnTo>
                      <a:pt x="1041146" y="444373"/>
                    </a:lnTo>
                    <a:lnTo>
                      <a:pt x="1043813" y="446786"/>
                    </a:lnTo>
                    <a:lnTo>
                      <a:pt x="1050163" y="446786"/>
                    </a:lnTo>
                    <a:lnTo>
                      <a:pt x="1052703" y="444373"/>
                    </a:lnTo>
                    <a:lnTo>
                      <a:pt x="1052703" y="438277"/>
                    </a:lnTo>
                    <a:lnTo>
                      <a:pt x="1050163" y="435864"/>
                    </a:lnTo>
                    <a:close/>
                  </a:path>
                  <a:path w="1213485" h="522604">
                    <a:moveTo>
                      <a:pt x="1051941" y="330962"/>
                    </a:moveTo>
                    <a:lnTo>
                      <a:pt x="1042035" y="330962"/>
                    </a:lnTo>
                    <a:lnTo>
                      <a:pt x="1037971" y="334645"/>
                    </a:lnTo>
                    <a:lnTo>
                      <a:pt x="1037971" y="343916"/>
                    </a:lnTo>
                    <a:lnTo>
                      <a:pt x="1042035" y="347726"/>
                    </a:lnTo>
                    <a:lnTo>
                      <a:pt x="1051941" y="347726"/>
                    </a:lnTo>
                    <a:lnTo>
                      <a:pt x="1055751" y="343916"/>
                    </a:lnTo>
                    <a:lnTo>
                      <a:pt x="1055751" y="334645"/>
                    </a:lnTo>
                    <a:lnTo>
                      <a:pt x="1051941" y="330962"/>
                    </a:lnTo>
                    <a:close/>
                  </a:path>
                  <a:path w="1213485" h="522604">
                    <a:moveTo>
                      <a:pt x="1104900" y="383540"/>
                    </a:moveTo>
                    <a:lnTo>
                      <a:pt x="1096899" y="383540"/>
                    </a:lnTo>
                    <a:lnTo>
                      <a:pt x="1093724" y="386588"/>
                    </a:lnTo>
                    <a:lnTo>
                      <a:pt x="1093724" y="394081"/>
                    </a:lnTo>
                    <a:lnTo>
                      <a:pt x="1096899" y="397129"/>
                    </a:lnTo>
                    <a:lnTo>
                      <a:pt x="1104900" y="397129"/>
                    </a:lnTo>
                    <a:lnTo>
                      <a:pt x="1108075" y="394081"/>
                    </a:lnTo>
                    <a:lnTo>
                      <a:pt x="1108075" y="386588"/>
                    </a:lnTo>
                    <a:lnTo>
                      <a:pt x="1104900" y="383540"/>
                    </a:lnTo>
                    <a:close/>
                  </a:path>
                  <a:path w="1213485" h="522604">
                    <a:moveTo>
                      <a:pt x="538962" y="250444"/>
                    </a:moveTo>
                    <a:lnTo>
                      <a:pt x="531495" y="250444"/>
                    </a:lnTo>
                    <a:lnTo>
                      <a:pt x="526580" y="254889"/>
                    </a:lnTo>
                    <a:lnTo>
                      <a:pt x="521881" y="259334"/>
                    </a:lnTo>
                    <a:lnTo>
                      <a:pt x="521881" y="266573"/>
                    </a:lnTo>
                    <a:lnTo>
                      <a:pt x="526580" y="271018"/>
                    </a:lnTo>
                    <a:lnTo>
                      <a:pt x="531495" y="275463"/>
                    </a:lnTo>
                    <a:lnTo>
                      <a:pt x="538962" y="275463"/>
                    </a:lnTo>
                    <a:lnTo>
                      <a:pt x="543877" y="271018"/>
                    </a:lnTo>
                    <a:lnTo>
                      <a:pt x="548576" y="266573"/>
                    </a:lnTo>
                    <a:lnTo>
                      <a:pt x="548576" y="259334"/>
                    </a:lnTo>
                    <a:lnTo>
                      <a:pt x="543877" y="254889"/>
                    </a:lnTo>
                    <a:lnTo>
                      <a:pt x="538962" y="250444"/>
                    </a:lnTo>
                    <a:close/>
                  </a:path>
                  <a:path w="1213485" h="522604">
                    <a:moveTo>
                      <a:pt x="538327" y="303784"/>
                    </a:moveTo>
                    <a:lnTo>
                      <a:pt x="532130" y="303784"/>
                    </a:lnTo>
                    <a:lnTo>
                      <a:pt x="528294" y="307340"/>
                    </a:lnTo>
                    <a:lnTo>
                      <a:pt x="524446" y="311023"/>
                    </a:lnTo>
                    <a:lnTo>
                      <a:pt x="524446" y="316865"/>
                    </a:lnTo>
                    <a:lnTo>
                      <a:pt x="528294" y="320548"/>
                    </a:lnTo>
                    <a:lnTo>
                      <a:pt x="532130" y="324104"/>
                    </a:lnTo>
                    <a:lnTo>
                      <a:pt x="538327" y="324104"/>
                    </a:lnTo>
                    <a:lnTo>
                      <a:pt x="542175" y="320548"/>
                    </a:lnTo>
                    <a:lnTo>
                      <a:pt x="546011" y="316865"/>
                    </a:lnTo>
                    <a:lnTo>
                      <a:pt x="546011" y="311023"/>
                    </a:lnTo>
                    <a:lnTo>
                      <a:pt x="542175" y="307340"/>
                    </a:lnTo>
                    <a:lnTo>
                      <a:pt x="538327" y="303784"/>
                    </a:lnTo>
                    <a:close/>
                  </a:path>
                  <a:path w="1213485" h="522604">
                    <a:moveTo>
                      <a:pt x="536829" y="461264"/>
                    </a:moveTo>
                    <a:lnTo>
                      <a:pt x="533628" y="461264"/>
                    </a:lnTo>
                    <a:lnTo>
                      <a:pt x="531495" y="463296"/>
                    </a:lnTo>
                    <a:lnTo>
                      <a:pt x="529577" y="465074"/>
                    </a:lnTo>
                    <a:lnTo>
                      <a:pt x="529577" y="468376"/>
                    </a:lnTo>
                    <a:lnTo>
                      <a:pt x="531495" y="470154"/>
                    </a:lnTo>
                    <a:lnTo>
                      <a:pt x="533628" y="472186"/>
                    </a:lnTo>
                    <a:lnTo>
                      <a:pt x="536829" y="472186"/>
                    </a:lnTo>
                    <a:lnTo>
                      <a:pt x="538962" y="470154"/>
                    </a:lnTo>
                    <a:lnTo>
                      <a:pt x="540893" y="468376"/>
                    </a:lnTo>
                    <a:lnTo>
                      <a:pt x="540893" y="465074"/>
                    </a:lnTo>
                    <a:lnTo>
                      <a:pt x="538962" y="463296"/>
                    </a:lnTo>
                    <a:lnTo>
                      <a:pt x="536829" y="461264"/>
                    </a:lnTo>
                    <a:close/>
                  </a:path>
                  <a:path w="1213485" h="522604">
                    <a:moveTo>
                      <a:pt x="536613" y="513207"/>
                    </a:moveTo>
                    <a:lnTo>
                      <a:pt x="533844" y="513207"/>
                    </a:lnTo>
                    <a:lnTo>
                      <a:pt x="532130" y="514858"/>
                    </a:lnTo>
                    <a:lnTo>
                      <a:pt x="530644" y="516382"/>
                    </a:lnTo>
                    <a:lnTo>
                      <a:pt x="530644" y="518922"/>
                    </a:lnTo>
                    <a:lnTo>
                      <a:pt x="532130" y="520446"/>
                    </a:lnTo>
                    <a:lnTo>
                      <a:pt x="533844" y="522097"/>
                    </a:lnTo>
                    <a:lnTo>
                      <a:pt x="536613" y="522097"/>
                    </a:lnTo>
                    <a:lnTo>
                      <a:pt x="538111" y="520446"/>
                    </a:lnTo>
                    <a:lnTo>
                      <a:pt x="539826" y="518922"/>
                    </a:lnTo>
                    <a:lnTo>
                      <a:pt x="539826" y="516382"/>
                    </a:lnTo>
                    <a:lnTo>
                      <a:pt x="538111" y="514858"/>
                    </a:lnTo>
                    <a:lnTo>
                      <a:pt x="536613" y="513207"/>
                    </a:lnTo>
                    <a:close/>
                  </a:path>
                  <a:path w="1213485" h="522604">
                    <a:moveTo>
                      <a:pt x="537260" y="409194"/>
                    </a:moveTo>
                    <a:lnTo>
                      <a:pt x="533196" y="409194"/>
                    </a:lnTo>
                    <a:lnTo>
                      <a:pt x="530644" y="411353"/>
                    </a:lnTo>
                    <a:lnTo>
                      <a:pt x="528078" y="413893"/>
                    </a:lnTo>
                    <a:lnTo>
                      <a:pt x="528078" y="417703"/>
                    </a:lnTo>
                    <a:lnTo>
                      <a:pt x="533196" y="422529"/>
                    </a:lnTo>
                    <a:lnTo>
                      <a:pt x="537260" y="422529"/>
                    </a:lnTo>
                    <a:lnTo>
                      <a:pt x="542378" y="417703"/>
                    </a:lnTo>
                    <a:lnTo>
                      <a:pt x="542378" y="413893"/>
                    </a:lnTo>
                    <a:lnTo>
                      <a:pt x="539826" y="411353"/>
                    </a:lnTo>
                    <a:lnTo>
                      <a:pt x="537260" y="409194"/>
                    </a:lnTo>
                    <a:close/>
                  </a:path>
                  <a:path w="1213485" h="522604">
                    <a:moveTo>
                      <a:pt x="513130" y="330962"/>
                    </a:moveTo>
                    <a:lnTo>
                      <a:pt x="503516" y="330962"/>
                    </a:lnTo>
                    <a:lnTo>
                      <a:pt x="499465" y="334645"/>
                    </a:lnTo>
                    <a:lnTo>
                      <a:pt x="499465" y="343916"/>
                    </a:lnTo>
                    <a:lnTo>
                      <a:pt x="503516" y="347726"/>
                    </a:lnTo>
                    <a:lnTo>
                      <a:pt x="513130" y="347726"/>
                    </a:lnTo>
                    <a:lnTo>
                      <a:pt x="517182" y="343916"/>
                    </a:lnTo>
                    <a:lnTo>
                      <a:pt x="517182" y="334645"/>
                    </a:lnTo>
                    <a:lnTo>
                      <a:pt x="513130" y="330962"/>
                    </a:lnTo>
                    <a:close/>
                  </a:path>
                  <a:path w="1213485" h="522604">
                    <a:moveTo>
                      <a:pt x="514413" y="278130"/>
                    </a:moveTo>
                    <a:lnTo>
                      <a:pt x="502234" y="278130"/>
                    </a:lnTo>
                    <a:lnTo>
                      <a:pt x="497332" y="282702"/>
                    </a:lnTo>
                    <a:lnTo>
                      <a:pt x="497332" y="294005"/>
                    </a:lnTo>
                    <a:lnTo>
                      <a:pt x="502234" y="298704"/>
                    </a:lnTo>
                    <a:lnTo>
                      <a:pt x="514413" y="298704"/>
                    </a:lnTo>
                    <a:lnTo>
                      <a:pt x="519112" y="294005"/>
                    </a:lnTo>
                    <a:lnTo>
                      <a:pt x="519112" y="282702"/>
                    </a:lnTo>
                    <a:lnTo>
                      <a:pt x="514413" y="278130"/>
                    </a:lnTo>
                    <a:close/>
                  </a:path>
                  <a:path w="1213485" h="522604">
                    <a:moveTo>
                      <a:pt x="510781" y="487807"/>
                    </a:moveTo>
                    <a:lnTo>
                      <a:pt x="505650" y="487807"/>
                    </a:lnTo>
                    <a:lnTo>
                      <a:pt x="503516" y="489839"/>
                    </a:lnTo>
                    <a:lnTo>
                      <a:pt x="503516" y="494665"/>
                    </a:lnTo>
                    <a:lnTo>
                      <a:pt x="505650" y="496697"/>
                    </a:lnTo>
                    <a:lnTo>
                      <a:pt x="510781" y="496697"/>
                    </a:lnTo>
                    <a:lnTo>
                      <a:pt x="512914" y="494665"/>
                    </a:lnTo>
                    <a:lnTo>
                      <a:pt x="512914" y="489839"/>
                    </a:lnTo>
                    <a:lnTo>
                      <a:pt x="510781" y="487807"/>
                    </a:lnTo>
                    <a:close/>
                  </a:path>
                  <a:path w="1213485" h="522604">
                    <a:moveTo>
                      <a:pt x="511416" y="435864"/>
                    </a:moveTo>
                    <a:lnTo>
                      <a:pt x="505015" y="435864"/>
                    </a:lnTo>
                    <a:lnTo>
                      <a:pt x="502450" y="438277"/>
                    </a:lnTo>
                    <a:lnTo>
                      <a:pt x="502450" y="444373"/>
                    </a:lnTo>
                    <a:lnTo>
                      <a:pt x="505015" y="446786"/>
                    </a:lnTo>
                    <a:lnTo>
                      <a:pt x="511416" y="446786"/>
                    </a:lnTo>
                    <a:lnTo>
                      <a:pt x="514197" y="444373"/>
                    </a:lnTo>
                    <a:lnTo>
                      <a:pt x="513981" y="441325"/>
                    </a:lnTo>
                    <a:lnTo>
                      <a:pt x="513981" y="438277"/>
                    </a:lnTo>
                    <a:lnTo>
                      <a:pt x="511416" y="435864"/>
                    </a:lnTo>
                    <a:close/>
                  </a:path>
                  <a:path w="1213485" h="522604">
                    <a:moveTo>
                      <a:pt x="512279" y="383540"/>
                    </a:moveTo>
                    <a:lnTo>
                      <a:pt x="504380" y="383540"/>
                    </a:lnTo>
                    <a:lnTo>
                      <a:pt x="501167" y="386588"/>
                    </a:lnTo>
                    <a:lnTo>
                      <a:pt x="501167" y="394081"/>
                    </a:lnTo>
                    <a:lnTo>
                      <a:pt x="504380" y="397129"/>
                    </a:lnTo>
                    <a:lnTo>
                      <a:pt x="512279" y="397129"/>
                    </a:lnTo>
                    <a:lnTo>
                      <a:pt x="515480" y="394081"/>
                    </a:lnTo>
                    <a:lnTo>
                      <a:pt x="515480" y="386588"/>
                    </a:lnTo>
                    <a:lnTo>
                      <a:pt x="512279" y="383540"/>
                    </a:lnTo>
                    <a:close/>
                  </a:path>
                  <a:path w="1213485" h="522604">
                    <a:moveTo>
                      <a:pt x="537692" y="356489"/>
                    </a:moveTo>
                    <a:lnTo>
                      <a:pt x="532777" y="356489"/>
                    </a:lnTo>
                    <a:lnTo>
                      <a:pt x="529577" y="359537"/>
                    </a:lnTo>
                    <a:lnTo>
                      <a:pt x="526580" y="362585"/>
                    </a:lnTo>
                    <a:lnTo>
                      <a:pt x="526580" y="367157"/>
                    </a:lnTo>
                    <a:lnTo>
                      <a:pt x="529577" y="370205"/>
                    </a:lnTo>
                    <a:lnTo>
                      <a:pt x="532777" y="372999"/>
                    </a:lnTo>
                    <a:lnTo>
                      <a:pt x="537692" y="372999"/>
                    </a:lnTo>
                    <a:lnTo>
                      <a:pt x="540893" y="370205"/>
                    </a:lnTo>
                    <a:lnTo>
                      <a:pt x="543877" y="367157"/>
                    </a:lnTo>
                    <a:lnTo>
                      <a:pt x="543877" y="362585"/>
                    </a:lnTo>
                    <a:lnTo>
                      <a:pt x="540893" y="359537"/>
                    </a:lnTo>
                    <a:lnTo>
                      <a:pt x="537692" y="356489"/>
                    </a:lnTo>
                    <a:close/>
                  </a:path>
                  <a:path w="1213485" h="522604">
                    <a:moveTo>
                      <a:pt x="592988" y="250444"/>
                    </a:moveTo>
                    <a:lnTo>
                      <a:pt x="585304" y="250444"/>
                    </a:lnTo>
                    <a:lnTo>
                      <a:pt x="580605" y="254889"/>
                    </a:lnTo>
                    <a:lnTo>
                      <a:pt x="575691" y="259334"/>
                    </a:lnTo>
                    <a:lnTo>
                      <a:pt x="575691" y="266573"/>
                    </a:lnTo>
                    <a:lnTo>
                      <a:pt x="580605" y="271018"/>
                    </a:lnTo>
                    <a:lnTo>
                      <a:pt x="585304" y="275463"/>
                    </a:lnTo>
                    <a:lnTo>
                      <a:pt x="592988" y="275463"/>
                    </a:lnTo>
                    <a:lnTo>
                      <a:pt x="602386" y="266573"/>
                    </a:lnTo>
                    <a:lnTo>
                      <a:pt x="602386" y="259334"/>
                    </a:lnTo>
                    <a:lnTo>
                      <a:pt x="592988" y="250444"/>
                    </a:lnTo>
                    <a:close/>
                  </a:path>
                  <a:path w="1213485" h="522604">
                    <a:moveTo>
                      <a:pt x="591070" y="409194"/>
                    </a:moveTo>
                    <a:lnTo>
                      <a:pt x="587019" y="409194"/>
                    </a:lnTo>
                    <a:lnTo>
                      <a:pt x="584454" y="411353"/>
                    </a:lnTo>
                    <a:lnTo>
                      <a:pt x="582104" y="413893"/>
                    </a:lnTo>
                    <a:lnTo>
                      <a:pt x="582104" y="417703"/>
                    </a:lnTo>
                    <a:lnTo>
                      <a:pt x="584454" y="420116"/>
                    </a:lnTo>
                    <a:lnTo>
                      <a:pt x="587019" y="422529"/>
                    </a:lnTo>
                    <a:lnTo>
                      <a:pt x="591070" y="422529"/>
                    </a:lnTo>
                    <a:lnTo>
                      <a:pt x="596201" y="417703"/>
                    </a:lnTo>
                    <a:lnTo>
                      <a:pt x="596201" y="413893"/>
                    </a:lnTo>
                    <a:lnTo>
                      <a:pt x="593636" y="411353"/>
                    </a:lnTo>
                    <a:lnTo>
                      <a:pt x="591070" y="409194"/>
                    </a:lnTo>
                    <a:close/>
                  </a:path>
                  <a:path w="1213485" h="522604">
                    <a:moveTo>
                      <a:pt x="591705" y="356489"/>
                    </a:moveTo>
                    <a:lnTo>
                      <a:pt x="586587" y="356489"/>
                    </a:lnTo>
                    <a:lnTo>
                      <a:pt x="583387" y="359537"/>
                    </a:lnTo>
                    <a:lnTo>
                      <a:pt x="580390" y="362585"/>
                    </a:lnTo>
                    <a:lnTo>
                      <a:pt x="580390" y="367157"/>
                    </a:lnTo>
                    <a:lnTo>
                      <a:pt x="583387" y="370205"/>
                    </a:lnTo>
                    <a:lnTo>
                      <a:pt x="586587" y="372999"/>
                    </a:lnTo>
                    <a:lnTo>
                      <a:pt x="591705" y="372999"/>
                    </a:lnTo>
                    <a:lnTo>
                      <a:pt x="594702" y="370205"/>
                    </a:lnTo>
                    <a:lnTo>
                      <a:pt x="597903" y="367157"/>
                    </a:lnTo>
                    <a:lnTo>
                      <a:pt x="597903" y="362585"/>
                    </a:lnTo>
                    <a:lnTo>
                      <a:pt x="594702" y="359537"/>
                    </a:lnTo>
                    <a:lnTo>
                      <a:pt x="591705" y="356489"/>
                    </a:lnTo>
                    <a:close/>
                  </a:path>
                  <a:path w="1213485" h="522604">
                    <a:moveTo>
                      <a:pt x="592137" y="303784"/>
                    </a:moveTo>
                    <a:lnTo>
                      <a:pt x="585939" y="303784"/>
                    </a:lnTo>
                    <a:lnTo>
                      <a:pt x="582104" y="307340"/>
                    </a:lnTo>
                    <a:lnTo>
                      <a:pt x="578256" y="311023"/>
                    </a:lnTo>
                    <a:lnTo>
                      <a:pt x="578256" y="316865"/>
                    </a:lnTo>
                    <a:lnTo>
                      <a:pt x="582104" y="320548"/>
                    </a:lnTo>
                    <a:lnTo>
                      <a:pt x="585939" y="324104"/>
                    </a:lnTo>
                    <a:lnTo>
                      <a:pt x="592137" y="324104"/>
                    </a:lnTo>
                    <a:lnTo>
                      <a:pt x="595985" y="320548"/>
                    </a:lnTo>
                    <a:lnTo>
                      <a:pt x="599821" y="316865"/>
                    </a:lnTo>
                    <a:lnTo>
                      <a:pt x="599821" y="311023"/>
                    </a:lnTo>
                    <a:lnTo>
                      <a:pt x="595985" y="307340"/>
                    </a:lnTo>
                    <a:lnTo>
                      <a:pt x="592137" y="303784"/>
                    </a:lnTo>
                    <a:close/>
                  </a:path>
                  <a:path w="1213485" h="522604">
                    <a:moveTo>
                      <a:pt x="565442" y="435864"/>
                    </a:moveTo>
                    <a:lnTo>
                      <a:pt x="559041" y="435864"/>
                    </a:lnTo>
                    <a:lnTo>
                      <a:pt x="556260" y="438277"/>
                    </a:lnTo>
                    <a:lnTo>
                      <a:pt x="556260" y="444373"/>
                    </a:lnTo>
                    <a:lnTo>
                      <a:pt x="559041" y="446786"/>
                    </a:lnTo>
                    <a:lnTo>
                      <a:pt x="565442" y="446786"/>
                    </a:lnTo>
                    <a:lnTo>
                      <a:pt x="568007" y="444373"/>
                    </a:lnTo>
                    <a:lnTo>
                      <a:pt x="568007" y="438277"/>
                    </a:lnTo>
                    <a:lnTo>
                      <a:pt x="565442" y="435864"/>
                    </a:lnTo>
                    <a:close/>
                  </a:path>
                  <a:path w="1213485" h="522604">
                    <a:moveTo>
                      <a:pt x="568223" y="278130"/>
                    </a:moveTo>
                    <a:lnTo>
                      <a:pt x="556056" y="278130"/>
                    </a:lnTo>
                    <a:lnTo>
                      <a:pt x="551357" y="282702"/>
                    </a:lnTo>
                    <a:lnTo>
                      <a:pt x="551357" y="294005"/>
                    </a:lnTo>
                    <a:lnTo>
                      <a:pt x="556056" y="298704"/>
                    </a:lnTo>
                    <a:lnTo>
                      <a:pt x="568223" y="298704"/>
                    </a:lnTo>
                    <a:lnTo>
                      <a:pt x="573138" y="294005"/>
                    </a:lnTo>
                    <a:lnTo>
                      <a:pt x="573138" y="282702"/>
                    </a:lnTo>
                    <a:lnTo>
                      <a:pt x="568223" y="278130"/>
                    </a:lnTo>
                    <a:close/>
                  </a:path>
                  <a:path w="1213485" h="522604">
                    <a:moveTo>
                      <a:pt x="564807" y="487807"/>
                    </a:moveTo>
                    <a:lnTo>
                      <a:pt x="559473" y="487807"/>
                    </a:lnTo>
                    <a:lnTo>
                      <a:pt x="557542" y="489839"/>
                    </a:lnTo>
                    <a:lnTo>
                      <a:pt x="557542" y="494665"/>
                    </a:lnTo>
                    <a:lnTo>
                      <a:pt x="559473" y="496697"/>
                    </a:lnTo>
                    <a:lnTo>
                      <a:pt x="564807" y="496697"/>
                    </a:lnTo>
                    <a:lnTo>
                      <a:pt x="566940" y="494665"/>
                    </a:lnTo>
                    <a:lnTo>
                      <a:pt x="566940" y="489839"/>
                    </a:lnTo>
                    <a:lnTo>
                      <a:pt x="564807" y="487807"/>
                    </a:lnTo>
                    <a:close/>
                  </a:path>
                  <a:path w="1213485" h="522604">
                    <a:moveTo>
                      <a:pt x="566940" y="330962"/>
                    </a:moveTo>
                    <a:lnTo>
                      <a:pt x="557326" y="330962"/>
                    </a:lnTo>
                    <a:lnTo>
                      <a:pt x="553275" y="334645"/>
                    </a:lnTo>
                    <a:lnTo>
                      <a:pt x="553275" y="343916"/>
                    </a:lnTo>
                    <a:lnTo>
                      <a:pt x="557326" y="347726"/>
                    </a:lnTo>
                    <a:lnTo>
                      <a:pt x="566940" y="347726"/>
                    </a:lnTo>
                    <a:lnTo>
                      <a:pt x="570992" y="343916"/>
                    </a:lnTo>
                    <a:lnTo>
                      <a:pt x="570992" y="334645"/>
                    </a:lnTo>
                    <a:lnTo>
                      <a:pt x="566940" y="330962"/>
                    </a:lnTo>
                    <a:close/>
                  </a:path>
                  <a:path w="1213485" h="522604">
                    <a:moveTo>
                      <a:pt x="566089" y="383540"/>
                    </a:moveTo>
                    <a:lnTo>
                      <a:pt x="558190" y="383540"/>
                    </a:lnTo>
                    <a:lnTo>
                      <a:pt x="554977" y="386588"/>
                    </a:lnTo>
                    <a:lnTo>
                      <a:pt x="554977" y="394081"/>
                    </a:lnTo>
                    <a:lnTo>
                      <a:pt x="558190" y="397129"/>
                    </a:lnTo>
                    <a:lnTo>
                      <a:pt x="566089" y="397129"/>
                    </a:lnTo>
                    <a:lnTo>
                      <a:pt x="569290" y="394081"/>
                    </a:lnTo>
                    <a:lnTo>
                      <a:pt x="569290" y="386588"/>
                    </a:lnTo>
                    <a:lnTo>
                      <a:pt x="566089" y="383540"/>
                    </a:lnTo>
                    <a:close/>
                  </a:path>
                  <a:path w="1213485" h="522604">
                    <a:moveTo>
                      <a:pt x="428777" y="513207"/>
                    </a:moveTo>
                    <a:lnTo>
                      <a:pt x="426224" y="513207"/>
                    </a:lnTo>
                    <a:lnTo>
                      <a:pt x="424510" y="514858"/>
                    </a:lnTo>
                    <a:lnTo>
                      <a:pt x="422808" y="516382"/>
                    </a:lnTo>
                    <a:lnTo>
                      <a:pt x="422808" y="518922"/>
                    </a:lnTo>
                    <a:lnTo>
                      <a:pt x="424510" y="520446"/>
                    </a:lnTo>
                    <a:lnTo>
                      <a:pt x="426224" y="522097"/>
                    </a:lnTo>
                    <a:lnTo>
                      <a:pt x="428777" y="522097"/>
                    </a:lnTo>
                    <a:lnTo>
                      <a:pt x="430491" y="520446"/>
                    </a:lnTo>
                    <a:lnTo>
                      <a:pt x="432193" y="518922"/>
                    </a:lnTo>
                    <a:lnTo>
                      <a:pt x="432193" y="516382"/>
                    </a:lnTo>
                    <a:lnTo>
                      <a:pt x="430491" y="514858"/>
                    </a:lnTo>
                    <a:lnTo>
                      <a:pt x="428777" y="513207"/>
                    </a:lnTo>
                    <a:close/>
                  </a:path>
                  <a:path w="1213485" h="522604">
                    <a:moveTo>
                      <a:pt x="429209" y="461264"/>
                    </a:moveTo>
                    <a:lnTo>
                      <a:pt x="425792" y="461264"/>
                    </a:lnTo>
                    <a:lnTo>
                      <a:pt x="423875" y="463296"/>
                    </a:lnTo>
                    <a:lnTo>
                      <a:pt x="421741" y="465074"/>
                    </a:lnTo>
                    <a:lnTo>
                      <a:pt x="421741" y="468376"/>
                    </a:lnTo>
                    <a:lnTo>
                      <a:pt x="423875" y="470154"/>
                    </a:lnTo>
                    <a:lnTo>
                      <a:pt x="425792" y="472186"/>
                    </a:lnTo>
                    <a:lnTo>
                      <a:pt x="429209" y="472186"/>
                    </a:lnTo>
                    <a:lnTo>
                      <a:pt x="431126" y="470154"/>
                    </a:lnTo>
                    <a:lnTo>
                      <a:pt x="433260" y="468376"/>
                    </a:lnTo>
                    <a:lnTo>
                      <a:pt x="433260" y="465074"/>
                    </a:lnTo>
                    <a:lnTo>
                      <a:pt x="431126" y="463296"/>
                    </a:lnTo>
                    <a:lnTo>
                      <a:pt x="429209" y="461264"/>
                    </a:lnTo>
                    <a:close/>
                  </a:path>
                  <a:path w="1213485" h="522604">
                    <a:moveTo>
                      <a:pt x="430060" y="356489"/>
                    </a:moveTo>
                    <a:lnTo>
                      <a:pt x="424942" y="356489"/>
                    </a:lnTo>
                    <a:lnTo>
                      <a:pt x="421944" y="359537"/>
                    </a:lnTo>
                    <a:lnTo>
                      <a:pt x="418744" y="362585"/>
                    </a:lnTo>
                    <a:lnTo>
                      <a:pt x="418744" y="367157"/>
                    </a:lnTo>
                    <a:lnTo>
                      <a:pt x="421944" y="370205"/>
                    </a:lnTo>
                    <a:lnTo>
                      <a:pt x="424942" y="372999"/>
                    </a:lnTo>
                    <a:lnTo>
                      <a:pt x="430060" y="372999"/>
                    </a:lnTo>
                    <a:lnTo>
                      <a:pt x="433057" y="370205"/>
                    </a:lnTo>
                    <a:lnTo>
                      <a:pt x="436257" y="367157"/>
                    </a:lnTo>
                    <a:lnTo>
                      <a:pt x="436257" y="362585"/>
                    </a:lnTo>
                    <a:lnTo>
                      <a:pt x="433057" y="359537"/>
                    </a:lnTo>
                    <a:lnTo>
                      <a:pt x="430060" y="356489"/>
                    </a:lnTo>
                    <a:close/>
                  </a:path>
                  <a:path w="1213485" h="522604">
                    <a:moveTo>
                      <a:pt x="429641" y="409194"/>
                    </a:moveTo>
                    <a:lnTo>
                      <a:pt x="425361" y="409194"/>
                    </a:lnTo>
                    <a:lnTo>
                      <a:pt x="423011" y="411353"/>
                    </a:lnTo>
                    <a:lnTo>
                      <a:pt x="420458" y="413893"/>
                    </a:lnTo>
                    <a:lnTo>
                      <a:pt x="420458" y="417703"/>
                    </a:lnTo>
                    <a:lnTo>
                      <a:pt x="423011" y="420116"/>
                    </a:lnTo>
                    <a:lnTo>
                      <a:pt x="425361" y="422529"/>
                    </a:lnTo>
                    <a:lnTo>
                      <a:pt x="429641" y="422529"/>
                    </a:lnTo>
                    <a:lnTo>
                      <a:pt x="431990" y="420116"/>
                    </a:lnTo>
                    <a:lnTo>
                      <a:pt x="434543" y="417703"/>
                    </a:lnTo>
                    <a:lnTo>
                      <a:pt x="434543" y="413893"/>
                    </a:lnTo>
                    <a:lnTo>
                      <a:pt x="431990" y="411353"/>
                    </a:lnTo>
                    <a:lnTo>
                      <a:pt x="429641" y="409194"/>
                    </a:lnTo>
                    <a:close/>
                  </a:path>
                  <a:path w="1213485" h="522604">
                    <a:moveTo>
                      <a:pt x="403161" y="487807"/>
                    </a:moveTo>
                    <a:lnTo>
                      <a:pt x="398030" y="487807"/>
                    </a:lnTo>
                    <a:lnTo>
                      <a:pt x="395897" y="489839"/>
                    </a:lnTo>
                    <a:lnTo>
                      <a:pt x="395897" y="494665"/>
                    </a:lnTo>
                    <a:lnTo>
                      <a:pt x="398030" y="496697"/>
                    </a:lnTo>
                    <a:lnTo>
                      <a:pt x="403161" y="496697"/>
                    </a:lnTo>
                    <a:lnTo>
                      <a:pt x="405295" y="494665"/>
                    </a:lnTo>
                    <a:lnTo>
                      <a:pt x="405295" y="489839"/>
                    </a:lnTo>
                    <a:lnTo>
                      <a:pt x="403161" y="487807"/>
                    </a:lnTo>
                    <a:close/>
                  </a:path>
                  <a:path w="1213485" h="522604">
                    <a:moveTo>
                      <a:pt x="404444" y="383540"/>
                    </a:moveTo>
                    <a:lnTo>
                      <a:pt x="396532" y="383540"/>
                    </a:lnTo>
                    <a:lnTo>
                      <a:pt x="393331" y="386588"/>
                    </a:lnTo>
                    <a:lnTo>
                      <a:pt x="393331" y="394081"/>
                    </a:lnTo>
                    <a:lnTo>
                      <a:pt x="396532" y="397129"/>
                    </a:lnTo>
                    <a:lnTo>
                      <a:pt x="404444" y="397129"/>
                    </a:lnTo>
                    <a:lnTo>
                      <a:pt x="407644" y="394081"/>
                    </a:lnTo>
                    <a:lnTo>
                      <a:pt x="407644" y="386588"/>
                    </a:lnTo>
                    <a:lnTo>
                      <a:pt x="404444" y="383540"/>
                    </a:lnTo>
                    <a:close/>
                  </a:path>
                  <a:path w="1213485" h="522604">
                    <a:moveTo>
                      <a:pt x="430707" y="303784"/>
                    </a:moveTo>
                    <a:lnTo>
                      <a:pt x="424294" y="303784"/>
                    </a:lnTo>
                    <a:lnTo>
                      <a:pt x="420458" y="307340"/>
                    </a:lnTo>
                    <a:lnTo>
                      <a:pt x="416826" y="311023"/>
                    </a:lnTo>
                    <a:lnTo>
                      <a:pt x="416826" y="316865"/>
                    </a:lnTo>
                    <a:lnTo>
                      <a:pt x="420458" y="320548"/>
                    </a:lnTo>
                    <a:lnTo>
                      <a:pt x="424294" y="324104"/>
                    </a:lnTo>
                    <a:lnTo>
                      <a:pt x="430707" y="324104"/>
                    </a:lnTo>
                    <a:lnTo>
                      <a:pt x="434339" y="320548"/>
                    </a:lnTo>
                    <a:lnTo>
                      <a:pt x="438175" y="316865"/>
                    </a:lnTo>
                    <a:lnTo>
                      <a:pt x="438175" y="311023"/>
                    </a:lnTo>
                    <a:lnTo>
                      <a:pt x="434339" y="307340"/>
                    </a:lnTo>
                    <a:lnTo>
                      <a:pt x="430707" y="303784"/>
                    </a:lnTo>
                    <a:close/>
                  </a:path>
                  <a:path w="1213485" h="522604">
                    <a:moveTo>
                      <a:pt x="431342" y="250444"/>
                    </a:moveTo>
                    <a:lnTo>
                      <a:pt x="423659" y="250444"/>
                    </a:lnTo>
                    <a:lnTo>
                      <a:pt x="414261" y="259334"/>
                    </a:lnTo>
                    <a:lnTo>
                      <a:pt x="414261" y="266573"/>
                    </a:lnTo>
                    <a:lnTo>
                      <a:pt x="423659" y="275463"/>
                    </a:lnTo>
                    <a:lnTo>
                      <a:pt x="431342" y="275463"/>
                    </a:lnTo>
                    <a:lnTo>
                      <a:pt x="440740" y="266573"/>
                    </a:lnTo>
                    <a:lnTo>
                      <a:pt x="440740" y="259334"/>
                    </a:lnTo>
                    <a:lnTo>
                      <a:pt x="431342" y="250444"/>
                    </a:lnTo>
                    <a:close/>
                  </a:path>
                  <a:path w="1213485" h="522604">
                    <a:moveTo>
                      <a:pt x="403796" y="435864"/>
                    </a:moveTo>
                    <a:lnTo>
                      <a:pt x="397395" y="435864"/>
                    </a:lnTo>
                    <a:lnTo>
                      <a:pt x="394830" y="438277"/>
                    </a:lnTo>
                    <a:lnTo>
                      <a:pt x="394830" y="444373"/>
                    </a:lnTo>
                    <a:lnTo>
                      <a:pt x="397395" y="446786"/>
                    </a:lnTo>
                    <a:lnTo>
                      <a:pt x="403796" y="446786"/>
                    </a:lnTo>
                    <a:lnTo>
                      <a:pt x="406361" y="444373"/>
                    </a:lnTo>
                    <a:lnTo>
                      <a:pt x="406361" y="438277"/>
                    </a:lnTo>
                    <a:lnTo>
                      <a:pt x="403796" y="435864"/>
                    </a:lnTo>
                    <a:close/>
                  </a:path>
                  <a:path w="1213485" h="522604">
                    <a:moveTo>
                      <a:pt x="459320" y="330962"/>
                    </a:moveTo>
                    <a:lnTo>
                      <a:pt x="449491" y="330962"/>
                    </a:lnTo>
                    <a:lnTo>
                      <a:pt x="445655" y="334645"/>
                    </a:lnTo>
                    <a:lnTo>
                      <a:pt x="445655" y="343916"/>
                    </a:lnTo>
                    <a:lnTo>
                      <a:pt x="449491" y="347726"/>
                    </a:lnTo>
                    <a:lnTo>
                      <a:pt x="459320" y="347726"/>
                    </a:lnTo>
                    <a:lnTo>
                      <a:pt x="463156" y="343916"/>
                    </a:lnTo>
                    <a:lnTo>
                      <a:pt x="463156" y="334645"/>
                    </a:lnTo>
                    <a:lnTo>
                      <a:pt x="459320" y="330962"/>
                    </a:lnTo>
                    <a:close/>
                  </a:path>
                  <a:path w="1213485" h="522604">
                    <a:moveTo>
                      <a:pt x="483870" y="356489"/>
                    </a:moveTo>
                    <a:lnTo>
                      <a:pt x="478751" y="356489"/>
                    </a:lnTo>
                    <a:lnTo>
                      <a:pt x="475754" y="359537"/>
                    </a:lnTo>
                    <a:lnTo>
                      <a:pt x="472554" y="362585"/>
                    </a:lnTo>
                    <a:lnTo>
                      <a:pt x="472554" y="367157"/>
                    </a:lnTo>
                    <a:lnTo>
                      <a:pt x="475754" y="370205"/>
                    </a:lnTo>
                    <a:lnTo>
                      <a:pt x="478751" y="372999"/>
                    </a:lnTo>
                    <a:lnTo>
                      <a:pt x="483870" y="372999"/>
                    </a:lnTo>
                    <a:lnTo>
                      <a:pt x="487083" y="370205"/>
                    </a:lnTo>
                    <a:lnTo>
                      <a:pt x="490067" y="367157"/>
                    </a:lnTo>
                    <a:lnTo>
                      <a:pt x="490067" y="362585"/>
                    </a:lnTo>
                    <a:lnTo>
                      <a:pt x="487083" y="359537"/>
                    </a:lnTo>
                    <a:lnTo>
                      <a:pt x="483870" y="356489"/>
                    </a:lnTo>
                    <a:close/>
                  </a:path>
                  <a:path w="1213485" h="522604">
                    <a:moveTo>
                      <a:pt x="483450" y="409194"/>
                    </a:moveTo>
                    <a:lnTo>
                      <a:pt x="479386" y="409194"/>
                    </a:lnTo>
                    <a:lnTo>
                      <a:pt x="476834" y="411353"/>
                    </a:lnTo>
                    <a:lnTo>
                      <a:pt x="474268" y="413893"/>
                    </a:lnTo>
                    <a:lnTo>
                      <a:pt x="474268" y="417703"/>
                    </a:lnTo>
                    <a:lnTo>
                      <a:pt x="479386" y="422529"/>
                    </a:lnTo>
                    <a:lnTo>
                      <a:pt x="483450" y="422529"/>
                    </a:lnTo>
                    <a:lnTo>
                      <a:pt x="486016" y="420116"/>
                    </a:lnTo>
                    <a:lnTo>
                      <a:pt x="488353" y="417703"/>
                    </a:lnTo>
                    <a:lnTo>
                      <a:pt x="488353" y="413893"/>
                    </a:lnTo>
                    <a:lnTo>
                      <a:pt x="486016" y="411353"/>
                    </a:lnTo>
                    <a:lnTo>
                      <a:pt x="483450" y="409194"/>
                    </a:lnTo>
                    <a:close/>
                  </a:path>
                  <a:path w="1213485" h="522604">
                    <a:moveTo>
                      <a:pt x="460387" y="278130"/>
                    </a:moveTo>
                    <a:lnTo>
                      <a:pt x="448424" y="278130"/>
                    </a:lnTo>
                    <a:lnTo>
                      <a:pt x="443522" y="282702"/>
                    </a:lnTo>
                    <a:lnTo>
                      <a:pt x="443522" y="294005"/>
                    </a:lnTo>
                    <a:lnTo>
                      <a:pt x="448424" y="298704"/>
                    </a:lnTo>
                    <a:lnTo>
                      <a:pt x="460387" y="298704"/>
                    </a:lnTo>
                    <a:lnTo>
                      <a:pt x="465302" y="294005"/>
                    </a:lnTo>
                    <a:lnTo>
                      <a:pt x="465302" y="282702"/>
                    </a:lnTo>
                    <a:lnTo>
                      <a:pt x="460387" y="278130"/>
                    </a:lnTo>
                    <a:close/>
                  </a:path>
                  <a:path w="1213485" h="522604">
                    <a:moveTo>
                      <a:pt x="484517" y="303784"/>
                    </a:moveTo>
                    <a:lnTo>
                      <a:pt x="478320" y="303784"/>
                    </a:lnTo>
                    <a:lnTo>
                      <a:pt x="474484" y="307340"/>
                    </a:lnTo>
                    <a:lnTo>
                      <a:pt x="470636" y="311023"/>
                    </a:lnTo>
                    <a:lnTo>
                      <a:pt x="470636" y="316865"/>
                    </a:lnTo>
                    <a:lnTo>
                      <a:pt x="474484" y="320548"/>
                    </a:lnTo>
                    <a:lnTo>
                      <a:pt x="478320" y="324104"/>
                    </a:lnTo>
                    <a:lnTo>
                      <a:pt x="484517" y="324104"/>
                    </a:lnTo>
                    <a:lnTo>
                      <a:pt x="488353" y="320548"/>
                    </a:lnTo>
                    <a:lnTo>
                      <a:pt x="492201" y="316865"/>
                    </a:lnTo>
                    <a:lnTo>
                      <a:pt x="492201" y="311023"/>
                    </a:lnTo>
                    <a:lnTo>
                      <a:pt x="488353" y="307340"/>
                    </a:lnTo>
                    <a:lnTo>
                      <a:pt x="484517" y="303784"/>
                    </a:lnTo>
                    <a:close/>
                  </a:path>
                  <a:path w="1213485" h="522604">
                    <a:moveTo>
                      <a:pt x="482600" y="513207"/>
                    </a:moveTo>
                    <a:lnTo>
                      <a:pt x="480034" y="513207"/>
                    </a:lnTo>
                    <a:lnTo>
                      <a:pt x="478320" y="514858"/>
                    </a:lnTo>
                    <a:lnTo>
                      <a:pt x="476834" y="516382"/>
                    </a:lnTo>
                    <a:lnTo>
                      <a:pt x="476834" y="518922"/>
                    </a:lnTo>
                    <a:lnTo>
                      <a:pt x="478320" y="520446"/>
                    </a:lnTo>
                    <a:lnTo>
                      <a:pt x="480034" y="522097"/>
                    </a:lnTo>
                    <a:lnTo>
                      <a:pt x="482600" y="522097"/>
                    </a:lnTo>
                    <a:lnTo>
                      <a:pt x="484301" y="520446"/>
                    </a:lnTo>
                    <a:lnTo>
                      <a:pt x="486016" y="518922"/>
                    </a:lnTo>
                    <a:lnTo>
                      <a:pt x="486016" y="516382"/>
                    </a:lnTo>
                    <a:lnTo>
                      <a:pt x="484301" y="514858"/>
                    </a:lnTo>
                    <a:lnTo>
                      <a:pt x="482600" y="513207"/>
                    </a:lnTo>
                    <a:close/>
                  </a:path>
                  <a:path w="1213485" h="522604">
                    <a:moveTo>
                      <a:pt x="483019" y="461264"/>
                    </a:moveTo>
                    <a:lnTo>
                      <a:pt x="479602" y="461264"/>
                    </a:lnTo>
                    <a:lnTo>
                      <a:pt x="477685" y="463296"/>
                    </a:lnTo>
                    <a:lnTo>
                      <a:pt x="475551" y="465074"/>
                    </a:lnTo>
                    <a:lnTo>
                      <a:pt x="475551" y="468376"/>
                    </a:lnTo>
                    <a:lnTo>
                      <a:pt x="477685" y="470154"/>
                    </a:lnTo>
                    <a:lnTo>
                      <a:pt x="479602" y="472186"/>
                    </a:lnTo>
                    <a:lnTo>
                      <a:pt x="483019" y="472186"/>
                    </a:lnTo>
                    <a:lnTo>
                      <a:pt x="484936" y="470154"/>
                    </a:lnTo>
                    <a:lnTo>
                      <a:pt x="487083" y="468376"/>
                    </a:lnTo>
                    <a:lnTo>
                      <a:pt x="487083" y="465074"/>
                    </a:lnTo>
                    <a:lnTo>
                      <a:pt x="484936" y="463296"/>
                    </a:lnTo>
                    <a:lnTo>
                      <a:pt x="483019" y="461264"/>
                    </a:lnTo>
                    <a:close/>
                  </a:path>
                  <a:path w="1213485" h="522604">
                    <a:moveTo>
                      <a:pt x="485152" y="250444"/>
                    </a:moveTo>
                    <a:lnTo>
                      <a:pt x="477469" y="250444"/>
                    </a:lnTo>
                    <a:lnTo>
                      <a:pt x="468071" y="259334"/>
                    </a:lnTo>
                    <a:lnTo>
                      <a:pt x="468071" y="266573"/>
                    </a:lnTo>
                    <a:lnTo>
                      <a:pt x="477469" y="275463"/>
                    </a:lnTo>
                    <a:lnTo>
                      <a:pt x="485152" y="275463"/>
                    </a:lnTo>
                    <a:lnTo>
                      <a:pt x="489851" y="271018"/>
                    </a:lnTo>
                    <a:lnTo>
                      <a:pt x="494766" y="266573"/>
                    </a:lnTo>
                    <a:lnTo>
                      <a:pt x="494766" y="259334"/>
                    </a:lnTo>
                    <a:lnTo>
                      <a:pt x="489851" y="254889"/>
                    </a:lnTo>
                    <a:lnTo>
                      <a:pt x="485152" y="250444"/>
                    </a:lnTo>
                    <a:close/>
                  </a:path>
                  <a:path w="1213485" h="522604">
                    <a:moveTo>
                      <a:pt x="458470" y="383540"/>
                    </a:moveTo>
                    <a:lnTo>
                      <a:pt x="450557" y="383540"/>
                    </a:lnTo>
                    <a:lnTo>
                      <a:pt x="447357" y="386588"/>
                    </a:lnTo>
                    <a:lnTo>
                      <a:pt x="447357" y="394081"/>
                    </a:lnTo>
                    <a:lnTo>
                      <a:pt x="450557" y="397129"/>
                    </a:lnTo>
                    <a:lnTo>
                      <a:pt x="458470" y="397129"/>
                    </a:lnTo>
                    <a:lnTo>
                      <a:pt x="461670" y="394081"/>
                    </a:lnTo>
                    <a:lnTo>
                      <a:pt x="461670" y="386588"/>
                    </a:lnTo>
                    <a:lnTo>
                      <a:pt x="458470" y="383540"/>
                    </a:lnTo>
                    <a:close/>
                  </a:path>
                  <a:path w="1213485" h="522604">
                    <a:moveTo>
                      <a:pt x="590435" y="513207"/>
                    </a:moveTo>
                    <a:lnTo>
                      <a:pt x="587654" y="513207"/>
                    </a:lnTo>
                    <a:lnTo>
                      <a:pt x="586155" y="514858"/>
                    </a:lnTo>
                    <a:lnTo>
                      <a:pt x="584454" y="516382"/>
                    </a:lnTo>
                    <a:lnTo>
                      <a:pt x="584454" y="518922"/>
                    </a:lnTo>
                    <a:lnTo>
                      <a:pt x="586155" y="520446"/>
                    </a:lnTo>
                    <a:lnTo>
                      <a:pt x="587654" y="522097"/>
                    </a:lnTo>
                    <a:lnTo>
                      <a:pt x="590435" y="522097"/>
                    </a:lnTo>
                    <a:lnTo>
                      <a:pt x="592137" y="520446"/>
                    </a:lnTo>
                    <a:lnTo>
                      <a:pt x="593636" y="518922"/>
                    </a:lnTo>
                    <a:lnTo>
                      <a:pt x="593636" y="516382"/>
                    </a:lnTo>
                    <a:lnTo>
                      <a:pt x="592137" y="514858"/>
                    </a:lnTo>
                    <a:lnTo>
                      <a:pt x="590435" y="513207"/>
                    </a:lnTo>
                    <a:close/>
                  </a:path>
                  <a:path w="1213485" h="522604">
                    <a:moveTo>
                      <a:pt x="457606" y="435864"/>
                    </a:moveTo>
                    <a:lnTo>
                      <a:pt x="451205" y="435864"/>
                    </a:lnTo>
                    <a:lnTo>
                      <a:pt x="448640" y="438277"/>
                    </a:lnTo>
                    <a:lnTo>
                      <a:pt x="448640" y="444373"/>
                    </a:lnTo>
                    <a:lnTo>
                      <a:pt x="451205" y="446786"/>
                    </a:lnTo>
                    <a:lnTo>
                      <a:pt x="457606" y="446786"/>
                    </a:lnTo>
                    <a:lnTo>
                      <a:pt x="460171" y="444373"/>
                    </a:lnTo>
                    <a:lnTo>
                      <a:pt x="460171" y="438277"/>
                    </a:lnTo>
                    <a:lnTo>
                      <a:pt x="457606" y="435864"/>
                    </a:lnTo>
                    <a:close/>
                  </a:path>
                  <a:path w="1213485" h="522604">
                    <a:moveTo>
                      <a:pt x="456971" y="487807"/>
                    </a:moveTo>
                    <a:lnTo>
                      <a:pt x="451840" y="487807"/>
                    </a:lnTo>
                    <a:lnTo>
                      <a:pt x="449707" y="489839"/>
                    </a:lnTo>
                    <a:lnTo>
                      <a:pt x="449707" y="494665"/>
                    </a:lnTo>
                    <a:lnTo>
                      <a:pt x="451840" y="496697"/>
                    </a:lnTo>
                    <a:lnTo>
                      <a:pt x="456971" y="496697"/>
                    </a:lnTo>
                    <a:lnTo>
                      <a:pt x="459105" y="494665"/>
                    </a:lnTo>
                    <a:lnTo>
                      <a:pt x="459105" y="489839"/>
                    </a:lnTo>
                    <a:lnTo>
                      <a:pt x="456971" y="487807"/>
                    </a:lnTo>
                    <a:close/>
                  </a:path>
                  <a:path w="1213485" h="522604">
                    <a:moveTo>
                      <a:pt x="780288" y="487807"/>
                    </a:moveTo>
                    <a:lnTo>
                      <a:pt x="774954" y="487807"/>
                    </a:lnTo>
                    <a:lnTo>
                      <a:pt x="773049" y="489839"/>
                    </a:lnTo>
                    <a:lnTo>
                      <a:pt x="773049" y="494665"/>
                    </a:lnTo>
                    <a:lnTo>
                      <a:pt x="774954" y="496697"/>
                    </a:lnTo>
                    <a:lnTo>
                      <a:pt x="780288" y="496697"/>
                    </a:lnTo>
                    <a:lnTo>
                      <a:pt x="782447" y="494665"/>
                    </a:lnTo>
                    <a:lnTo>
                      <a:pt x="782447" y="489839"/>
                    </a:lnTo>
                    <a:lnTo>
                      <a:pt x="780288" y="487807"/>
                    </a:lnTo>
                    <a:close/>
                  </a:path>
                  <a:path w="1213485" h="522604">
                    <a:moveTo>
                      <a:pt x="726186" y="487807"/>
                    </a:moveTo>
                    <a:lnTo>
                      <a:pt x="721106" y="487807"/>
                    </a:lnTo>
                    <a:lnTo>
                      <a:pt x="718947" y="489839"/>
                    </a:lnTo>
                    <a:lnTo>
                      <a:pt x="718947" y="494665"/>
                    </a:lnTo>
                    <a:lnTo>
                      <a:pt x="721106" y="496697"/>
                    </a:lnTo>
                    <a:lnTo>
                      <a:pt x="726186" y="496697"/>
                    </a:lnTo>
                    <a:lnTo>
                      <a:pt x="728345" y="494665"/>
                    </a:lnTo>
                    <a:lnTo>
                      <a:pt x="728345" y="489839"/>
                    </a:lnTo>
                    <a:lnTo>
                      <a:pt x="726186" y="487807"/>
                    </a:lnTo>
                    <a:close/>
                  </a:path>
                  <a:path w="1213485" h="522604">
                    <a:moveTo>
                      <a:pt x="726821" y="435864"/>
                    </a:moveTo>
                    <a:lnTo>
                      <a:pt x="720471" y="435864"/>
                    </a:lnTo>
                    <a:lnTo>
                      <a:pt x="717931" y="438277"/>
                    </a:lnTo>
                    <a:lnTo>
                      <a:pt x="717931" y="444373"/>
                    </a:lnTo>
                    <a:lnTo>
                      <a:pt x="720471" y="446786"/>
                    </a:lnTo>
                    <a:lnTo>
                      <a:pt x="726821" y="446786"/>
                    </a:lnTo>
                    <a:lnTo>
                      <a:pt x="729488" y="444373"/>
                    </a:lnTo>
                    <a:lnTo>
                      <a:pt x="729488" y="438277"/>
                    </a:lnTo>
                    <a:lnTo>
                      <a:pt x="726821" y="435864"/>
                    </a:lnTo>
                    <a:close/>
                  </a:path>
                  <a:path w="1213485" h="522604">
                    <a:moveTo>
                      <a:pt x="754380" y="250444"/>
                    </a:moveTo>
                    <a:lnTo>
                      <a:pt x="747014" y="250444"/>
                    </a:lnTo>
                    <a:lnTo>
                      <a:pt x="742061" y="254889"/>
                    </a:lnTo>
                    <a:lnTo>
                      <a:pt x="737361" y="259334"/>
                    </a:lnTo>
                    <a:lnTo>
                      <a:pt x="737361" y="266573"/>
                    </a:lnTo>
                    <a:lnTo>
                      <a:pt x="742061" y="271018"/>
                    </a:lnTo>
                    <a:lnTo>
                      <a:pt x="747014" y="275463"/>
                    </a:lnTo>
                    <a:lnTo>
                      <a:pt x="754380" y="275463"/>
                    </a:lnTo>
                    <a:lnTo>
                      <a:pt x="759333" y="271018"/>
                    </a:lnTo>
                    <a:lnTo>
                      <a:pt x="764032" y="266573"/>
                    </a:lnTo>
                    <a:lnTo>
                      <a:pt x="764032" y="259334"/>
                    </a:lnTo>
                    <a:lnTo>
                      <a:pt x="759333" y="254889"/>
                    </a:lnTo>
                    <a:lnTo>
                      <a:pt x="754380" y="250444"/>
                    </a:lnTo>
                    <a:close/>
                  </a:path>
                  <a:path w="1213485" h="522604">
                    <a:moveTo>
                      <a:pt x="727710" y="383540"/>
                    </a:moveTo>
                    <a:lnTo>
                      <a:pt x="719836" y="383540"/>
                    </a:lnTo>
                    <a:lnTo>
                      <a:pt x="716661" y="386588"/>
                    </a:lnTo>
                    <a:lnTo>
                      <a:pt x="716661" y="394081"/>
                    </a:lnTo>
                    <a:lnTo>
                      <a:pt x="719836" y="397129"/>
                    </a:lnTo>
                    <a:lnTo>
                      <a:pt x="727710" y="397129"/>
                    </a:lnTo>
                    <a:lnTo>
                      <a:pt x="730885" y="394081"/>
                    </a:lnTo>
                    <a:lnTo>
                      <a:pt x="730885" y="386588"/>
                    </a:lnTo>
                    <a:lnTo>
                      <a:pt x="727710" y="383540"/>
                    </a:lnTo>
                    <a:close/>
                  </a:path>
                  <a:path w="1213485" h="522604">
                    <a:moveTo>
                      <a:pt x="697992" y="513207"/>
                    </a:moveTo>
                    <a:lnTo>
                      <a:pt x="695452" y="513207"/>
                    </a:lnTo>
                    <a:lnTo>
                      <a:pt x="693801" y="514858"/>
                    </a:lnTo>
                    <a:lnTo>
                      <a:pt x="692023" y="516382"/>
                    </a:lnTo>
                    <a:lnTo>
                      <a:pt x="692023" y="518922"/>
                    </a:lnTo>
                    <a:lnTo>
                      <a:pt x="693801" y="520446"/>
                    </a:lnTo>
                    <a:lnTo>
                      <a:pt x="695452" y="522097"/>
                    </a:lnTo>
                    <a:lnTo>
                      <a:pt x="697992" y="522097"/>
                    </a:lnTo>
                    <a:lnTo>
                      <a:pt x="701421" y="518922"/>
                    </a:lnTo>
                    <a:lnTo>
                      <a:pt x="701421" y="516382"/>
                    </a:lnTo>
                    <a:lnTo>
                      <a:pt x="697992" y="513207"/>
                    </a:lnTo>
                    <a:close/>
                  </a:path>
                  <a:path w="1213485" h="522604">
                    <a:moveTo>
                      <a:pt x="698500" y="461264"/>
                    </a:moveTo>
                    <a:lnTo>
                      <a:pt x="695071" y="461264"/>
                    </a:lnTo>
                    <a:lnTo>
                      <a:pt x="693166" y="463296"/>
                    </a:lnTo>
                    <a:lnTo>
                      <a:pt x="691007" y="465074"/>
                    </a:lnTo>
                    <a:lnTo>
                      <a:pt x="691007" y="468376"/>
                    </a:lnTo>
                    <a:lnTo>
                      <a:pt x="693166" y="470154"/>
                    </a:lnTo>
                    <a:lnTo>
                      <a:pt x="695071" y="472186"/>
                    </a:lnTo>
                    <a:lnTo>
                      <a:pt x="698500" y="472186"/>
                    </a:lnTo>
                    <a:lnTo>
                      <a:pt x="700405" y="470154"/>
                    </a:lnTo>
                    <a:lnTo>
                      <a:pt x="702564" y="468376"/>
                    </a:lnTo>
                    <a:lnTo>
                      <a:pt x="702564" y="465074"/>
                    </a:lnTo>
                    <a:lnTo>
                      <a:pt x="700405" y="463296"/>
                    </a:lnTo>
                    <a:lnTo>
                      <a:pt x="698500" y="461264"/>
                    </a:lnTo>
                    <a:close/>
                  </a:path>
                  <a:path w="1213485" h="522604">
                    <a:moveTo>
                      <a:pt x="729869" y="278130"/>
                    </a:moveTo>
                    <a:lnTo>
                      <a:pt x="717677" y="278130"/>
                    </a:lnTo>
                    <a:lnTo>
                      <a:pt x="712724" y="282702"/>
                    </a:lnTo>
                    <a:lnTo>
                      <a:pt x="712724" y="294005"/>
                    </a:lnTo>
                    <a:lnTo>
                      <a:pt x="717677" y="298704"/>
                    </a:lnTo>
                    <a:lnTo>
                      <a:pt x="729869" y="298704"/>
                    </a:lnTo>
                    <a:lnTo>
                      <a:pt x="734568" y="294005"/>
                    </a:lnTo>
                    <a:lnTo>
                      <a:pt x="734568" y="282702"/>
                    </a:lnTo>
                    <a:lnTo>
                      <a:pt x="729869" y="278130"/>
                    </a:lnTo>
                    <a:close/>
                  </a:path>
                  <a:path w="1213485" h="522604">
                    <a:moveTo>
                      <a:pt x="728599" y="330962"/>
                    </a:moveTo>
                    <a:lnTo>
                      <a:pt x="718820" y="330962"/>
                    </a:lnTo>
                    <a:lnTo>
                      <a:pt x="714883" y="334645"/>
                    </a:lnTo>
                    <a:lnTo>
                      <a:pt x="714883" y="343916"/>
                    </a:lnTo>
                    <a:lnTo>
                      <a:pt x="718820" y="347726"/>
                    </a:lnTo>
                    <a:lnTo>
                      <a:pt x="728599" y="347726"/>
                    </a:lnTo>
                    <a:lnTo>
                      <a:pt x="732663" y="343916"/>
                    </a:lnTo>
                    <a:lnTo>
                      <a:pt x="732663" y="334645"/>
                    </a:lnTo>
                    <a:lnTo>
                      <a:pt x="728599" y="330962"/>
                    </a:lnTo>
                    <a:close/>
                  </a:path>
                  <a:path w="1213485" h="522604">
                    <a:moveTo>
                      <a:pt x="753745" y="303784"/>
                    </a:moveTo>
                    <a:lnTo>
                      <a:pt x="747649" y="303784"/>
                    </a:lnTo>
                    <a:lnTo>
                      <a:pt x="743711" y="307340"/>
                    </a:lnTo>
                    <a:lnTo>
                      <a:pt x="739902" y="311023"/>
                    </a:lnTo>
                    <a:lnTo>
                      <a:pt x="739902" y="316865"/>
                    </a:lnTo>
                    <a:lnTo>
                      <a:pt x="743711" y="320548"/>
                    </a:lnTo>
                    <a:lnTo>
                      <a:pt x="747649" y="324104"/>
                    </a:lnTo>
                    <a:lnTo>
                      <a:pt x="753745" y="324104"/>
                    </a:lnTo>
                    <a:lnTo>
                      <a:pt x="757682" y="320548"/>
                    </a:lnTo>
                    <a:lnTo>
                      <a:pt x="761492" y="316865"/>
                    </a:lnTo>
                    <a:lnTo>
                      <a:pt x="761492" y="311023"/>
                    </a:lnTo>
                    <a:lnTo>
                      <a:pt x="757682" y="307340"/>
                    </a:lnTo>
                    <a:lnTo>
                      <a:pt x="753745" y="303784"/>
                    </a:lnTo>
                    <a:close/>
                  </a:path>
                  <a:path w="1213485" h="522604">
                    <a:moveTo>
                      <a:pt x="783717" y="278130"/>
                    </a:moveTo>
                    <a:lnTo>
                      <a:pt x="771525" y="278130"/>
                    </a:lnTo>
                    <a:lnTo>
                      <a:pt x="766572" y="282702"/>
                    </a:lnTo>
                    <a:lnTo>
                      <a:pt x="766572" y="294005"/>
                    </a:lnTo>
                    <a:lnTo>
                      <a:pt x="771525" y="298704"/>
                    </a:lnTo>
                    <a:lnTo>
                      <a:pt x="783717" y="298704"/>
                    </a:lnTo>
                    <a:lnTo>
                      <a:pt x="788543" y="294005"/>
                    </a:lnTo>
                    <a:lnTo>
                      <a:pt x="788543" y="282702"/>
                    </a:lnTo>
                    <a:lnTo>
                      <a:pt x="783717" y="278130"/>
                    </a:lnTo>
                    <a:close/>
                  </a:path>
                  <a:path w="1213485" h="522604">
                    <a:moveTo>
                      <a:pt x="781558" y="383540"/>
                    </a:moveTo>
                    <a:lnTo>
                      <a:pt x="773684" y="383540"/>
                    </a:lnTo>
                    <a:lnTo>
                      <a:pt x="770382" y="386588"/>
                    </a:lnTo>
                    <a:lnTo>
                      <a:pt x="770382" y="394081"/>
                    </a:lnTo>
                    <a:lnTo>
                      <a:pt x="773684" y="397129"/>
                    </a:lnTo>
                    <a:lnTo>
                      <a:pt x="781558" y="397129"/>
                    </a:lnTo>
                    <a:lnTo>
                      <a:pt x="784733" y="394081"/>
                    </a:lnTo>
                    <a:lnTo>
                      <a:pt x="784733" y="386588"/>
                    </a:lnTo>
                    <a:lnTo>
                      <a:pt x="781558" y="383540"/>
                    </a:lnTo>
                    <a:close/>
                  </a:path>
                  <a:path w="1213485" h="522604">
                    <a:moveTo>
                      <a:pt x="808482" y="250444"/>
                    </a:moveTo>
                    <a:lnTo>
                      <a:pt x="800735" y="250444"/>
                    </a:lnTo>
                    <a:lnTo>
                      <a:pt x="796036" y="254889"/>
                    </a:lnTo>
                    <a:lnTo>
                      <a:pt x="791210" y="259334"/>
                    </a:lnTo>
                    <a:lnTo>
                      <a:pt x="791210" y="266573"/>
                    </a:lnTo>
                    <a:lnTo>
                      <a:pt x="796036" y="271018"/>
                    </a:lnTo>
                    <a:lnTo>
                      <a:pt x="800735" y="275463"/>
                    </a:lnTo>
                    <a:lnTo>
                      <a:pt x="808482" y="275463"/>
                    </a:lnTo>
                    <a:lnTo>
                      <a:pt x="817880" y="266573"/>
                    </a:lnTo>
                    <a:lnTo>
                      <a:pt x="817880" y="259334"/>
                    </a:lnTo>
                    <a:lnTo>
                      <a:pt x="808482" y="250444"/>
                    </a:lnTo>
                    <a:close/>
                  </a:path>
                  <a:path w="1213485" h="522604">
                    <a:moveTo>
                      <a:pt x="780923" y="435864"/>
                    </a:moveTo>
                    <a:lnTo>
                      <a:pt x="774446" y="435864"/>
                    </a:lnTo>
                    <a:lnTo>
                      <a:pt x="771779" y="438277"/>
                    </a:lnTo>
                    <a:lnTo>
                      <a:pt x="771779" y="444373"/>
                    </a:lnTo>
                    <a:lnTo>
                      <a:pt x="774446" y="446786"/>
                    </a:lnTo>
                    <a:lnTo>
                      <a:pt x="780923" y="446786"/>
                    </a:lnTo>
                    <a:lnTo>
                      <a:pt x="783463" y="444373"/>
                    </a:lnTo>
                    <a:lnTo>
                      <a:pt x="783463" y="438277"/>
                    </a:lnTo>
                    <a:lnTo>
                      <a:pt x="780923" y="435864"/>
                    </a:lnTo>
                    <a:close/>
                  </a:path>
                  <a:path w="1213485" h="522604">
                    <a:moveTo>
                      <a:pt x="782447" y="330962"/>
                    </a:moveTo>
                    <a:lnTo>
                      <a:pt x="772795" y="330962"/>
                    </a:lnTo>
                    <a:lnTo>
                      <a:pt x="768731" y="334645"/>
                    </a:lnTo>
                    <a:lnTo>
                      <a:pt x="768731" y="343916"/>
                    </a:lnTo>
                    <a:lnTo>
                      <a:pt x="772795" y="347726"/>
                    </a:lnTo>
                    <a:lnTo>
                      <a:pt x="782447" y="347726"/>
                    </a:lnTo>
                    <a:lnTo>
                      <a:pt x="786511" y="343916"/>
                    </a:lnTo>
                    <a:lnTo>
                      <a:pt x="786511" y="334645"/>
                    </a:lnTo>
                    <a:lnTo>
                      <a:pt x="782447" y="330962"/>
                    </a:lnTo>
                    <a:close/>
                  </a:path>
                  <a:path w="1213485" h="522604">
                    <a:moveTo>
                      <a:pt x="753110" y="356489"/>
                    </a:moveTo>
                    <a:lnTo>
                      <a:pt x="748284" y="356489"/>
                    </a:lnTo>
                    <a:lnTo>
                      <a:pt x="744982" y="359537"/>
                    </a:lnTo>
                    <a:lnTo>
                      <a:pt x="742061" y="362585"/>
                    </a:lnTo>
                    <a:lnTo>
                      <a:pt x="742061" y="367157"/>
                    </a:lnTo>
                    <a:lnTo>
                      <a:pt x="744982" y="370205"/>
                    </a:lnTo>
                    <a:lnTo>
                      <a:pt x="748284" y="372999"/>
                    </a:lnTo>
                    <a:lnTo>
                      <a:pt x="753110" y="372999"/>
                    </a:lnTo>
                    <a:lnTo>
                      <a:pt x="756285" y="370205"/>
                    </a:lnTo>
                    <a:lnTo>
                      <a:pt x="759333" y="367157"/>
                    </a:lnTo>
                    <a:lnTo>
                      <a:pt x="759333" y="362585"/>
                    </a:lnTo>
                    <a:lnTo>
                      <a:pt x="756285" y="359537"/>
                    </a:lnTo>
                    <a:lnTo>
                      <a:pt x="753110" y="356489"/>
                    </a:lnTo>
                    <a:close/>
                  </a:path>
                  <a:path w="1213485" h="522604">
                    <a:moveTo>
                      <a:pt x="752094" y="513207"/>
                    </a:moveTo>
                    <a:lnTo>
                      <a:pt x="749300" y="513207"/>
                    </a:lnTo>
                    <a:lnTo>
                      <a:pt x="746125" y="516382"/>
                    </a:lnTo>
                    <a:lnTo>
                      <a:pt x="746125" y="518922"/>
                    </a:lnTo>
                    <a:lnTo>
                      <a:pt x="749300" y="522097"/>
                    </a:lnTo>
                    <a:lnTo>
                      <a:pt x="752094" y="522097"/>
                    </a:lnTo>
                    <a:lnTo>
                      <a:pt x="753618" y="520446"/>
                    </a:lnTo>
                    <a:lnTo>
                      <a:pt x="755269" y="518922"/>
                    </a:lnTo>
                    <a:lnTo>
                      <a:pt x="755269" y="516382"/>
                    </a:lnTo>
                    <a:lnTo>
                      <a:pt x="753618" y="514858"/>
                    </a:lnTo>
                    <a:lnTo>
                      <a:pt x="752094" y="513207"/>
                    </a:lnTo>
                    <a:close/>
                  </a:path>
                  <a:path w="1213485" h="522604">
                    <a:moveTo>
                      <a:pt x="752729" y="409194"/>
                    </a:moveTo>
                    <a:lnTo>
                      <a:pt x="748665" y="409194"/>
                    </a:lnTo>
                    <a:lnTo>
                      <a:pt x="746125" y="411353"/>
                    </a:lnTo>
                    <a:lnTo>
                      <a:pt x="743585" y="413893"/>
                    </a:lnTo>
                    <a:lnTo>
                      <a:pt x="743585" y="417703"/>
                    </a:lnTo>
                    <a:lnTo>
                      <a:pt x="748665" y="422529"/>
                    </a:lnTo>
                    <a:lnTo>
                      <a:pt x="752729" y="422529"/>
                    </a:lnTo>
                    <a:lnTo>
                      <a:pt x="757809" y="417703"/>
                    </a:lnTo>
                    <a:lnTo>
                      <a:pt x="757809" y="413893"/>
                    </a:lnTo>
                    <a:lnTo>
                      <a:pt x="755269" y="411353"/>
                    </a:lnTo>
                    <a:lnTo>
                      <a:pt x="752729" y="409194"/>
                    </a:lnTo>
                    <a:close/>
                  </a:path>
                  <a:path w="1213485" h="522604">
                    <a:moveTo>
                      <a:pt x="698881" y="409194"/>
                    </a:moveTo>
                    <a:lnTo>
                      <a:pt x="694817" y="409194"/>
                    </a:lnTo>
                    <a:lnTo>
                      <a:pt x="692277" y="411353"/>
                    </a:lnTo>
                    <a:lnTo>
                      <a:pt x="689736" y="413893"/>
                    </a:lnTo>
                    <a:lnTo>
                      <a:pt x="689736" y="417703"/>
                    </a:lnTo>
                    <a:lnTo>
                      <a:pt x="694817" y="422529"/>
                    </a:lnTo>
                    <a:lnTo>
                      <a:pt x="698881" y="422529"/>
                    </a:lnTo>
                    <a:lnTo>
                      <a:pt x="701421" y="420116"/>
                    </a:lnTo>
                    <a:lnTo>
                      <a:pt x="703834" y="417703"/>
                    </a:lnTo>
                    <a:lnTo>
                      <a:pt x="703834" y="413893"/>
                    </a:lnTo>
                    <a:lnTo>
                      <a:pt x="701421" y="411353"/>
                    </a:lnTo>
                    <a:lnTo>
                      <a:pt x="698881" y="409194"/>
                    </a:lnTo>
                    <a:close/>
                  </a:path>
                  <a:path w="1213485" h="522604">
                    <a:moveTo>
                      <a:pt x="752348" y="461264"/>
                    </a:moveTo>
                    <a:lnTo>
                      <a:pt x="749046" y="461264"/>
                    </a:lnTo>
                    <a:lnTo>
                      <a:pt x="747014" y="463296"/>
                    </a:lnTo>
                    <a:lnTo>
                      <a:pt x="744982" y="465074"/>
                    </a:lnTo>
                    <a:lnTo>
                      <a:pt x="744982" y="468376"/>
                    </a:lnTo>
                    <a:lnTo>
                      <a:pt x="747014" y="470154"/>
                    </a:lnTo>
                    <a:lnTo>
                      <a:pt x="749046" y="472186"/>
                    </a:lnTo>
                    <a:lnTo>
                      <a:pt x="752348" y="472186"/>
                    </a:lnTo>
                    <a:lnTo>
                      <a:pt x="754380" y="470154"/>
                    </a:lnTo>
                    <a:lnTo>
                      <a:pt x="756285" y="468376"/>
                    </a:lnTo>
                    <a:lnTo>
                      <a:pt x="756285" y="465074"/>
                    </a:lnTo>
                    <a:lnTo>
                      <a:pt x="754380" y="463296"/>
                    </a:lnTo>
                    <a:lnTo>
                      <a:pt x="752348" y="461264"/>
                    </a:lnTo>
                    <a:close/>
                  </a:path>
                  <a:path w="1213485" h="522604">
                    <a:moveTo>
                      <a:pt x="644245" y="513207"/>
                    </a:moveTo>
                    <a:lnTo>
                      <a:pt x="641680" y="513207"/>
                    </a:lnTo>
                    <a:lnTo>
                      <a:pt x="639965" y="514858"/>
                    </a:lnTo>
                    <a:lnTo>
                      <a:pt x="638263" y="516382"/>
                    </a:lnTo>
                    <a:lnTo>
                      <a:pt x="638263" y="518922"/>
                    </a:lnTo>
                    <a:lnTo>
                      <a:pt x="639965" y="520446"/>
                    </a:lnTo>
                    <a:lnTo>
                      <a:pt x="641680" y="522097"/>
                    </a:lnTo>
                    <a:lnTo>
                      <a:pt x="644245" y="522097"/>
                    </a:lnTo>
                    <a:lnTo>
                      <a:pt x="645947" y="520446"/>
                    </a:lnTo>
                    <a:lnTo>
                      <a:pt x="647661" y="518922"/>
                    </a:lnTo>
                    <a:lnTo>
                      <a:pt x="647661" y="516382"/>
                    </a:lnTo>
                    <a:lnTo>
                      <a:pt x="645947" y="514858"/>
                    </a:lnTo>
                    <a:lnTo>
                      <a:pt x="644245" y="513207"/>
                    </a:lnTo>
                    <a:close/>
                  </a:path>
                  <a:path w="1213485" h="522604">
                    <a:moveTo>
                      <a:pt x="619252" y="435864"/>
                    </a:moveTo>
                    <a:lnTo>
                      <a:pt x="612851" y="435864"/>
                    </a:lnTo>
                    <a:lnTo>
                      <a:pt x="610285" y="438277"/>
                    </a:lnTo>
                    <a:lnTo>
                      <a:pt x="610285" y="444373"/>
                    </a:lnTo>
                    <a:lnTo>
                      <a:pt x="612851" y="446786"/>
                    </a:lnTo>
                    <a:lnTo>
                      <a:pt x="619252" y="446786"/>
                    </a:lnTo>
                    <a:lnTo>
                      <a:pt x="621817" y="444373"/>
                    </a:lnTo>
                    <a:lnTo>
                      <a:pt x="621817" y="438277"/>
                    </a:lnTo>
                    <a:lnTo>
                      <a:pt x="619252" y="435864"/>
                    </a:lnTo>
                    <a:close/>
                  </a:path>
                  <a:path w="1213485" h="522604">
                    <a:moveTo>
                      <a:pt x="646163" y="303784"/>
                    </a:moveTo>
                    <a:lnTo>
                      <a:pt x="639762" y="303784"/>
                    </a:lnTo>
                    <a:lnTo>
                      <a:pt x="635914" y="307340"/>
                    </a:lnTo>
                    <a:lnTo>
                      <a:pt x="632066" y="311023"/>
                    </a:lnTo>
                    <a:lnTo>
                      <a:pt x="632066" y="316865"/>
                    </a:lnTo>
                    <a:lnTo>
                      <a:pt x="635914" y="320548"/>
                    </a:lnTo>
                    <a:lnTo>
                      <a:pt x="639762" y="324104"/>
                    </a:lnTo>
                    <a:lnTo>
                      <a:pt x="646163" y="324104"/>
                    </a:lnTo>
                    <a:lnTo>
                      <a:pt x="649795" y="320548"/>
                    </a:lnTo>
                    <a:lnTo>
                      <a:pt x="653630" y="316865"/>
                    </a:lnTo>
                    <a:lnTo>
                      <a:pt x="653630" y="311023"/>
                    </a:lnTo>
                    <a:lnTo>
                      <a:pt x="649795" y="307340"/>
                    </a:lnTo>
                    <a:lnTo>
                      <a:pt x="646163" y="303784"/>
                    </a:lnTo>
                    <a:close/>
                  </a:path>
                  <a:path w="1213485" h="522604">
                    <a:moveTo>
                      <a:pt x="646798" y="250444"/>
                    </a:moveTo>
                    <a:lnTo>
                      <a:pt x="639114" y="250444"/>
                    </a:lnTo>
                    <a:lnTo>
                      <a:pt x="629716" y="259334"/>
                    </a:lnTo>
                    <a:lnTo>
                      <a:pt x="629716" y="266573"/>
                    </a:lnTo>
                    <a:lnTo>
                      <a:pt x="639114" y="275463"/>
                    </a:lnTo>
                    <a:lnTo>
                      <a:pt x="646798" y="275463"/>
                    </a:lnTo>
                    <a:lnTo>
                      <a:pt x="656196" y="266573"/>
                    </a:lnTo>
                    <a:lnTo>
                      <a:pt x="656196" y="259334"/>
                    </a:lnTo>
                    <a:lnTo>
                      <a:pt x="646798" y="250444"/>
                    </a:lnTo>
                    <a:close/>
                  </a:path>
                  <a:path w="1213485" h="522604">
                    <a:moveTo>
                      <a:pt x="618617" y="487807"/>
                    </a:moveTo>
                    <a:lnTo>
                      <a:pt x="613486" y="487807"/>
                    </a:lnTo>
                    <a:lnTo>
                      <a:pt x="611352" y="489839"/>
                    </a:lnTo>
                    <a:lnTo>
                      <a:pt x="611352" y="494665"/>
                    </a:lnTo>
                    <a:lnTo>
                      <a:pt x="613486" y="496697"/>
                    </a:lnTo>
                    <a:lnTo>
                      <a:pt x="618617" y="496697"/>
                    </a:lnTo>
                    <a:lnTo>
                      <a:pt x="620750" y="494665"/>
                    </a:lnTo>
                    <a:lnTo>
                      <a:pt x="620750" y="489839"/>
                    </a:lnTo>
                    <a:lnTo>
                      <a:pt x="618617" y="487807"/>
                    </a:lnTo>
                    <a:close/>
                  </a:path>
                  <a:path w="1213485" h="522604">
                    <a:moveTo>
                      <a:pt x="645528" y="356489"/>
                    </a:moveTo>
                    <a:lnTo>
                      <a:pt x="640397" y="356489"/>
                    </a:lnTo>
                    <a:lnTo>
                      <a:pt x="637413" y="359537"/>
                    </a:lnTo>
                    <a:lnTo>
                      <a:pt x="634199" y="362585"/>
                    </a:lnTo>
                    <a:lnTo>
                      <a:pt x="634199" y="367157"/>
                    </a:lnTo>
                    <a:lnTo>
                      <a:pt x="637413" y="370205"/>
                    </a:lnTo>
                    <a:lnTo>
                      <a:pt x="640397" y="372999"/>
                    </a:lnTo>
                    <a:lnTo>
                      <a:pt x="645528" y="372999"/>
                    </a:lnTo>
                    <a:lnTo>
                      <a:pt x="648512" y="370205"/>
                    </a:lnTo>
                    <a:lnTo>
                      <a:pt x="651713" y="367157"/>
                    </a:lnTo>
                    <a:lnTo>
                      <a:pt x="651713" y="362585"/>
                    </a:lnTo>
                    <a:lnTo>
                      <a:pt x="648512" y="359537"/>
                    </a:lnTo>
                    <a:lnTo>
                      <a:pt x="645528" y="356489"/>
                    </a:lnTo>
                    <a:close/>
                  </a:path>
                  <a:path w="1213485" h="522604">
                    <a:moveTo>
                      <a:pt x="619899" y="383540"/>
                    </a:moveTo>
                    <a:lnTo>
                      <a:pt x="612000" y="383540"/>
                    </a:lnTo>
                    <a:lnTo>
                      <a:pt x="608799" y="386588"/>
                    </a:lnTo>
                    <a:lnTo>
                      <a:pt x="608799" y="394081"/>
                    </a:lnTo>
                    <a:lnTo>
                      <a:pt x="612000" y="397129"/>
                    </a:lnTo>
                    <a:lnTo>
                      <a:pt x="619899" y="397129"/>
                    </a:lnTo>
                    <a:lnTo>
                      <a:pt x="623100" y="394081"/>
                    </a:lnTo>
                    <a:lnTo>
                      <a:pt x="623100" y="386588"/>
                    </a:lnTo>
                    <a:lnTo>
                      <a:pt x="619899" y="383540"/>
                    </a:lnTo>
                    <a:close/>
                  </a:path>
                  <a:path w="1213485" h="522604">
                    <a:moveTo>
                      <a:pt x="620966" y="330962"/>
                    </a:moveTo>
                    <a:lnTo>
                      <a:pt x="611149" y="330962"/>
                    </a:lnTo>
                    <a:lnTo>
                      <a:pt x="607085" y="334645"/>
                    </a:lnTo>
                    <a:lnTo>
                      <a:pt x="607085" y="343916"/>
                    </a:lnTo>
                    <a:lnTo>
                      <a:pt x="611149" y="347726"/>
                    </a:lnTo>
                    <a:lnTo>
                      <a:pt x="620966" y="347726"/>
                    </a:lnTo>
                    <a:lnTo>
                      <a:pt x="624814" y="343916"/>
                    </a:lnTo>
                    <a:lnTo>
                      <a:pt x="624814" y="334645"/>
                    </a:lnTo>
                    <a:lnTo>
                      <a:pt x="620966" y="330962"/>
                    </a:lnTo>
                    <a:close/>
                  </a:path>
                  <a:path w="1213485" h="522604">
                    <a:moveTo>
                      <a:pt x="622033" y="278130"/>
                    </a:moveTo>
                    <a:lnTo>
                      <a:pt x="610069" y="278130"/>
                    </a:lnTo>
                    <a:lnTo>
                      <a:pt x="605167" y="282702"/>
                    </a:lnTo>
                    <a:lnTo>
                      <a:pt x="605167" y="294005"/>
                    </a:lnTo>
                    <a:lnTo>
                      <a:pt x="610069" y="298704"/>
                    </a:lnTo>
                    <a:lnTo>
                      <a:pt x="622033" y="298704"/>
                    </a:lnTo>
                    <a:lnTo>
                      <a:pt x="626948" y="294005"/>
                    </a:lnTo>
                    <a:lnTo>
                      <a:pt x="626948" y="282702"/>
                    </a:lnTo>
                    <a:lnTo>
                      <a:pt x="622033" y="278130"/>
                    </a:lnTo>
                    <a:close/>
                  </a:path>
                  <a:path w="1213485" h="522604">
                    <a:moveTo>
                      <a:pt x="672465" y="487807"/>
                    </a:moveTo>
                    <a:lnTo>
                      <a:pt x="667258" y="487807"/>
                    </a:lnTo>
                    <a:lnTo>
                      <a:pt x="665226" y="489839"/>
                    </a:lnTo>
                    <a:lnTo>
                      <a:pt x="665226" y="494665"/>
                    </a:lnTo>
                    <a:lnTo>
                      <a:pt x="667258" y="496697"/>
                    </a:lnTo>
                    <a:lnTo>
                      <a:pt x="672465" y="496697"/>
                    </a:lnTo>
                    <a:lnTo>
                      <a:pt x="674624" y="494665"/>
                    </a:lnTo>
                    <a:lnTo>
                      <a:pt x="674624" y="489839"/>
                    </a:lnTo>
                    <a:lnTo>
                      <a:pt x="672465" y="487807"/>
                    </a:lnTo>
                    <a:close/>
                  </a:path>
                  <a:path w="1213485" h="522604">
                    <a:moveTo>
                      <a:pt x="673100" y="435864"/>
                    </a:moveTo>
                    <a:lnTo>
                      <a:pt x="666623" y="435864"/>
                    </a:lnTo>
                    <a:lnTo>
                      <a:pt x="664083" y="438277"/>
                    </a:lnTo>
                    <a:lnTo>
                      <a:pt x="664083" y="444373"/>
                    </a:lnTo>
                    <a:lnTo>
                      <a:pt x="666623" y="446786"/>
                    </a:lnTo>
                    <a:lnTo>
                      <a:pt x="673100" y="446786"/>
                    </a:lnTo>
                    <a:lnTo>
                      <a:pt x="675640" y="444373"/>
                    </a:lnTo>
                    <a:lnTo>
                      <a:pt x="675640" y="438277"/>
                    </a:lnTo>
                    <a:lnTo>
                      <a:pt x="673100" y="435864"/>
                    </a:lnTo>
                    <a:close/>
                  </a:path>
                  <a:path w="1213485" h="522604">
                    <a:moveTo>
                      <a:pt x="700024" y="303784"/>
                    </a:moveTo>
                    <a:lnTo>
                      <a:pt x="693801" y="303784"/>
                    </a:lnTo>
                    <a:lnTo>
                      <a:pt x="686054" y="311023"/>
                    </a:lnTo>
                    <a:lnTo>
                      <a:pt x="686054" y="316865"/>
                    </a:lnTo>
                    <a:lnTo>
                      <a:pt x="693801" y="324104"/>
                    </a:lnTo>
                    <a:lnTo>
                      <a:pt x="700024" y="324104"/>
                    </a:lnTo>
                    <a:lnTo>
                      <a:pt x="703834" y="320548"/>
                    </a:lnTo>
                    <a:lnTo>
                      <a:pt x="707644" y="316865"/>
                    </a:lnTo>
                    <a:lnTo>
                      <a:pt x="707644" y="311023"/>
                    </a:lnTo>
                    <a:lnTo>
                      <a:pt x="703834" y="307340"/>
                    </a:lnTo>
                    <a:lnTo>
                      <a:pt x="700024" y="303784"/>
                    </a:lnTo>
                    <a:close/>
                  </a:path>
                  <a:path w="1213485" h="522604">
                    <a:moveTo>
                      <a:pt x="673861" y="383540"/>
                    </a:moveTo>
                    <a:lnTo>
                      <a:pt x="665988" y="383540"/>
                    </a:lnTo>
                    <a:lnTo>
                      <a:pt x="662813" y="386588"/>
                    </a:lnTo>
                    <a:lnTo>
                      <a:pt x="662813" y="394081"/>
                    </a:lnTo>
                    <a:lnTo>
                      <a:pt x="665988" y="397129"/>
                    </a:lnTo>
                    <a:lnTo>
                      <a:pt x="673861" y="397129"/>
                    </a:lnTo>
                    <a:lnTo>
                      <a:pt x="677164" y="394081"/>
                    </a:lnTo>
                    <a:lnTo>
                      <a:pt x="677164" y="386588"/>
                    </a:lnTo>
                    <a:lnTo>
                      <a:pt x="673861" y="383540"/>
                    </a:lnTo>
                    <a:close/>
                  </a:path>
                  <a:path w="1213485" h="522604">
                    <a:moveTo>
                      <a:pt x="700659" y="250444"/>
                    </a:moveTo>
                    <a:lnTo>
                      <a:pt x="692911" y="250444"/>
                    </a:lnTo>
                    <a:lnTo>
                      <a:pt x="683514" y="259334"/>
                    </a:lnTo>
                    <a:lnTo>
                      <a:pt x="683514" y="266573"/>
                    </a:lnTo>
                    <a:lnTo>
                      <a:pt x="692911" y="275463"/>
                    </a:lnTo>
                    <a:lnTo>
                      <a:pt x="700659" y="275463"/>
                    </a:lnTo>
                    <a:lnTo>
                      <a:pt x="710057" y="266573"/>
                    </a:lnTo>
                    <a:lnTo>
                      <a:pt x="710057" y="259334"/>
                    </a:lnTo>
                    <a:lnTo>
                      <a:pt x="700659" y="250444"/>
                    </a:lnTo>
                    <a:close/>
                  </a:path>
                  <a:path w="1213485" h="522604">
                    <a:moveTo>
                      <a:pt x="699389" y="356489"/>
                    </a:moveTo>
                    <a:lnTo>
                      <a:pt x="694182" y="356489"/>
                    </a:lnTo>
                    <a:lnTo>
                      <a:pt x="691261" y="359537"/>
                    </a:lnTo>
                    <a:lnTo>
                      <a:pt x="687959" y="362585"/>
                    </a:lnTo>
                    <a:lnTo>
                      <a:pt x="687959" y="367157"/>
                    </a:lnTo>
                    <a:lnTo>
                      <a:pt x="691261" y="370205"/>
                    </a:lnTo>
                    <a:lnTo>
                      <a:pt x="694182" y="372999"/>
                    </a:lnTo>
                    <a:lnTo>
                      <a:pt x="699389" y="372999"/>
                    </a:lnTo>
                    <a:lnTo>
                      <a:pt x="702564" y="370205"/>
                    </a:lnTo>
                    <a:lnTo>
                      <a:pt x="705485" y="367157"/>
                    </a:lnTo>
                    <a:lnTo>
                      <a:pt x="705485" y="362585"/>
                    </a:lnTo>
                    <a:lnTo>
                      <a:pt x="702564" y="359537"/>
                    </a:lnTo>
                    <a:lnTo>
                      <a:pt x="699389" y="356489"/>
                    </a:lnTo>
                    <a:close/>
                  </a:path>
                  <a:path w="1213485" h="522604">
                    <a:moveTo>
                      <a:pt x="644664" y="461264"/>
                    </a:moveTo>
                    <a:lnTo>
                      <a:pt x="641248" y="461264"/>
                    </a:lnTo>
                    <a:lnTo>
                      <a:pt x="639330" y="463296"/>
                    </a:lnTo>
                    <a:lnTo>
                      <a:pt x="637197" y="465074"/>
                    </a:lnTo>
                    <a:lnTo>
                      <a:pt x="637197" y="468376"/>
                    </a:lnTo>
                    <a:lnTo>
                      <a:pt x="639330" y="470154"/>
                    </a:lnTo>
                    <a:lnTo>
                      <a:pt x="641248" y="472186"/>
                    </a:lnTo>
                    <a:lnTo>
                      <a:pt x="644664" y="472186"/>
                    </a:lnTo>
                    <a:lnTo>
                      <a:pt x="646595" y="470154"/>
                    </a:lnTo>
                    <a:lnTo>
                      <a:pt x="648728" y="468376"/>
                    </a:lnTo>
                    <a:lnTo>
                      <a:pt x="648728" y="465074"/>
                    </a:lnTo>
                    <a:lnTo>
                      <a:pt x="646595" y="463296"/>
                    </a:lnTo>
                    <a:lnTo>
                      <a:pt x="644664" y="461264"/>
                    </a:lnTo>
                    <a:close/>
                  </a:path>
                  <a:path w="1213485" h="522604">
                    <a:moveTo>
                      <a:pt x="590638" y="461264"/>
                    </a:moveTo>
                    <a:lnTo>
                      <a:pt x="587438" y="461264"/>
                    </a:lnTo>
                    <a:lnTo>
                      <a:pt x="585304" y="463296"/>
                    </a:lnTo>
                    <a:lnTo>
                      <a:pt x="583387" y="465074"/>
                    </a:lnTo>
                    <a:lnTo>
                      <a:pt x="583387" y="468376"/>
                    </a:lnTo>
                    <a:lnTo>
                      <a:pt x="585304" y="470154"/>
                    </a:lnTo>
                    <a:lnTo>
                      <a:pt x="587438" y="472186"/>
                    </a:lnTo>
                    <a:lnTo>
                      <a:pt x="590638" y="472186"/>
                    </a:lnTo>
                    <a:lnTo>
                      <a:pt x="592785" y="470154"/>
                    </a:lnTo>
                    <a:lnTo>
                      <a:pt x="594918" y="468376"/>
                    </a:lnTo>
                    <a:lnTo>
                      <a:pt x="594918" y="465074"/>
                    </a:lnTo>
                    <a:lnTo>
                      <a:pt x="592785" y="463296"/>
                    </a:lnTo>
                    <a:lnTo>
                      <a:pt x="590638" y="461264"/>
                    </a:lnTo>
                    <a:close/>
                  </a:path>
                  <a:path w="1213485" h="522604">
                    <a:moveTo>
                      <a:pt x="674751" y="330962"/>
                    </a:moveTo>
                    <a:lnTo>
                      <a:pt x="664972" y="330962"/>
                    </a:lnTo>
                    <a:lnTo>
                      <a:pt x="661111" y="334645"/>
                    </a:lnTo>
                    <a:lnTo>
                      <a:pt x="661111" y="343916"/>
                    </a:lnTo>
                    <a:lnTo>
                      <a:pt x="664972" y="347726"/>
                    </a:lnTo>
                    <a:lnTo>
                      <a:pt x="674751" y="347726"/>
                    </a:lnTo>
                    <a:lnTo>
                      <a:pt x="678561" y="343916"/>
                    </a:lnTo>
                    <a:lnTo>
                      <a:pt x="678561" y="334645"/>
                    </a:lnTo>
                    <a:lnTo>
                      <a:pt x="674751" y="330962"/>
                    </a:lnTo>
                    <a:close/>
                  </a:path>
                  <a:path w="1213485" h="522604">
                    <a:moveTo>
                      <a:pt x="675894" y="278130"/>
                    </a:moveTo>
                    <a:lnTo>
                      <a:pt x="663829" y="278130"/>
                    </a:lnTo>
                    <a:lnTo>
                      <a:pt x="658977" y="282702"/>
                    </a:lnTo>
                    <a:lnTo>
                      <a:pt x="658977" y="294005"/>
                    </a:lnTo>
                    <a:lnTo>
                      <a:pt x="663829" y="298704"/>
                    </a:lnTo>
                    <a:lnTo>
                      <a:pt x="675894" y="298704"/>
                    </a:lnTo>
                    <a:lnTo>
                      <a:pt x="680720" y="294005"/>
                    </a:lnTo>
                    <a:lnTo>
                      <a:pt x="680720" y="282702"/>
                    </a:lnTo>
                    <a:lnTo>
                      <a:pt x="675894" y="278130"/>
                    </a:lnTo>
                    <a:close/>
                  </a:path>
                </a:pathLst>
              </a:custGeom>
              <a:solidFill>
                <a:srgbClr val="B4B3B3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13" name="object 12">
                <a:extLst>
                  <a:ext uri="{FF2B5EF4-FFF2-40B4-BE49-F238E27FC236}">
                    <a16:creationId xmlns:a16="http://schemas.microsoft.com/office/drawing/2014/main" id="{919440E2-F8F3-420B-849E-3A358463929F}"/>
                  </a:ext>
                </a:extLst>
              </p:cNvPr>
              <p:cNvSpPr/>
              <p:nvPr/>
            </p:nvSpPr>
            <p:spPr>
              <a:xfrm>
                <a:off x="2559950" y="3580383"/>
                <a:ext cx="82550" cy="7620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7620">
                    <a:moveTo>
                      <a:pt x="0" y="7619"/>
                    </a:moveTo>
                    <a:lnTo>
                      <a:pt x="82295" y="7619"/>
                    </a:lnTo>
                    <a:lnTo>
                      <a:pt x="82295" y="0"/>
                    </a:lnTo>
                    <a:lnTo>
                      <a:pt x="0" y="0"/>
                    </a:lnTo>
                    <a:lnTo>
                      <a:pt x="0" y="7619"/>
                    </a:lnTo>
                    <a:close/>
                  </a:path>
                </a:pathLst>
              </a:custGeom>
              <a:solidFill>
                <a:srgbClr val="918F9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14" name="object 13">
                <a:extLst>
                  <a:ext uri="{FF2B5EF4-FFF2-40B4-BE49-F238E27FC236}">
                    <a16:creationId xmlns:a16="http://schemas.microsoft.com/office/drawing/2014/main" id="{D6F008F6-CDA6-4D47-B743-328CD89E06A5}"/>
                  </a:ext>
                </a:extLst>
              </p:cNvPr>
              <p:cNvSpPr/>
              <p:nvPr/>
            </p:nvSpPr>
            <p:spPr>
              <a:xfrm>
                <a:off x="2559950" y="3522472"/>
                <a:ext cx="82550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58420">
                    <a:moveTo>
                      <a:pt x="76936" y="0"/>
                    </a:moveTo>
                    <a:lnTo>
                      <a:pt x="5359" y="0"/>
                    </a:lnTo>
                    <a:lnTo>
                      <a:pt x="0" y="3810"/>
                    </a:lnTo>
                    <a:lnTo>
                      <a:pt x="0" y="53848"/>
                    </a:lnTo>
                    <a:lnTo>
                      <a:pt x="5359" y="57912"/>
                    </a:lnTo>
                    <a:lnTo>
                      <a:pt x="76936" y="57912"/>
                    </a:lnTo>
                    <a:lnTo>
                      <a:pt x="82295" y="53848"/>
                    </a:lnTo>
                    <a:lnTo>
                      <a:pt x="82295" y="3810"/>
                    </a:lnTo>
                    <a:lnTo>
                      <a:pt x="76936" y="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15" name="object 14">
                <a:extLst>
                  <a:ext uri="{FF2B5EF4-FFF2-40B4-BE49-F238E27FC236}">
                    <a16:creationId xmlns:a16="http://schemas.microsoft.com/office/drawing/2014/main" id="{FC55F443-F1C9-463A-BD99-C031F1F59239}"/>
                  </a:ext>
                </a:extLst>
              </p:cNvPr>
              <p:cNvSpPr/>
              <p:nvPr/>
            </p:nvSpPr>
            <p:spPr>
              <a:xfrm>
                <a:off x="2675774" y="3580383"/>
                <a:ext cx="82550" cy="7620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7620">
                    <a:moveTo>
                      <a:pt x="0" y="7619"/>
                    </a:moveTo>
                    <a:lnTo>
                      <a:pt x="82296" y="7619"/>
                    </a:lnTo>
                    <a:lnTo>
                      <a:pt x="82296" y="0"/>
                    </a:lnTo>
                    <a:lnTo>
                      <a:pt x="0" y="0"/>
                    </a:lnTo>
                    <a:lnTo>
                      <a:pt x="0" y="7619"/>
                    </a:lnTo>
                    <a:close/>
                  </a:path>
                </a:pathLst>
              </a:custGeom>
              <a:solidFill>
                <a:srgbClr val="918F9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16" name="object 15">
                <a:extLst>
                  <a:ext uri="{FF2B5EF4-FFF2-40B4-BE49-F238E27FC236}">
                    <a16:creationId xmlns:a16="http://schemas.microsoft.com/office/drawing/2014/main" id="{4A1F34DE-0FB2-478A-A1C2-CC268DF2BADA}"/>
                  </a:ext>
                </a:extLst>
              </p:cNvPr>
              <p:cNvSpPr/>
              <p:nvPr/>
            </p:nvSpPr>
            <p:spPr>
              <a:xfrm>
                <a:off x="2675774" y="3522472"/>
                <a:ext cx="82550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58420">
                    <a:moveTo>
                      <a:pt x="76733" y="0"/>
                    </a:moveTo>
                    <a:lnTo>
                      <a:pt x="5562" y="0"/>
                    </a:lnTo>
                    <a:lnTo>
                      <a:pt x="0" y="3810"/>
                    </a:lnTo>
                    <a:lnTo>
                      <a:pt x="0" y="53848"/>
                    </a:lnTo>
                    <a:lnTo>
                      <a:pt x="5562" y="57912"/>
                    </a:lnTo>
                    <a:lnTo>
                      <a:pt x="76733" y="57912"/>
                    </a:lnTo>
                    <a:lnTo>
                      <a:pt x="82296" y="53848"/>
                    </a:lnTo>
                    <a:lnTo>
                      <a:pt x="82296" y="3810"/>
                    </a:lnTo>
                    <a:lnTo>
                      <a:pt x="76733" y="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17" name="object 16">
                <a:extLst>
                  <a:ext uri="{FF2B5EF4-FFF2-40B4-BE49-F238E27FC236}">
                    <a16:creationId xmlns:a16="http://schemas.microsoft.com/office/drawing/2014/main" id="{EC662919-1861-45B0-AFC2-F3319AC6D658}"/>
                  </a:ext>
                </a:extLst>
              </p:cNvPr>
              <p:cNvSpPr/>
              <p:nvPr/>
            </p:nvSpPr>
            <p:spPr>
              <a:xfrm>
                <a:off x="2791599" y="3580383"/>
                <a:ext cx="82550" cy="7620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7620">
                    <a:moveTo>
                      <a:pt x="0" y="7619"/>
                    </a:moveTo>
                    <a:lnTo>
                      <a:pt x="82296" y="7619"/>
                    </a:lnTo>
                    <a:lnTo>
                      <a:pt x="82296" y="0"/>
                    </a:lnTo>
                    <a:lnTo>
                      <a:pt x="0" y="0"/>
                    </a:lnTo>
                    <a:lnTo>
                      <a:pt x="0" y="7619"/>
                    </a:lnTo>
                    <a:close/>
                  </a:path>
                </a:pathLst>
              </a:custGeom>
              <a:solidFill>
                <a:srgbClr val="918F9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18" name="object 17">
                <a:extLst>
                  <a:ext uri="{FF2B5EF4-FFF2-40B4-BE49-F238E27FC236}">
                    <a16:creationId xmlns:a16="http://schemas.microsoft.com/office/drawing/2014/main" id="{F9B7FADC-11A1-4831-BF0F-661A8BF06C39}"/>
                  </a:ext>
                </a:extLst>
              </p:cNvPr>
              <p:cNvSpPr/>
              <p:nvPr/>
            </p:nvSpPr>
            <p:spPr>
              <a:xfrm>
                <a:off x="2791599" y="3522472"/>
                <a:ext cx="82550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58420">
                    <a:moveTo>
                      <a:pt x="76733" y="0"/>
                    </a:moveTo>
                    <a:lnTo>
                      <a:pt x="5562" y="0"/>
                    </a:lnTo>
                    <a:lnTo>
                      <a:pt x="0" y="3810"/>
                    </a:lnTo>
                    <a:lnTo>
                      <a:pt x="0" y="53848"/>
                    </a:lnTo>
                    <a:lnTo>
                      <a:pt x="5562" y="57912"/>
                    </a:lnTo>
                    <a:lnTo>
                      <a:pt x="76733" y="57912"/>
                    </a:lnTo>
                    <a:lnTo>
                      <a:pt x="82296" y="53848"/>
                    </a:lnTo>
                    <a:lnTo>
                      <a:pt x="82296" y="3810"/>
                    </a:lnTo>
                    <a:lnTo>
                      <a:pt x="76733" y="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19" name="object 18">
                <a:extLst>
                  <a:ext uri="{FF2B5EF4-FFF2-40B4-BE49-F238E27FC236}">
                    <a16:creationId xmlns:a16="http://schemas.microsoft.com/office/drawing/2014/main" id="{AF073AE8-24D5-4E5C-A78A-0CA571675C44}"/>
                  </a:ext>
                </a:extLst>
              </p:cNvPr>
              <p:cNvSpPr/>
              <p:nvPr/>
            </p:nvSpPr>
            <p:spPr>
              <a:xfrm>
                <a:off x="2907422" y="3580383"/>
                <a:ext cx="82550" cy="7620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7620">
                    <a:moveTo>
                      <a:pt x="0" y="7619"/>
                    </a:moveTo>
                    <a:lnTo>
                      <a:pt x="82295" y="7619"/>
                    </a:lnTo>
                    <a:lnTo>
                      <a:pt x="82295" y="0"/>
                    </a:lnTo>
                    <a:lnTo>
                      <a:pt x="0" y="0"/>
                    </a:lnTo>
                    <a:lnTo>
                      <a:pt x="0" y="7619"/>
                    </a:lnTo>
                    <a:close/>
                  </a:path>
                </a:pathLst>
              </a:custGeom>
              <a:solidFill>
                <a:srgbClr val="918F9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20" name="object 19">
                <a:extLst>
                  <a:ext uri="{FF2B5EF4-FFF2-40B4-BE49-F238E27FC236}">
                    <a16:creationId xmlns:a16="http://schemas.microsoft.com/office/drawing/2014/main" id="{467DAD56-61C7-4C8E-8B6F-9715F49A2DA6}"/>
                  </a:ext>
                </a:extLst>
              </p:cNvPr>
              <p:cNvSpPr/>
              <p:nvPr/>
            </p:nvSpPr>
            <p:spPr>
              <a:xfrm>
                <a:off x="2907422" y="3522472"/>
                <a:ext cx="82550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58420">
                    <a:moveTo>
                      <a:pt x="76949" y="0"/>
                    </a:moveTo>
                    <a:lnTo>
                      <a:pt x="5562" y="0"/>
                    </a:lnTo>
                    <a:lnTo>
                      <a:pt x="0" y="3810"/>
                    </a:lnTo>
                    <a:lnTo>
                      <a:pt x="0" y="53848"/>
                    </a:lnTo>
                    <a:lnTo>
                      <a:pt x="5562" y="57912"/>
                    </a:lnTo>
                    <a:lnTo>
                      <a:pt x="76949" y="57912"/>
                    </a:lnTo>
                    <a:lnTo>
                      <a:pt x="82295" y="53848"/>
                    </a:lnTo>
                    <a:lnTo>
                      <a:pt x="82295" y="3810"/>
                    </a:lnTo>
                    <a:lnTo>
                      <a:pt x="76949" y="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21" name="object 20">
                <a:extLst>
                  <a:ext uri="{FF2B5EF4-FFF2-40B4-BE49-F238E27FC236}">
                    <a16:creationId xmlns:a16="http://schemas.microsoft.com/office/drawing/2014/main" id="{6A008B54-21E4-4D0D-8CEE-EAD581FAF3CA}"/>
                  </a:ext>
                </a:extLst>
              </p:cNvPr>
              <p:cNvSpPr/>
              <p:nvPr/>
            </p:nvSpPr>
            <p:spPr>
              <a:xfrm>
                <a:off x="3021722" y="3580383"/>
                <a:ext cx="83820" cy="7620"/>
              </a:xfrm>
              <a:custGeom>
                <a:avLst/>
                <a:gdLst/>
                <a:ahLst/>
                <a:cxnLst/>
                <a:rect l="l" t="t" r="r" b="b"/>
                <a:pathLst>
                  <a:path w="83819" h="7620">
                    <a:moveTo>
                      <a:pt x="0" y="7619"/>
                    </a:moveTo>
                    <a:lnTo>
                      <a:pt x="83819" y="7619"/>
                    </a:lnTo>
                    <a:lnTo>
                      <a:pt x="83819" y="0"/>
                    </a:lnTo>
                    <a:lnTo>
                      <a:pt x="0" y="0"/>
                    </a:lnTo>
                    <a:lnTo>
                      <a:pt x="0" y="7619"/>
                    </a:lnTo>
                    <a:close/>
                  </a:path>
                </a:pathLst>
              </a:custGeom>
              <a:solidFill>
                <a:srgbClr val="918F9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22" name="object 21">
                <a:extLst>
                  <a:ext uri="{FF2B5EF4-FFF2-40B4-BE49-F238E27FC236}">
                    <a16:creationId xmlns:a16="http://schemas.microsoft.com/office/drawing/2014/main" id="{9E8528F1-C78B-483B-84A0-EA13ACB3B252}"/>
                  </a:ext>
                </a:extLst>
              </p:cNvPr>
              <p:cNvSpPr/>
              <p:nvPr/>
            </p:nvSpPr>
            <p:spPr>
              <a:xfrm>
                <a:off x="3021722" y="3522472"/>
                <a:ext cx="83820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83819" h="58420">
                    <a:moveTo>
                      <a:pt x="78104" y="0"/>
                    </a:moveTo>
                    <a:lnTo>
                      <a:pt x="5664" y="0"/>
                    </a:lnTo>
                    <a:lnTo>
                      <a:pt x="0" y="3810"/>
                    </a:lnTo>
                    <a:lnTo>
                      <a:pt x="0" y="53848"/>
                    </a:lnTo>
                    <a:lnTo>
                      <a:pt x="5664" y="57912"/>
                    </a:lnTo>
                    <a:lnTo>
                      <a:pt x="78104" y="57912"/>
                    </a:lnTo>
                    <a:lnTo>
                      <a:pt x="83819" y="53848"/>
                    </a:lnTo>
                    <a:lnTo>
                      <a:pt x="83819" y="3810"/>
                    </a:lnTo>
                    <a:lnTo>
                      <a:pt x="78104" y="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23" name="object 22">
                <a:extLst>
                  <a:ext uri="{FF2B5EF4-FFF2-40B4-BE49-F238E27FC236}">
                    <a16:creationId xmlns:a16="http://schemas.microsoft.com/office/drawing/2014/main" id="{83578F5C-A2C8-41CB-AE8E-1B249ACD9639}"/>
                  </a:ext>
                </a:extLst>
              </p:cNvPr>
              <p:cNvSpPr/>
              <p:nvPr/>
            </p:nvSpPr>
            <p:spPr>
              <a:xfrm>
                <a:off x="3137546" y="3580383"/>
                <a:ext cx="82550" cy="7620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7620">
                    <a:moveTo>
                      <a:pt x="0" y="7619"/>
                    </a:moveTo>
                    <a:lnTo>
                      <a:pt x="82296" y="7619"/>
                    </a:lnTo>
                    <a:lnTo>
                      <a:pt x="82296" y="0"/>
                    </a:lnTo>
                    <a:lnTo>
                      <a:pt x="0" y="0"/>
                    </a:lnTo>
                    <a:lnTo>
                      <a:pt x="0" y="7619"/>
                    </a:lnTo>
                    <a:close/>
                  </a:path>
                </a:pathLst>
              </a:custGeom>
              <a:solidFill>
                <a:srgbClr val="918F9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24" name="object 23">
                <a:extLst>
                  <a:ext uri="{FF2B5EF4-FFF2-40B4-BE49-F238E27FC236}">
                    <a16:creationId xmlns:a16="http://schemas.microsoft.com/office/drawing/2014/main" id="{2AE67F0D-18C2-49BB-920D-7933EFDAD496}"/>
                  </a:ext>
                </a:extLst>
              </p:cNvPr>
              <p:cNvSpPr/>
              <p:nvPr/>
            </p:nvSpPr>
            <p:spPr>
              <a:xfrm>
                <a:off x="3137546" y="3522472"/>
                <a:ext cx="82550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58420">
                    <a:moveTo>
                      <a:pt x="76708" y="0"/>
                    </a:moveTo>
                    <a:lnTo>
                      <a:pt x="5588" y="0"/>
                    </a:lnTo>
                    <a:lnTo>
                      <a:pt x="0" y="3810"/>
                    </a:lnTo>
                    <a:lnTo>
                      <a:pt x="0" y="53848"/>
                    </a:lnTo>
                    <a:lnTo>
                      <a:pt x="5588" y="57912"/>
                    </a:lnTo>
                    <a:lnTo>
                      <a:pt x="76708" y="57912"/>
                    </a:lnTo>
                    <a:lnTo>
                      <a:pt x="82296" y="53848"/>
                    </a:lnTo>
                    <a:lnTo>
                      <a:pt x="82296" y="3810"/>
                    </a:lnTo>
                    <a:lnTo>
                      <a:pt x="76708" y="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25" name="object 24">
                <a:extLst>
                  <a:ext uri="{FF2B5EF4-FFF2-40B4-BE49-F238E27FC236}">
                    <a16:creationId xmlns:a16="http://schemas.microsoft.com/office/drawing/2014/main" id="{EB37D673-5292-410B-849F-5AFB23C5C3A5}"/>
                  </a:ext>
                </a:extLst>
              </p:cNvPr>
              <p:cNvSpPr/>
              <p:nvPr/>
            </p:nvSpPr>
            <p:spPr>
              <a:xfrm>
                <a:off x="3253371" y="3580383"/>
                <a:ext cx="82550" cy="7620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7620">
                    <a:moveTo>
                      <a:pt x="0" y="7619"/>
                    </a:moveTo>
                    <a:lnTo>
                      <a:pt x="82296" y="7619"/>
                    </a:lnTo>
                    <a:lnTo>
                      <a:pt x="82296" y="0"/>
                    </a:lnTo>
                    <a:lnTo>
                      <a:pt x="0" y="0"/>
                    </a:lnTo>
                    <a:lnTo>
                      <a:pt x="0" y="7619"/>
                    </a:lnTo>
                    <a:close/>
                  </a:path>
                </a:pathLst>
              </a:custGeom>
              <a:solidFill>
                <a:srgbClr val="918F9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26" name="object 25">
                <a:extLst>
                  <a:ext uri="{FF2B5EF4-FFF2-40B4-BE49-F238E27FC236}">
                    <a16:creationId xmlns:a16="http://schemas.microsoft.com/office/drawing/2014/main" id="{6F14E30C-A8E4-4A0A-A90A-AE1E967039BA}"/>
                  </a:ext>
                </a:extLst>
              </p:cNvPr>
              <p:cNvSpPr/>
              <p:nvPr/>
            </p:nvSpPr>
            <p:spPr>
              <a:xfrm>
                <a:off x="3253371" y="3522472"/>
                <a:ext cx="82550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58420">
                    <a:moveTo>
                      <a:pt x="76708" y="0"/>
                    </a:moveTo>
                    <a:lnTo>
                      <a:pt x="5587" y="0"/>
                    </a:lnTo>
                    <a:lnTo>
                      <a:pt x="0" y="3810"/>
                    </a:lnTo>
                    <a:lnTo>
                      <a:pt x="0" y="53848"/>
                    </a:lnTo>
                    <a:lnTo>
                      <a:pt x="5587" y="57912"/>
                    </a:lnTo>
                    <a:lnTo>
                      <a:pt x="76708" y="57912"/>
                    </a:lnTo>
                    <a:lnTo>
                      <a:pt x="82296" y="53848"/>
                    </a:lnTo>
                    <a:lnTo>
                      <a:pt x="82296" y="3810"/>
                    </a:lnTo>
                    <a:lnTo>
                      <a:pt x="76708" y="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27" name="object 26">
                <a:extLst>
                  <a:ext uri="{FF2B5EF4-FFF2-40B4-BE49-F238E27FC236}">
                    <a16:creationId xmlns:a16="http://schemas.microsoft.com/office/drawing/2014/main" id="{E93A9B48-2F42-4256-8695-1A35EBE45AB4}"/>
                  </a:ext>
                </a:extLst>
              </p:cNvPr>
              <p:cNvSpPr/>
              <p:nvPr/>
            </p:nvSpPr>
            <p:spPr>
              <a:xfrm>
                <a:off x="3375291" y="3580383"/>
                <a:ext cx="82550" cy="7620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7620">
                    <a:moveTo>
                      <a:pt x="0" y="7619"/>
                    </a:moveTo>
                    <a:lnTo>
                      <a:pt x="82295" y="7619"/>
                    </a:lnTo>
                    <a:lnTo>
                      <a:pt x="82295" y="0"/>
                    </a:lnTo>
                    <a:lnTo>
                      <a:pt x="0" y="0"/>
                    </a:lnTo>
                    <a:lnTo>
                      <a:pt x="0" y="7619"/>
                    </a:lnTo>
                    <a:close/>
                  </a:path>
                </a:pathLst>
              </a:custGeom>
              <a:solidFill>
                <a:srgbClr val="918F9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28" name="object 27">
                <a:extLst>
                  <a:ext uri="{FF2B5EF4-FFF2-40B4-BE49-F238E27FC236}">
                    <a16:creationId xmlns:a16="http://schemas.microsoft.com/office/drawing/2014/main" id="{4E814BB2-C477-4110-8D26-DA6AD43A804F}"/>
                  </a:ext>
                </a:extLst>
              </p:cNvPr>
              <p:cNvSpPr/>
              <p:nvPr/>
            </p:nvSpPr>
            <p:spPr>
              <a:xfrm>
                <a:off x="3375291" y="3522472"/>
                <a:ext cx="82550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58420">
                    <a:moveTo>
                      <a:pt x="76707" y="0"/>
                    </a:moveTo>
                    <a:lnTo>
                      <a:pt x="5587" y="0"/>
                    </a:lnTo>
                    <a:lnTo>
                      <a:pt x="0" y="3810"/>
                    </a:lnTo>
                    <a:lnTo>
                      <a:pt x="0" y="53848"/>
                    </a:lnTo>
                    <a:lnTo>
                      <a:pt x="5587" y="57912"/>
                    </a:lnTo>
                    <a:lnTo>
                      <a:pt x="76707" y="57912"/>
                    </a:lnTo>
                    <a:lnTo>
                      <a:pt x="82295" y="53848"/>
                    </a:lnTo>
                    <a:lnTo>
                      <a:pt x="82295" y="3810"/>
                    </a:lnTo>
                    <a:lnTo>
                      <a:pt x="76707" y="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29" name="object 28">
                <a:extLst>
                  <a:ext uri="{FF2B5EF4-FFF2-40B4-BE49-F238E27FC236}">
                    <a16:creationId xmlns:a16="http://schemas.microsoft.com/office/drawing/2014/main" id="{7E883905-ED8C-4EA5-A788-95B0952D37F6}"/>
                  </a:ext>
                </a:extLst>
              </p:cNvPr>
              <p:cNvSpPr/>
              <p:nvPr/>
            </p:nvSpPr>
            <p:spPr>
              <a:xfrm>
                <a:off x="2619387" y="3656583"/>
                <a:ext cx="82550" cy="7620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7620">
                    <a:moveTo>
                      <a:pt x="0" y="7619"/>
                    </a:moveTo>
                    <a:lnTo>
                      <a:pt x="82296" y="7619"/>
                    </a:lnTo>
                    <a:lnTo>
                      <a:pt x="82296" y="0"/>
                    </a:lnTo>
                    <a:lnTo>
                      <a:pt x="0" y="0"/>
                    </a:lnTo>
                    <a:lnTo>
                      <a:pt x="0" y="7619"/>
                    </a:lnTo>
                    <a:close/>
                  </a:path>
                </a:pathLst>
              </a:custGeom>
              <a:solidFill>
                <a:srgbClr val="918F9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30" name="object 29">
                <a:extLst>
                  <a:ext uri="{FF2B5EF4-FFF2-40B4-BE49-F238E27FC236}">
                    <a16:creationId xmlns:a16="http://schemas.microsoft.com/office/drawing/2014/main" id="{66DF1900-5568-4FCA-B947-084BA739FEFB}"/>
                  </a:ext>
                </a:extLst>
              </p:cNvPr>
              <p:cNvSpPr/>
              <p:nvPr/>
            </p:nvSpPr>
            <p:spPr>
              <a:xfrm>
                <a:off x="2619387" y="3598672"/>
                <a:ext cx="82550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58420">
                    <a:moveTo>
                      <a:pt x="76733" y="0"/>
                    </a:moveTo>
                    <a:lnTo>
                      <a:pt x="5562" y="0"/>
                    </a:lnTo>
                    <a:lnTo>
                      <a:pt x="0" y="3809"/>
                    </a:lnTo>
                    <a:lnTo>
                      <a:pt x="0" y="54101"/>
                    </a:lnTo>
                    <a:lnTo>
                      <a:pt x="5562" y="57912"/>
                    </a:lnTo>
                    <a:lnTo>
                      <a:pt x="76733" y="57912"/>
                    </a:lnTo>
                    <a:lnTo>
                      <a:pt x="82296" y="54101"/>
                    </a:lnTo>
                    <a:lnTo>
                      <a:pt x="82296" y="3809"/>
                    </a:lnTo>
                    <a:lnTo>
                      <a:pt x="76733" y="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31" name="object 30">
                <a:extLst>
                  <a:ext uri="{FF2B5EF4-FFF2-40B4-BE49-F238E27FC236}">
                    <a16:creationId xmlns:a16="http://schemas.microsoft.com/office/drawing/2014/main" id="{E5C24245-0931-4A44-8663-B07F378E6168}"/>
                  </a:ext>
                </a:extLst>
              </p:cNvPr>
              <p:cNvSpPr/>
              <p:nvPr/>
            </p:nvSpPr>
            <p:spPr>
              <a:xfrm>
                <a:off x="2537091" y="3656583"/>
                <a:ext cx="62865" cy="7620"/>
              </a:xfrm>
              <a:custGeom>
                <a:avLst/>
                <a:gdLst/>
                <a:ahLst/>
                <a:cxnLst/>
                <a:rect l="l" t="t" r="r" b="b"/>
                <a:pathLst>
                  <a:path w="62865" h="7620">
                    <a:moveTo>
                      <a:pt x="0" y="7619"/>
                    </a:moveTo>
                    <a:lnTo>
                      <a:pt x="62484" y="7619"/>
                    </a:lnTo>
                    <a:lnTo>
                      <a:pt x="62484" y="0"/>
                    </a:lnTo>
                    <a:lnTo>
                      <a:pt x="0" y="0"/>
                    </a:lnTo>
                    <a:lnTo>
                      <a:pt x="0" y="7619"/>
                    </a:lnTo>
                    <a:close/>
                  </a:path>
                </a:pathLst>
              </a:custGeom>
              <a:solidFill>
                <a:srgbClr val="918F9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32" name="object 31">
                <a:extLst>
                  <a:ext uri="{FF2B5EF4-FFF2-40B4-BE49-F238E27FC236}">
                    <a16:creationId xmlns:a16="http://schemas.microsoft.com/office/drawing/2014/main" id="{015699F5-2D1E-4DB2-BE15-6746502317B5}"/>
                  </a:ext>
                </a:extLst>
              </p:cNvPr>
              <p:cNvSpPr/>
              <p:nvPr/>
            </p:nvSpPr>
            <p:spPr>
              <a:xfrm>
                <a:off x="2537091" y="3598672"/>
                <a:ext cx="62865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62865" h="58420">
                    <a:moveTo>
                      <a:pt x="56921" y="0"/>
                    </a:moveTo>
                    <a:lnTo>
                      <a:pt x="5346" y="0"/>
                    </a:lnTo>
                    <a:lnTo>
                      <a:pt x="0" y="3809"/>
                    </a:lnTo>
                    <a:lnTo>
                      <a:pt x="0" y="54101"/>
                    </a:lnTo>
                    <a:lnTo>
                      <a:pt x="5346" y="57912"/>
                    </a:lnTo>
                    <a:lnTo>
                      <a:pt x="56921" y="57912"/>
                    </a:lnTo>
                    <a:lnTo>
                      <a:pt x="62484" y="54101"/>
                    </a:lnTo>
                    <a:lnTo>
                      <a:pt x="62484" y="3809"/>
                    </a:lnTo>
                    <a:lnTo>
                      <a:pt x="56921" y="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33" name="object 32">
                <a:extLst>
                  <a:ext uri="{FF2B5EF4-FFF2-40B4-BE49-F238E27FC236}">
                    <a16:creationId xmlns:a16="http://schemas.microsoft.com/office/drawing/2014/main" id="{A58B6089-2EAF-4A02-8931-3672819A0F61}"/>
                  </a:ext>
                </a:extLst>
              </p:cNvPr>
              <p:cNvSpPr/>
              <p:nvPr/>
            </p:nvSpPr>
            <p:spPr>
              <a:xfrm>
                <a:off x="2527946" y="3807460"/>
                <a:ext cx="7175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71754" h="6350">
                    <a:moveTo>
                      <a:pt x="0" y="6095"/>
                    </a:moveTo>
                    <a:lnTo>
                      <a:pt x="71628" y="6095"/>
                    </a:lnTo>
                    <a:lnTo>
                      <a:pt x="71628" y="0"/>
                    </a:lnTo>
                    <a:lnTo>
                      <a:pt x="0" y="0"/>
                    </a:lnTo>
                    <a:lnTo>
                      <a:pt x="0" y="6095"/>
                    </a:lnTo>
                    <a:close/>
                  </a:path>
                </a:pathLst>
              </a:custGeom>
              <a:solidFill>
                <a:srgbClr val="918F9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34" name="object 33">
                <a:extLst>
                  <a:ext uri="{FF2B5EF4-FFF2-40B4-BE49-F238E27FC236}">
                    <a16:creationId xmlns:a16="http://schemas.microsoft.com/office/drawing/2014/main" id="{77C18116-EFED-4179-B1BA-9A9A65A1F7E5}"/>
                  </a:ext>
                </a:extLst>
              </p:cNvPr>
              <p:cNvSpPr/>
              <p:nvPr/>
            </p:nvSpPr>
            <p:spPr>
              <a:xfrm>
                <a:off x="2527946" y="3749548"/>
                <a:ext cx="71755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71754" h="58420">
                    <a:moveTo>
                      <a:pt x="66065" y="0"/>
                    </a:moveTo>
                    <a:lnTo>
                      <a:pt x="5562" y="0"/>
                    </a:lnTo>
                    <a:lnTo>
                      <a:pt x="0" y="4063"/>
                    </a:lnTo>
                    <a:lnTo>
                      <a:pt x="0" y="53847"/>
                    </a:lnTo>
                    <a:lnTo>
                      <a:pt x="5562" y="57912"/>
                    </a:lnTo>
                    <a:lnTo>
                      <a:pt x="66065" y="57912"/>
                    </a:lnTo>
                    <a:lnTo>
                      <a:pt x="71628" y="53847"/>
                    </a:lnTo>
                    <a:lnTo>
                      <a:pt x="71628" y="4063"/>
                    </a:lnTo>
                    <a:lnTo>
                      <a:pt x="66065" y="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35" name="object 34">
                <a:extLst>
                  <a:ext uri="{FF2B5EF4-FFF2-40B4-BE49-F238E27FC236}">
                    <a16:creationId xmlns:a16="http://schemas.microsoft.com/office/drawing/2014/main" id="{1A94611E-2364-4D9F-B395-36DED6008C9D}"/>
                  </a:ext>
                </a:extLst>
              </p:cNvPr>
              <p:cNvSpPr/>
              <p:nvPr/>
            </p:nvSpPr>
            <p:spPr>
              <a:xfrm>
                <a:off x="3424059" y="3807460"/>
                <a:ext cx="6286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62864" h="6350">
                    <a:moveTo>
                      <a:pt x="0" y="6095"/>
                    </a:moveTo>
                    <a:lnTo>
                      <a:pt x="62483" y="6095"/>
                    </a:lnTo>
                    <a:lnTo>
                      <a:pt x="62483" y="0"/>
                    </a:lnTo>
                    <a:lnTo>
                      <a:pt x="0" y="0"/>
                    </a:lnTo>
                    <a:lnTo>
                      <a:pt x="0" y="6095"/>
                    </a:lnTo>
                    <a:close/>
                  </a:path>
                </a:pathLst>
              </a:custGeom>
              <a:solidFill>
                <a:srgbClr val="918F9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36" name="object 35">
                <a:extLst>
                  <a:ext uri="{FF2B5EF4-FFF2-40B4-BE49-F238E27FC236}">
                    <a16:creationId xmlns:a16="http://schemas.microsoft.com/office/drawing/2014/main" id="{562861D0-C559-49B4-B045-5410C1DDBAC9}"/>
                  </a:ext>
                </a:extLst>
              </p:cNvPr>
              <p:cNvSpPr/>
              <p:nvPr/>
            </p:nvSpPr>
            <p:spPr>
              <a:xfrm>
                <a:off x="3424059" y="3749548"/>
                <a:ext cx="62865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62864" h="58420">
                    <a:moveTo>
                      <a:pt x="56895" y="0"/>
                    </a:moveTo>
                    <a:lnTo>
                      <a:pt x="5587" y="0"/>
                    </a:lnTo>
                    <a:lnTo>
                      <a:pt x="0" y="4063"/>
                    </a:lnTo>
                    <a:lnTo>
                      <a:pt x="0" y="53847"/>
                    </a:lnTo>
                    <a:lnTo>
                      <a:pt x="5587" y="57912"/>
                    </a:lnTo>
                    <a:lnTo>
                      <a:pt x="56895" y="57912"/>
                    </a:lnTo>
                    <a:lnTo>
                      <a:pt x="62483" y="53847"/>
                    </a:lnTo>
                    <a:lnTo>
                      <a:pt x="62483" y="4063"/>
                    </a:lnTo>
                    <a:lnTo>
                      <a:pt x="56895" y="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37" name="object 36">
                <a:extLst>
                  <a:ext uri="{FF2B5EF4-FFF2-40B4-BE49-F238E27FC236}">
                    <a16:creationId xmlns:a16="http://schemas.microsoft.com/office/drawing/2014/main" id="{7D3FEF8C-E592-4290-A906-D1B2E0D3025F}"/>
                  </a:ext>
                </a:extLst>
              </p:cNvPr>
              <p:cNvSpPr/>
              <p:nvPr/>
            </p:nvSpPr>
            <p:spPr>
              <a:xfrm>
                <a:off x="2733687" y="3656583"/>
                <a:ext cx="83820" cy="7620"/>
              </a:xfrm>
              <a:custGeom>
                <a:avLst/>
                <a:gdLst/>
                <a:ahLst/>
                <a:cxnLst/>
                <a:rect l="l" t="t" r="r" b="b"/>
                <a:pathLst>
                  <a:path w="83819" h="7620">
                    <a:moveTo>
                      <a:pt x="0" y="7619"/>
                    </a:moveTo>
                    <a:lnTo>
                      <a:pt x="83820" y="7619"/>
                    </a:lnTo>
                    <a:lnTo>
                      <a:pt x="83820" y="0"/>
                    </a:lnTo>
                    <a:lnTo>
                      <a:pt x="0" y="0"/>
                    </a:lnTo>
                    <a:lnTo>
                      <a:pt x="0" y="7619"/>
                    </a:lnTo>
                    <a:close/>
                  </a:path>
                </a:pathLst>
              </a:custGeom>
              <a:solidFill>
                <a:srgbClr val="918F9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38" name="object 37">
                <a:extLst>
                  <a:ext uri="{FF2B5EF4-FFF2-40B4-BE49-F238E27FC236}">
                    <a16:creationId xmlns:a16="http://schemas.microsoft.com/office/drawing/2014/main" id="{FA7FE254-5903-4475-A8C6-BAA3353D25B4}"/>
                  </a:ext>
                </a:extLst>
              </p:cNvPr>
              <p:cNvSpPr/>
              <p:nvPr/>
            </p:nvSpPr>
            <p:spPr>
              <a:xfrm>
                <a:off x="2733687" y="3598672"/>
                <a:ext cx="83820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83819" h="58420">
                    <a:moveTo>
                      <a:pt x="78155" y="0"/>
                    </a:moveTo>
                    <a:lnTo>
                      <a:pt x="5448" y="0"/>
                    </a:lnTo>
                    <a:lnTo>
                      <a:pt x="0" y="3809"/>
                    </a:lnTo>
                    <a:lnTo>
                      <a:pt x="0" y="54101"/>
                    </a:lnTo>
                    <a:lnTo>
                      <a:pt x="5448" y="57912"/>
                    </a:lnTo>
                    <a:lnTo>
                      <a:pt x="78155" y="57912"/>
                    </a:lnTo>
                    <a:lnTo>
                      <a:pt x="83820" y="54101"/>
                    </a:lnTo>
                    <a:lnTo>
                      <a:pt x="83820" y="3809"/>
                    </a:lnTo>
                    <a:lnTo>
                      <a:pt x="78155" y="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39" name="object 38">
                <a:extLst>
                  <a:ext uri="{FF2B5EF4-FFF2-40B4-BE49-F238E27FC236}">
                    <a16:creationId xmlns:a16="http://schemas.microsoft.com/office/drawing/2014/main" id="{3B06032F-C5FB-4A22-B22E-93D662FFA2F1}"/>
                  </a:ext>
                </a:extLst>
              </p:cNvPr>
              <p:cNvSpPr/>
              <p:nvPr/>
            </p:nvSpPr>
            <p:spPr>
              <a:xfrm>
                <a:off x="2849510" y="3656583"/>
                <a:ext cx="82550" cy="7620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7620">
                    <a:moveTo>
                      <a:pt x="0" y="7619"/>
                    </a:moveTo>
                    <a:lnTo>
                      <a:pt x="82296" y="7619"/>
                    </a:lnTo>
                    <a:lnTo>
                      <a:pt x="82296" y="0"/>
                    </a:lnTo>
                    <a:lnTo>
                      <a:pt x="0" y="0"/>
                    </a:lnTo>
                    <a:lnTo>
                      <a:pt x="0" y="7619"/>
                    </a:lnTo>
                    <a:close/>
                  </a:path>
                </a:pathLst>
              </a:custGeom>
              <a:solidFill>
                <a:srgbClr val="918F9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40" name="object 39">
                <a:extLst>
                  <a:ext uri="{FF2B5EF4-FFF2-40B4-BE49-F238E27FC236}">
                    <a16:creationId xmlns:a16="http://schemas.microsoft.com/office/drawing/2014/main" id="{4B76AF16-805C-4FF6-A923-22D6E73D9F42}"/>
                  </a:ext>
                </a:extLst>
              </p:cNvPr>
              <p:cNvSpPr/>
              <p:nvPr/>
            </p:nvSpPr>
            <p:spPr>
              <a:xfrm>
                <a:off x="2849510" y="3598672"/>
                <a:ext cx="82550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58420">
                    <a:moveTo>
                      <a:pt x="76733" y="0"/>
                    </a:moveTo>
                    <a:lnTo>
                      <a:pt x="5562" y="0"/>
                    </a:lnTo>
                    <a:lnTo>
                      <a:pt x="0" y="3809"/>
                    </a:lnTo>
                    <a:lnTo>
                      <a:pt x="0" y="54101"/>
                    </a:lnTo>
                    <a:lnTo>
                      <a:pt x="5562" y="57912"/>
                    </a:lnTo>
                    <a:lnTo>
                      <a:pt x="76733" y="57912"/>
                    </a:lnTo>
                    <a:lnTo>
                      <a:pt x="82296" y="54101"/>
                    </a:lnTo>
                    <a:lnTo>
                      <a:pt x="82296" y="3809"/>
                    </a:lnTo>
                    <a:lnTo>
                      <a:pt x="76733" y="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41" name="object 40">
                <a:extLst>
                  <a:ext uri="{FF2B5EF4-FFF2-40B4-BE49-F238E27FC236}">
                    <a16:creationId xmlns:a16="http://schemas.microsoft.com/office/drawing/2014/main" id="{F0D84DB3-9598-43F8-B854-46A2EDF40C9A}"/>
                  </a:ext>
                </a:extLst>
              </p:cNvPr>
              <p:cNvSpPr/>
              <p:nvPr/>
            </p:nvSpPr>
            <p:spPr>
              <a:xfrm>
                <a:off x="2965335" y="3656583"/>
                <a:ext cx="82550" cy="7620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7620">
                    <a:moveTo>
                      <a:pt x="0" y="7619"/>
                    </a:moveTo>
                    <a:lnTo>
                      <a:pt x="82295" y="7619"/>
                    </a:lnTo>
                    <a:lnTo>
                      <a:pt x="82295" y="0"/>
                    </a:lnTo>
                    <a:lnTo>
                      <a:pt x="0" y="0"/>
                    </a:lnTo>
                    <a:lnTo>
                      <a:pt x="0" y="7619"/>
                    </a:lnTo>
                    <a:close/>
                  </a:path>
                </a:pathLst>
              </a:custGeom>
              <a:solidFill>
                <a:srgbClr val="918F9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42" name="object 41">
                <a:extLst>
                  <a:ext uri="{FF2B5EF4-FFF2-40B4-BE49-F238E27FC236}">
                    <a16:creationId xmlns:a16="http://schemas.microsoft.com/office/drawing/2014/main" id="{67BD41DB-DD53-43EC-90F3-582A71EBB36E}"/>
                  </a:ext>
                </a:extLst>
              </p:cNvPr>
              <p:cNvSpPr/>
              <p:nvPr/>
            </p:nvSpPr>
            <p:spPr>
              <a:xfrm>
                <a:off x="2965335" y="3598672"/>
                <a:ext cx="82550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58420">
                    <a:moveTo>
                      <a:pt x="76733" y="0"/>
                    </a:moveTo>
                    <a:lnTo>
                      <a:pt x="5562" y="0"/>
                    </a:lnTo>
                    <a:lnTo>
                      <a:pt x="0" y="3809"/>
                    </a:lnTo>
                    <a:lnTo>
                      <a:pt x="0" y="54101"/>
                    </a:lnTo>
                    <a:lnTo>
                      <a:pt x="5562" y="57912"/>
                    </a:lnTo>
                    <a:lnTo>
                      <a:pt x="76733" y="57912"/>
                    </a:lnTo>
                    <a:lnTo>
                      <a:pt x="82295" y="54101"/>
                    </a:lnTo>
                    <a:lnTo>
                      <a:pt x="82295" y="3809"/>
                    </a:lnTo>
                    <a:lnTo>
                      <a:pt x="76733" y="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43" name="object 42">
                <a:extLst>
                  <a:ext uri="{FF2B5EF4-FFF2-40B4-BE49-F238E27FC236}">
                    <a16:creationId xmlns:a16="http://schemas.microsoft.com/office/drawing/2014/main" id="{305421C0-7D6A-469B-A301-6178435F99D2}"/>
                  </a:ext>
                </a:extLst>
              </p:cNvPr>
              <p:cNvSpPr/>
              <p:nvPr/>
            </p:nvSpPr>
            <p:spPr>
              <a:xfrm>
                <a:off x="3081158" y="3656583"/>
                <a:ext cx="82550" cy="7620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7620">
                    <a:moveTo>
                      <a:pt x="0" y="7619"/>
                    </a:moveTo>
                    <a:lnTo>
                      <a:pt x="82296" y="7619"/>
                    </a:lnTo>
                    <a:lnTo>
                      <a:pt x="82296" y="0"/>
                    </a:lnTo>
                    <a:lnTo>
                      <a:pt x="0" y="0"/>
                    </a:lnTo>
                    <a:lnTo>
                      <a:pt x="0" y="7619"/>
                    </a:lnTo>
                    <a:close/>
                  </a:path>
                </a:pathLst>
              </a:custGeom>
              <a:solidFill>
                <a:srgbClr val="918F9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44" name="object 43">
                <a:extLst>
                  <a:ext uri="{FF2B5EF4-FFF2-40B4-BE49-F238E27FC236}">
                    <a16:creationId xmlns:a16="http://schemas.microsoft.com/office/drawing/2014/main" id="{2990006D-4BD5-434B-8DD0-0B187ABFE937}"/>
                  </a:ext>
                </a:extLst>
              </p:cNvPr>
              <p:cNvSpPr/>
              <p:nvPr/>
            </p:nvSpPr>
            <p:spPr>
              <a:xfrm>
                <a:off x="3081158" y="3598672"/>
                <a:ext cx="82550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58420">
                    <a:moveTo>
                      <a:pt x="76962" y="0"/>
                    </a:moveTo>
                    <a:lnTo>
                      <a:pt x="5587" y="0"/>
                    </a:lnTo>
                    <a:lnTo>
                      <a:pt x="0" y="3809"/>
                    </a:lnTo>
                    <a:lnTo>
                      <a:pt x="0" y="54101"/>
                    </a:lnTo>
                    <a:lnTo>
                      <a:pt x="5587" y="57912"/>
                    </a:lnTo>
                    <a:lnTo>
                      <a:pt x="76962" y="57912"/>
                    </a:lnTo>
                    <a:lnTo>
                      <a:pt x="82296" y="54101"/>
                    </a:lnTo>
                    <a:lnTo>
                      <a:pt x="82296" y="3809"/>
                    </a:lnTo>
                    <a:lnTo>
                      <a:pt x="76962" y="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45" name="object 44">
                <a:extLst>
                  <a:ext uri="{FF2B5EF4-FFF2-40B4-BE49-F238E27FC236}">
                    <a16:creationId xmlns:a16="http://schemas.microsoft.com/office/drawing/2014/main" id="{C9720C53-BC21-4488-9226-BF740FED3FFF}"/>
                  </a:ext>
                </a:extLst>
              </p:cNvPr>
              <p:cNvSpPr/>
              <p:nvPr/>
            </p:nvSpPr>
            <p:spPr>
              <a:xfrm>
                <a:off x="3196982" y="3656583"/>
                <a:ext cx="82550" cy="7620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7620">
                    <a:moveTo>
                      <a:pt x="0" y="7619"/>
                    </a:moveTo>
                    <a:lnTo>
                      <a:pt x="82296" y="7619"/>
                    </a:lnTo>
                    <a:lnTo>
                      <a:pt x="82296" y="0"/>
                    </a:lnTo>
                    <a:lnTo>
                      <a:pt x="0" y="0"/>
                    </a:lnTo>
                    <a:lnTo>
                      <a:pt x="0" y="7619"/>
                    </a:lnTo>
                    <a:close/>
                  </a:path>
                </a:pathLst>
              </a:custGeom>
              <a:solidFill>
                <a:srgbClr val="918F9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46" name="object 45">
                <a:extLst>
                  <a:ext uri="{FF2B5EF4-FFF2-40B4-BE49-F238E27FC236}">
                    <a16:creationId xmlns:a16="http://schemas.microsoft.com/office/drawing/2014/main" id="{EF504B03-EBDD-4DE1-AE00-C9CE413676AD}"/>
                  </a:ext>
                </a:extLst>
              </p:cNvPr>
              <p:cNvSpPr/>
              <p:nvPr/>
            </p:nvSpPr>
            <p:spPr>
              <a:xfrm>
                <a:off x="3196982" y="3598672"/>
                <a:ext cx="82550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58420">
                    <a:moveTo>
                      <a:pt x="76708" y="0"/>
                    </a:moveTo>
                    <a:lnTo>
                      <a:pt x="5587" y="0"/>
                    </a:lnTo>
                    <a:lnTo>
                      <a:pt x="0" y="3809"/>
                    </a:lnTo>
                    <a:lnTo>
                      <a:pt x="0" y="54101"/>
                    </a:lnTo>
                    <a:lnTo>
                      <a:pt x="5587" y="57912"/>
                    </a:lnTo>
                    <a:lnTo>
                      <a:pt x="76708" y="57912"/>
                    </a:lnTo>
                    <a:lnTo>
                      <a:pt x="82296" y="54101"/>
                    </a:lnTo>
                    <a:lnTo>
                      <a:pt x="82296" y="3809"/>
                    </a:lnTo>
                    <a:lnTo>
                      <a:pt x="76708" y="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47" name="object 46">
                <a:extLst>
                  <a:ext uri="{FF2B5EF4-FFF2-40B4-BE49-F238E27FC236}">
                    <a16:creationId xmlns:a16="http://schemas.microsoft.com/office/drawing/2014/main" id="{769B9423-BDD5-4C08-8A46-F6F61A65E117}"/>
                  </a:ext>
                </a:extLst>
              </p:cNvPr>
              <p:cNvSpPr/>
              <p:nvPr/>
            </p:nvSpPr>
            <p:spPr>
              <a:xfrm>
                <a:off x="3305187" y="3656583"/>
                <a:ext cx="82550" cy="7620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7620">
                    <a:moveTo>
                      <a:pt x="0" y="7619"/>
                    </a:moveTo>
                    <a:lnTo>
                      <a:pt x="82296" y="7619"/>
                    </a:lnTo>
                    <a:lnTo>
                      <a:pt x="82296" y="0"/>
                    </a:lnTo>
                    <a:lnTo>
                      <a:pt x="0" y="0"/>
                    </a:lnTo>
                    <a:lnTo>
                      <a:pt x="0" y="7619"/>
                    </a:lnTo>
                    <a:close/>
                  </a:path>
                </a:pathLst>
              </a:custGeom>
              <a:solidFill>
                <a:srgbClr val="918F9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48" name="object 47">
                <a:extLst>
                  <a:ext uri="{FF2B5EF4-FFF2-40B4-BE49-F238E27FC236}">
                    <a16:creationId xmlns:a16="http://schemas.microsoft.com/office/drawing/2014/main" id="{471C1FE5-53AD-46FF-9665-5B90CA8869A9}"/>
                  </a:ext>
                </a:extLst>
              </p:cNvPr>
              <p:cNvSpPr/>
              <p:nvPr/>
            </p:nvSpPr>
            <p:spPr>
              <a:xfrm>
                <a:off x="3305187" y="3598672"/>
                <a:ext cx="82550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58420">
                    <a:moveTo>
                      <a:pt x="76708" y="0"/>
                    </a:moveTo>
                    <a:lnTo>
                      <a:pt x="5587" y="0"/>
                    </a:lnTo>
                    <a:lnTo>
                      <a:pt x="0" y="3809"/>
                    </a:lnTo>
                    <a:lnTo>
                      <a:pt x="0" y="54101"/>
                    </a:lnTo>
                    <a:lnTo>
                      <a:pt x="5587" y="57912"/>
                    </a:lnTo>
                    <a:lnTo>
                      <a:pt x="76708" y="57912"/>
                    </a:lnTo>
                    <a:lnTo>
                      <a:pt x="82296" y="54101"/>
                    </a:lnTo>
                    <a:lnTo>
                      <a:pt x="82296" y="3809"/>
                    </a:lnTo>
                    <a:lnTo>
                      <a:pt x="76708" y="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49" name="object 48">
                <a:extLst>
                  <a:ext uri="{FF2B5EF4-FFF2-40B4-BE49-F238E27FC236}">
                    <a16:creationId xmlns:a16="http://schemas.microsoft.com/office/drawing/2014/main" id="{93EA11F7-CC3D-42B8-B0BE-65EB4B8D1776}"/>
                  </a:ext>
                </a:extLst>
              </p:cNvPr>
              <p:cNvSpPr/>
              <p:nvPr/>
            </p:nvSpPr>
            <p:spPr>
              <a:xfrm>
                <a:off x="2535567" y="3735070"/>
                <a:ext cx="1143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300">
                    <a:moveTo>
                      <a:pt x="0" y="0"/>
                    </a:moveTo>
                    <a:lnTo>
                      <a:pt x="114300" y="0"/>
                    </a:lnTo>
                  </a:path>
                </a:pathLst>
              </a:custGeom>
              <a:ln w="7619">
                <a:solidFill>
                  <a:srgbClr val="918F9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50" name="object 49">
                <a:extLst>
                  <a:ext uri="{FF2B5EF4-FFF2-40B4-BE49-F238E27FC236}">
                    <a16:creationId xmlns:a16="http://schemas.microsoft.com/office/drawing/2014/main" id="{3C87FA82-E5C0-4DF5-9C6C-0A3B5356F604}"/>
                  </a:ext>
                </a:extLst>
              </p:cNvPr>
              <p:cNvSpPr/>
              <p:nvPr/>
            </p:nvSpPr>
            <p:spPr>
              <a:xfrm>
                <a:off x="2535567" y="3702304"/>
                <a:ext cx="1143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300">
                    <a:moveTo>
                      <a:pt x="0" y="0"/>
                    </a:moveTo>
                    <a:lnTo>
                      <a:pt x="114300" y="0"/>
                    </a:lnTo>
                  </a:path>
                </a:pathLst>
              </a:custGeom>
              <a:ln w="57912">
                <a:solidFill>
                  <a:srgbClr val="E9E9E9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51" name="object 50">
                <a:extLst>
                  <a:ext uri="{FF2B5EF4-FFF2-40B4-BE49-F238E27FC236}">
                    <a16:creationId xmlns:a16="http://schemas.microsoft.com/office/drawing/2014/main" id="{A150FB6B-AF28-4CA5-AE69-845D546EE263}"/>
                  </a:ext>
                </a:extLst>
              </p:cNvPr>
              <p:cNvSpPr/>
              <p:nvPr/>
            </p:nvSpPr>
            <p:spPr>
              <a:xfrm>
                <a:off x="2683394" y="3731260"/>
                <a:ext cx="82550" cy="7620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7620">
                    <a:moveTo>
                      <a:pt x="0" y="7619"/>
                    </a:moveTo>
                    <a:lnTo>
                      <a:pt x="82296" y="7619"/>
                    </a:lnTo>
                    <a:lnTo>
                      <a:pt x="82296" y="0"/>
                    </a:lnTo>
                    <a:lnTo>
                      <a:pt x="0" y="0"/>
                    </a:lnTo>
                    <a:lnTo>
                      <a:pt x="0" y="7619"/>
                    </a:lnTo>
                    <a:close/>
                  </a:path>
                </a:pathLst>
              </a:custGeom>
              <a:solidFill>
                <a:srgbClr val="918F9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52" name="object 51">
                <a:extLst>
                  <a:ext uri="{FF2B5EF4-FFF2-40B4-BE49-F238E27FC236}">
                    <a16:creationId xmlns:a16="http://schemas.microsoft.com/office/drawing/2014/main" id="{90343F2C-D94F-4A39-974C-CEF3E48E63D5}"/>
                  </a:ext>
                </a:extLst>
              </p:cNvPr>
              <p:cNvSpPr/>
              <p:nvPr/>
            </p:nvSpPr>
            <p:spPr>
              <a:xfrm>
                <a:off x="2683394" y="3673348"/>
                <a:ext cx="82550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58420">
                    <a:moveTo>
                      <a:pt x="76733" y="0"/>
                    </a:moveTo>
                    <a:lnTo>
                      <a:pt x="5562" y="0"/>
                    </a:lnTo>
                    <a:lnTo>
                      <a:pt x="0" y="3809"/>
                    </a:lnTo>
                    <a:lnTo>
                      <a:pt x="0" y="54101"/>
                    </a:lnTo>
                    <a:lnTo>
                      <a:pt x="5562" y="57912"/>
                    </a:lnTo>
                    <a:lnTo>
                      <a:pt x="76733" y="57912"/>
                    </a:lnTo>
                    <a:lnTo>
                      <a:pt x="82296" y="54101"/>
                    </a:lnTo>
                    <a:lnTo>
                      <a:pt x="82296" y="3809"/>
                    </a:lnTo>
                    <a:lnTo>
                      <a:pt x="76733" y="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53" name="object 52">
                <a:extLst>
                  <a:ext uri="{FF2B5EF4-FFF2-40B4-BE49-F238E27FC236}">
                    <a16:creationId xmlns:a16="http://schemas.microsoft.com/office/drawing/2014/main" id="{FA5907E9-613B-4DD2-A527-AFB031AC2A6F}"/>
                  </a:ext>
                </a:extLst>
              </p:cNvPr>
              <p:cNvSpPr/>
              <p:nvPr/>
            </p:nvSpPr>
            <p:spPr>
              <a:xfrm>
                <a:off x="2799218" y="3731260"/>
                <a:ext cx="82550" cy="7620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7620">
                    <a:moveTo>
                      <a:pt x="0" y="7619"/>
                    </a:moveTo>
                    <a:lnTo>
                      <a:pt x="82296" y="7619"/>
                    </a:lnTo>
                    <a:lnTo>
                      <a:pt x="82296" y="0"/>
                    </a:lnTo>
                    <a:lnTo>
                      <a:pt x="0" y="0"/>
                    </a:lnTo>
                    <a:lnTo>
                      <a:pt x="0" y="7619"/>
                    </a:lnTo>
                    <a:close/>
                  </a:path>
                </a:pathLst>
              </a:custGeom>
              <a:solidFill>
                <a:srgbClr val="918F9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54" name="object 53">
                <a:extLst>
                  <a:ext uri="{FF2B5EF4-FFF2-40B4-BE49-F238E27FC236}">
                    <a16:creationId xmlns:a16="http://schemas.microsoft.com/office/drawing/2014/main" id="{2FD4CDD2-4C2D-4F41-92F7-C4AAB80C8CFF}"/>
                  </a:ext>
                </a:extLst>
              </p:cNvPr>
              <p:cNvSpPr/>
              <p:nvPr/>
            </p:nvSpPr>
            <p:spPr>
              <a:xfrm>
                <a:off x="2799218" y="3673348"/>
                <a:ext cx="82550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58420">
                    <a:moveTo>
                      <a:pt x="76733" y="0"/>
                    </a:moveTo>
                    <a:lnTo>
                      <a:pt x="5562" y="0"/>
                    </a:lnTo>
                    <a:lnTo>
                      <a:pt x="0" y="3809"/>
                    </a:lnTo>
                    <a:lnTo>
                      <a:pt x="0" y="54101"/>
                    </a:lnTo>
                    <a:lnTo>
                      <a:pt x="5562" y="57912"/>
                    </a:lnTo>
                    <a:lnTo>
                      <a:pt x="76733" y="57912"/>
                    </a:lnTo>
                    <a:lnTo>
                      <a:pt x="82296" y="54101"/>
                    </a:lnTo>
                    <a:lnTo>
                      <a:pt x="82296" y="3809"/>
                    </a:lnTo>
                    <a:lnTo>
                      <a:pt x="76733" y="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55" name="object 54">
                <a:extLst>
                  <a:ext uri="{FF2B5EF4-FFF2-40B4-BE49-F238E27FC236}">
                    <a16:creationId xmlns:a16="http://schemas.microsoft.com/office/drawing/2014/main" id="{6A33D966-308F-4C28-B9A7-48BD3ACEFA1F}"/>
                  </a:ext>
                </a:extLst>
              </p:cNvPr>
              <p:cNvSpPr/>
              <p:nvPr/>
            </p:nvSpPr>
            <p:spPr>
              <a:xfrm>
                <a:off x="2915043" y="3731260"/>
                <a:ext cx="82550" cy="7620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7620">
                    <a:moveTo>
                      <a:pt x="0" y="7619"/>
                    </a:moveTo>
                    <a:lnTo>
                      <a:pt x="82296" y="7619"/>
                    </a:lnTo>
                    <a:lnTo>
                      <a:pt x="82296" y="0"/>
                    </a:lnTo>
                    <a:lnTo>
                      <a:pt x="0" y="0"/>
                    </a:lnTo>
                    <a:lnTo>
                      <a:pt x="0" y="7619"/>
                    </a:lnTo>
                    <a:close/>
                  </a:path>
                </a:pathLst>
              </a:custGeom>
              <a:solidFill>
                <a:srgbClr val="918F9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56" name="object 55">
                <a:extLst>
                  <a:ext uri="{FF2B5EF4-FFF2-40B4-BE49-F238E27FC236}">
                    <a16:creationId xmlns:a16="http://schemas.microsoft.com/office/drawing/2014/main" id="{19BB39F3-D83B-425D-87E1-515CB37147E6}"/>
                  </a:ext>
                </a:extLst>
              </p:cNvPr>
              <p:cNvSpPr/>
              <p:nvPr/>
            </p:nvSpPr>
            <p:spPr>
              <a:xfrm>
                <a:off x="2915043" y="3673348"/>
                <a:ext cx="82550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58420">
                    <a:moveTo>
                      <a:pt x="76949" y="0"/>
                    </a:moveTo>
                    <a:lnTo>
                      <a:pt x="5562" y="0"/>
                    </a:lnTo>
                    <a:lnTo>
                      <a:pt x="0" y="3809"/>
                    </a:lnTo>
                    <a:lnTo>
                      <a:pt x="0" y="54101"/>
                    </a:lnTo>
                    <a:lnTo>
                      <a:pt x="5562" y="57912"/>
                    </a:lnTo>
                    <a:lnTo>
                      <a:pt x="76949" y="57912"/>
                    </a:lnTo>
                    <a:lnTo>
                      <a:pt x="82296" y="54101"/>
                    </a:lnTo>
                    <a:lnTo>
                      <a:pt x="82296" y="3809"/>
                    </a:lnTo>
                    <a:lnTo>
                      <a:pt x="76949" y="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57" name="object 56">
                <a:extLst>
                  <a:ext uri="{FF2B5EF4-FFF2-40B4-BE49-F238E27FC236}">
                    <a16:creationId xmlns:a16="http://schemas.microsoft.com/office/drawing/2014/main" id="{33DE2DDA-EED2-4183-91F5-4B7B720F26DE}"/>
                  </a:ext>
                </a:extLst>
              </p:cNvPr>
              <p:cNvSpPr/>
              <p:nvPr/>
            </p:nvSpPr>
            <p:spPr>
              <a:xfrm>
                <a:off x="3029343" y="3731260"/>
                <a:ext cx="83820" cy="7620"/>
              </a:xfrm>
              <a:custGeom>
                <a:avLst/>
                <a:gdLst/>
                <a:ahLst/>
                <a:cxnLst/>
                <a:rect l="l" t="t" r="r" b="b"/>
                <a:pathLst>
                  <a:path w="83819" h="7620">
                    <a:moveTo>
                      <a:pt x="0" y="7619"/>
                    </a:moveTo>
                    <a:lnTo>
                      <a:pt x="83820" y="7619"/>
                    </a:lnTo>
                    <a:lnTo>
                      <a:pt x="83820" y="0"/>
                    </a:lnTo>
                    <a:lnTo>
                      <a:pt x="0" y="0"/>
                    </a:lnTo>
                    <a:lnTo>
                      <a:pt x="0" y="7619"/>
                    </a:lnTo>
                    <a:close/>
                  </a:path>
                </a:pathLst>
              </a:custGeom>
              <a:solidFill>
                <a:srgbClr val="918F9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58" name="object 57">
                <a:extLst>
                  <a:ext uri="{FF2B5EF4-FFF2-40B4-BE49-F238E27FC236}">
                    <a16:creationId xmlns:a16="http://schemas.microsoft.com/office/drawing/2014/main" id="{4D1C3822-6DE4-4460-9BEC-E3E0A736A3C7}"/>
                  </a:ext>
                </a:extLst>
              </p:cNvPr>
              <p:cNvSpPr/>
              <p:nvPr/>
            </p:nvSpPr>
            <p:spPr>
              <a:xfrm>
                <a:off x="3029343" y="3673348"/>
                <a:ext cx="83820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83819" h="58420">
                    <a:moveTo>
                      <a:pt x="78105" y="0"/>
                    </a:moveTo>
                    <a:lnTo>
                      <a:pt x="5664" y="0"/>
                    </a:lnTo>
                    <a:lnTo>
                      <a:pt x="0" y="3809"/>
                    </a:lnTo>
                    <a:lnTo>
                      <a:pt x="0" y="54101"/>
                    </a:lnTo>
                    <a:lnTo>
                      <a:pt x="5664" y="57912"/>
                    </a:lnTo>
                    <a:lnTo>
                      <a:pt x="78105" y="57912"/>
                    </a:lnTo>
                    <a:lnTo>
                      <a:pt x="83820" y="54101"/>
                    </a:lnTo>
                    <a:lnTo>
                      <a:pt x="83820" y="3809"/>
                    </a:lnTo>
                    <a:lnTo>
                      <a:pt x="78105" y="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59" name="object 58">
                <a:extLst>
                  <a:ext uri="{FF2B5EF4-FFF2-40B4-BE49-F238E27FC236}">
                    <a16:creationId xmlns:a16="http://schemas.microsoft.com/office/drawing/2014/main" id="{D2852D89-4290-40A7-A7DC-2871FD9DFCEB}"/>
                  </a:ext>
                </a:extLst>
              </p:cNvPr>
              <p:cNvSpPr/>
              <p:nvPr/>
            </p:nvSpPr>
            <p:spPr>
              <a:xfrm>
                <a:off x="3145166" y="3731260"/>
                <a:ext cx="82550" cy="7620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7620">
                    <a:moveTo>
                      <a:pt x="0" y="7619"/>
                    </a:moveTo>
                    <a:lnTo>
                      <a:pt x="82296" y="7619"/>
                    </a:lnTo>
                    <a:lnTo>
                      <a:pt x="82296" y="0"/>
                    </a:lnTo>
                    <a:lnTo>
                      <a:pt x="0" y="0"/>
                    </a:lnTo>
                    <a:lnTo>
                      <a:pt x="0" y="7619"/>
                    </a:lnTo>
                    <a:close/>
                  </a:path>
                </a:pathLst>
              </a:custGeom>
              <a:solidFill>
                <a:srgbClr val="918F9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60" name="object 59">
                <a:extLst>
                  <a:ext uri="{FF2B5EF4-FFF2-40B4-BE49-F238E27FC236}">
                    <a16:creationId xmlns:a16="http://schemas.microsoft.com/office/drawing/2014/main" id="{8099C669-5874-4F91-9120-BC4A22150A43}"/>
                  </a:ext>
                </a:extLst>
              </p:cNvPr>
              <p:cNvSpPr/>
              <p:nvPr/>
            </p:nvSpPr>
            <p:spPr>
              <a:xfrm>
                <a:off x="3145166" y="3673348"/>
                <a:ext cx="82550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58420">
                    <a:moveTo>
                      <a:pt x="76707" y="0"/>
                    </a:moveTo>
                    <a:lnTo>
                      <a:pt x="5587" y="0"/>
                    </a:lnTo>
                    <a:lnTo>
                      <a:pt x="0" y="3809"/>
                    </a:lnTo>
                    <a:lnTo>
                      <a:pt x="0" y="54101"/>
                    </a:lnTo>
                    <a:lnTo>
                      <a:pt x="5587" y="57912"/>
                    </a:lnTo>
                    <a:lnTo>
                      <a:pt x="76707" y="57912"/>
                    </a:lnTo>
                    <a:lnTo>
                      <a:pt x="82296" y="54101"/>
                    </a:lnTo>
                    <a:lnTo>
                      <a:pt x="82296" y="3809"/>
                    </a:lnTo>
                    <a:lnTo>
                      <a:pt x="76707" y="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61" name="object 60">
                <a:extLst>
                  <a:ext uri="{FF2B5EF4-FFF2-40B4-BE49-F238E27FC236}">
                    <a16:creationId xmlns:a16="http://schemas.microsoft.com/office/drawing/2014/main" id="{45AC35A5-4015-4866-989A-A6218079EF01}"/>
                  </a:ext>
                </a:extLst>
              </p:cNvPr>
              <p:cNvSpPr/>
              <p:nvPr/>
            </p:nvSpPr>
            <p:spPr>
              <a:xfrm>
                <a:off x="3260991" y="3731260"/>
                <a:ext cx="82550" cy="7620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7620">
                    <a:moveTo>
                      <a:pt x="0" y="7619"/>
                    </a:moveTo>
                    <a:lnTo>
                      <a:pt x="82295" y="7619"/>
                    </a:lnTo>
                    <a:lnTo>
                      <a:pt x="82295" y="0"/>
                    </a:lnTo>
                    <a:lnTo>
                      <a:pt x="0" y="0"/>
                    </a:lnTo>
                    <a:lnTo>
                      <a:pt x="0" y="7619"/>
                    </a:lnTo>
                    <a:close/>
                  </a:path>
                </a:pathLst>
              </a:custGeom>
              <a:solidFill>
                <a:srgbClr val="918F9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62" name="object 61">
                <a:extLst>
                  <a:ext uri="{FF2B5EF4-FFF2-40B4-BE49-F238E27FC236}">
                    <a16:creationId xmlns:a16="http://schemas.microsoft.com/office/drawing/2014/main" id="{8676FD23-F71C-44C8-ADD0-32C15542CDC3}"/>
                  </a:ext>
                </a:extLst>
              </p:cNvPr>
              <p:cNvSpPr/>
              <p:nvPr/>
            </p:nvSpPr>
            <p:spPr>
              <a:xfrm>
                <a:off x="3260991" y="3673348"/>
                <a:ext cx="82550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58420">
                    <a:moveTo>
                      <a:pt x="76707" y="0"/>
                    </a:moveTo>
                    <a:lnTo>
                      <a:pt x="5587" y="0"/>
                    </a:lnTo>
                    <a:lnTo>
                      <a:pt x="0" y="3809"/>
                    </a:lnTo>
                    <a:lnTo>
                      <a:pt x="0" y="54101"/>
                    </a:lnTo>
                    <a:lnTo>
                      <a:pt x="5587" y="57912"/>
                    </a:lnTo>
                    <a:lnTo>
                      <a:pt x="76707" y="57912"/>
                    </a:lnTo>
                    <a:lnTo>
                      <a:pt x="82295" y="54101"/>
                    </a:lnTo>
                    <a:lnTo>
                      <a:pt x="82295" y="3809"/>
                    </a:lnTo>
                    <a:lnTo>
                      <a:pt x="76707" y="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63" name="object 62">
                <a:extLst>
                  <a:ext uri="{FF2B5EF4-FFF2-40B4-BE49-F238E27FC236}">
                    <a16:creationId xmlns:a16="http://schemas.microsoft.com/office/drawing/2014/main" id="{76F20F4E-B5BB-4103-A283-6C44C4AB4C38}"/>
                  </a:ext>
                </a:extLst>
              </p:cNvPr>
              <p:cNvSpPr/>
              <p:nvPr/>
            </p:nvSpPr>
            <p:spPr>
              <a:xfrm>
                <a:off x="2625482" y="3807460"/>
                <a:ext cx="825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6350">
                    <a:moveTo>
                      <a:pt x="0" y="6095"/>
                    </a:moveTo>
                    <a:lnTo>
                      <a:pt x="82296" y="6095"/>
                    </a:lnTo>
                    <a:lnTo>
                      <a:pt x="82296" y="0"/>
                    </a:lnTo>
                    <a:lnTo>
                      <a:pt x="0" y="0"/>
                    </a:lnTo>
                    <a:lnTo>
                      <a:pt x="0" y="6095"/>
                    </a:lnTo>
                    <a:close/>
                  </a:path>
                </a:pathLst>
              </a:custGeom>
              <a:solidFill>
                <a:srgbClr val="918F9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64" name="object 63">
                <a:extLst>
                  <a:ext uri="{FF2B5EF4-FFF2-40B4-BE49-F238E27FC236}">
                    <a16:creationId xmlns:a16="http://schemas.microsoft.com/office/drawing/2014/main" id="{CF893344-5F64-4B9F-88D4-398DF5FC375B}"/>
                  </a:ext>
                </a:extLst>
              </p:cNvPr>
              <p:cNvSpPr/>
              <p:nvPr/>
            </p:nvSpPr>
            <p:spPr>
              <a:xfrm>
                <a:off x="2625482" y="3749548"/>
                <a:ext cx="82550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58420">
                    <a:moveTo>
                      <a:pt x="76733" y="0"/>
                    </a:moveTo>
                    <a:lnTo>
                      <a:pt x="5562" y="0"/>
                    </a:lnTo>
                    <a:lnTo>
                      <a:pt x="0" y="4063"/>
                    </a:lnTo>
                    <a:lnTo>
                      <a:pt x="0" y="53847"/>
                    </a:lnTo>
                    <a:lnTo>
                      <a:pt x="5562" y="57912"/>
                    </a:lnTo>
                    <a:lnTo>
                      <a:pt x="76733" y="57912"/>
                    </a:lnTo>
                    <a:lnTo>
                      <a:pt x="82296" y="53847"/>
                    </a:lnTo>
                    <a:lnTo>
                      <a:pt x="82296" y="4063"/>
                    </a:lnTo>
                    <a:lnTo>
                      <a:pt x="76733" y="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65" name="object 64">
                <a:extLst>
                  <a:ext uri="{FF2B5EF4-FFF2-40B4-BE49-F238E27FC236}">
                    <a16:creationId xmlns:a16="http://schemas.microsoft.com/office/drawing/2014/main" id="{CC47616B-E75B-47A8-8D7F-06B27D2081CD}"/>
                  </a:ext>
                </a:extLst>
              </p:cNvPr>
              <p:cNvSpPr/>
              <p:nvPr/>
            </p:nvSpPr>
            <p:spPr>
              <a:xfrm>
                <a:off x="2741307" y="3807460"/>
                <a:ext cx="8128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81280" h="6350">
                    <a:moveTo>
                      <a:pt x="0" y="6095"/>
                    </a:moveTo>
                    <a:lnTo>
                      <a:pt x="80772" y="6095"/>
                    </a:lnTo>
                    <a:lnTo>
                      <a:pt x="80772" y="0"/>
                    </a:lnTo>
                    <a:lnTo>
                      <a:pt x="0" y="0"/>
                    </a:lnTo>
                    <a:lnTo>
                      <a:pt x="0" y="6095"/>
                    </a:lnTo>
                    <a:close/>
                  </a:path>
                </a:pathLst>
              </a:custGeom>
              <a:solidFill>
                <a:srgbClr val="918F9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66" name="object 65">
                <a:extLst>
                  <a:ext uri="{FF2B5EF4-FFF2-40B4-BE49-F238E27FC236}">
                    <a16:creationId xmlns:a16="http://schemas.microsoft.com/office/drawing/2014/main" id="{FFCC0D95-EBCB-4300-8B38-A2F7D1E44E5C}"/>
                  </a:ext>
                </a:extLst>
              </p:cNvPr>
              <p:cNvSpPr/>
              <p:nvPr/>
            </p:nvSpPr>
            <p:spPr>
              <a:xfrm>
                <a:off x="2741307" y="3749548"/>
                <a:ext cx="81280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81280" h="58420">
                    <a:moveTo>
                      <a:pt x="75526" y="0"/>
                    </a:moveTo>
                    <a:lnTo>
                      <a:pt x="5460" y="0"/>
                    </a:lnTo>
                    <a:lnTo>
                      <a:pt x="0" y="4063"/>
                    </a:lnTo>
                    <a:lnTo>
                      <a:pt x="0" y="53847"/>
                    </a:lnTo>
                    <a:lnTo>
                      <a:pt x="5460" y="57912"/>
                    </a:lnTo>
                    <a:lnTo>
                      <a:pt x="75526" y="57912"/>
                    </a:lnTo>
                    <a:lnTo>
                      <a:pt x="80772" y="53847"/>
                    </a:lnTo>
                    <a:lnTo>
                      <a:pt x="80772" y="4063"/>
                    </a:lnTo>
                    <a:lnTo>
                      <a:pt x="75526" y="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67" name="object 66">
                <a:extLst>
                  <a:ext uri="{FF2B5EF4-FFF2-40B4-BE49-F238E27FC236}">
                    <a16:creationId xmlns:a16="http://schemas.microsoft.com/office/drawing/2014/main" id="{CD1B2ACD-4992-4642-8EC3-9CB79B0A4806}"/>
                  </a:ext>
                </a:extLst>
              </p:cNvPr>
              <p:cNvSpPr/>
              <p:nvPr/>
            </p:nvSpPr>
            <p:spPr>
              <a:xfrm>
                <a:off x="2855607" y="3810508"/>
                <a:ext cx="3143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4325">
                    <a:moveTo>
                      <a:pt x="0" y="0"/>
                    </a:moveTo>
                    <a:lnTo>
                      <a:pt x="313944" y="0"/>
                    </a:lnTo>
                  </a:path>
                </a:pathLst>
              </a:custGeom>
              <a:ln w="6095">
                <a:solidFill>
                  <a:srgbClr val="918F9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68" name="object 67">
                <a:extLst>
                  <a:ext uri="{FF2B5EF4-FFF2-40B4-BE49-F238E27FC236}">
                    <a16:creationId xmlns:a16="http://schemas.microsoft.com/office/drawing/2014/main" id="{D3E12C00-3399-4027-9D12-34EC798785FC}"/>
                  </a:ext>
                </a:extLst>
              </p:cNvPr>
              <p:cNvSpPr/>
              <p:nvPr/>
            </p:nvSpPr>
            <p:spPr>
              <a:xfrm>
                <a:off x="2855607" y="3778504"/>
                <a:ext cx="3143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4325">
                    <a:moveTo>
                      <a:pt x="0" y="0"/>
                    </a:moveTo>
                    <a:lnTo>
                      <a:pt x="313944" y="0"/>
                    </a:lnTo>
                  </a:path>
                </a:pathLst>
              </a:custGeom>
              <a:ln w="57912">
                <a:solidFill>
                  <a:srgbClr val="E9E9E9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69" name="object 68">
                <a:extLst>
                  <a:ext uri="{FF2B5EF4-FFF2-40B4-BE49-F238E27FC236}">
                    <a16:creationId xmlns:a16="http://schemas.microsoft.com/office/drawing/2014/main" id="{EB914DD5-8E17-4FF0-93DD-EBD1202CE810}"/>
                  </a:ext>
                </a:extLst>
              </p:cNvPr>
              <p:cNvSpPr/>
              <p:nvPr/>
            </p:nvSpPr>
            <p:spPr>
              <a:xfrm>
                <a:off x="3203079" y="3807460"/>
                <a:ext cx="825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6350">
                    <a:moveTo>
                      <a:pt x="0" y="6095"/>
                    </a:moveTo>
                    <a:lnTo>
                      <a:pt x="82295" y="6095"/>
                    </a:lnTo>
                    <a:lnTo>
                      <a:pt x="82295" y="0"/>
                    </a:lnTo>
                    <a:lnTo>
                      <a:pt x="0" y="0"/>
                    </a:lnTo>
                    <a:lnTo>
                      <a:pt x="0" y="6095"/>
                    </a:lnTo>
                    <a:close/>
                  </a:path>
                </a:pathLst>
              </a:custGeom>
              <a:solidFill>
                <a:srgbClr val="918F9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70" name="object 69">
                <a:extLst>
                  <a:ext uri="{FF2B5EF4-FFF2-40B4-BE49-F238E27FC236}">
                    <a16:creationId xmlns:a16="http://schemas.microsoft.com/office/drawing/2014/main" id="{A198F84D-56B1-4E97-A986-2F5B5598FC6A}"/>
                  </a:ext>
                </a:extLst>
              </p:cNvPr>
              <p:cNvSpPr/>
              <p:nvPr/>
            </p:nvSpPr>
            <p:spPr>
              <a:xfrm>
                <a:off x="3203079" y="3749548"/>
                <a:ext cx="82550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58420">
                    <a:moveTo>
                      <a:pt x="76707" y="0"/>
                    </a:moveTo>
                    <a:lnTo>
                      <a:pt x="5334" y="0"/>
                    </a:lnTo>
                    <a:lnTo>
                      <a:pt x="0" y="4063"/>
                    </a:lnTo>
                    <a:lnTo>
                      <a:pt x="0" y="53847"/>
                    </a:lnTo>
                    <a:lnTo>
                      <a:pt x="5334" y="57912"/>
                    </a:lnTo>
                    <a:lnTo>
                      <a:pt x="76707" y="57912"/>
                    </a:lnTo>
                    <a:lnTo>
                      <a:pt x="82295" y="53847"/>
                    </a:lnTo>
                    <a:lnTo>
                      <a:pt x="82295" y="4063"/>
                    </a:lnTo>
                    <a:lnTo>
                      <a:pt x="76707" y="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71" name="object 70">
                <a:extLst>
                  <a:ext uri="{FF2B5EF4-FFF2-40B4-BE49-F238E27FC236}">
                    <a16:creationId xmlns:a16="http://schemas.microsoft.com/office/drawing/2014/main" id="{30B33200-7A99-45BF-9DCC-7D24708DDE87}"/>
                  </a:ext>
                </a:extLst>
              </p:cNvPr>
              <p:cNvSpPr/>
              <p:nvPr/>
            </p:nvSpPr>
            <p:spPr>
              <a:xfrm>
                <a:off x="3317379" y="3807460"/>
                <a:ext cx="8382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83819" h="6350">
                    <a:moveTo>
                      <a:pt x="0" y="6095"/>
                    </a:moveTo>
                    <a:lnTo>
                      <a:pt x="83819" y="6095"/>
                    </a:lnTo>
                    <a:lnTo>
                      <a:pt x="83819" y="0"/>
                    </a:lnTo>
                    <a:lnTo>
                      <a:pt x="0" y="0"/>
                    </a:lnTo>
                    <a:lnTo>
                      <a:pt x="0" y="6095"/>
                    </a:lnTo>
                    <a:close/>
                  </a:path>
                </a:pathLst>
              </a:custGeom>
              <a:solidFill>
                <a:srgbClr val="918F90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72" name="object 71">
                <a:extLst>
                  <a:ext uri="{FF2B5EF4-FFF2-40B4-BE49-F238E27FC236}">
                    <a16:creationId xmlns:a16="http://schemas.microsoft.com/office/drawing/2014/main" id="{1B8F4FD4-D1DF-4CEB-8544-A5845AFB6F69}"/>
                  </a:ext>
                </a:extLst>
              </p:cNvPr>
              <p:cNvSpPr/>
              <p:nvPr/>
            </p:nvSpPr>
            <p:spPr>
              <a:xfrm>
                <a:off x="3317379" y="3749548"/>
                <a:ext cx="83820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83819" h="58420">
                    <a:moveTo>
                      <a:pt x="78104" y="0"/>
                    </a:moveTo>
                    <a:lnTo>
                      <a:pt x="5714" y="0"/>
                    </a:lnTo>
                    <a:lnTo>
                      <a:pt x="0" y="4063"/>
                    </a:lnTo>
                    <a:lnTo>
                      <a:pt x="0" y="53847"/>
                    </a:lnTo>
                    <a:lnTo>
                      <a:pt x="5714" y="57912"/>
                    </a:lnTo>
                    <a:lnTo>
                      <a:pt x="78104" y="57912"/>
                    </a:lnTo>
                    <a:lnTo>
                      <a:pt x="83819" y="53847"/>
                    </a:lnTo>
                    <a:lnTo>
                      <a:pt x="83819" y="4063"/>
                    </a:lnTo>
                    <a:lnTo>
                      <a:pt x="78104" y="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73" name="object 72">
                <a:extLst>
                  <a:ext uri="{FF2B5EF4-FFF2-40B4-BE49-F238E27FC236}">
                    <a16:creationId xmlns:a16="http://schemas.microsoft.com/office/drawing/2014/main" id="{4069DFB3-742C-499A-8B22-05CA0282E11A}"/>
                  </a:ext>
                </a:extLst>
              </p:cNvPr>
              <p:cNvSpPr/>
              <p:nvPr/>
            </p:nvSpPr>
            <p:spPr>
              <a:xfrm>
                <a:off x="3443871" y="3598672"/>
                <a:ext cx="0" cy="74930"/>
              </a:xfrm>
              <a:custGeom>
                <a:avLst/>
                <a:gdLst/>
                <a:ahLst/>
                <a:cxnLst/>
                <a:rect l="l" t="t" r="r" b="b"/>
                <a:pathLst>
                  <a:path h="74929">
                    <a:moveTo>
                      <a:pt x="0" y="0"/>
                    </a:moveTo>
                    <a:lnTo>
                      <a:pt x="0" y="74675"/>
                    </a:lnTo>
                  </a:path>
                </a:pathLst>
              </a:custGeom>
              <a:ln w="73151">
                <a:solidFill>
                  <a:srgbClr val="E9E9E9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74" name="object 73">
                <a:extLst>
                  <a:ext uri="{FF2B5EF4-FFF2-40B4-BE49-F238E27FC236}">
                    <a16:creationId xmlns:a16="http://schemas.microsoft.com/office/drawing/2014/main" id="{ED9B3A08-6F52-4E18-9842-AB67A6120774}"/>
                  </a:ext>
                </a:extLst>
              </p:cNvPr>
              <p:cNvSpPr/>
              <p:nvPr/>
            </p:nvSpPr>
            <p:spPr>
              <a:xfrm>
                <a:off x="3373766" y="3735070"/>
                <a:ext cx="1117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1760">
                    <a:moveTo>
                      <a:pt x="0" y="0"/>
                    </a:moveTo>
                    <a:lnTo>
                      <a:pt x="111251" y="0"/>
                    </a:lnTo>
                  </a:path>
                </a:pathLst>
              </a:custGeom>
              <a:ln w="7619">
                <a:solidFill>
                  <a:srgbClr val="918F9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75" name="object 74">
                <a:extLst>
                  <a:ext uri="{FF2B5EF4-FFF2-40B4-BE49-F238E27FC236}">
                    <a16:creationId xmlns:a16="http://schemas.microsoft.com/office/drawing/2014/main" id="{C3C35DD6-AF03-4895-8C52-A5E82F8D74D5}"/>
                  </a:ext>
                </a:extLst>
              </p:cNvPr>
              <p:cNvSpPr/>
              <p:nvPr/>
            </p:nvSpPr>
            <p:spPr>
              <a:xfrm>
                <a:off x="3373766" y="3702304"/>
                <a:ext cx="1117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1760">
                    <a:moveTo>
                      <a:pt x="0" y="0"/>
                    </a:moveTo>
                    <a:lnTo>
                      <a:pt x="111251" y="0"/>
                    </a:lnTo>
                  </a:path>
                </a:pathLst>
              </a:custGeom>
              <a:ln w="57912">
                <a:solidFill>
                  <a:srgbClr val="E9E9E9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76" name="object 75">
                <a:extLst>
                  <a:ext uri="{FF2B5EF4-FFF2-40B4-BE49-F238E27FC236}">
                    <a16:creationId xmlns:a16="http://schemas.microsoft.com/office/drawing/2014/main" id="{370C3215-11B1-48C7-ACEC-9113929E5549}"/>
                  </a:ext>
                </a:extLst>
              </p:cNvPr>
              <p:cNvSpPr/>
              <p:nvPr/>
            </p:nvSpPr>
            <p:spPr>
              <a:xfrm>
                <a:off x="2396882" y="4002532"/>
                <a:ext cx="12223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22375">
                    <a:moveTo>
                      <a:pt x="0" y="0"/>
                    </a:moveTo>
                    <a:lnTo>
                      <a:pt x="1222248" y="0"/>
                    </a:lnTo>
                  </a:path>
                </a:pathLst>
              </a:custGeom>
              <a:ln w="45719">
                <a:solidFill>
                  <a:srgbClr val="8F9294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77" name="object 76">
                <a:extLst>
                  <a:ext uri="{FF2B5EF4-FFF2-40B4-BE49-F238E27FC236}">
                    <a16:creationId xmlns:a16="http://schemas.microsoft.com/office/drawing/2014/main" id="{E2E1A752-B205-4169-8F89-49F2B4821262}"/>
                  </a:ext>
                </a:extLst>
              </p:cNvPr>
              <p:cNvSpPr/>
              <p:nvPr/>
            </p:nvSpPr>
            <p:spPr>
              <a:xfrm>
                <a:off x="2879991" y="3830320"/>
                <a:ext cx="256540" cy="119380"/>
              </a:xfrm>
              <a:custGeom>
                <a:avLst/>
                <a:gdLst/>
                <a:ahLst/>
                <a:cxnLst/>
                <a:rect l="l" t="t" r="r" b="b"/>
                <a:pathLst>
                  <a:path w="256540" h="119379">
                    <a:moveTo>
                      <a:pt x="242697" y="0"/>
                    </a:moveTo>
                    <a:lnTo>
                      <a:pt x="12852" y="0"/>
                    </a:lnTo>
                    <a:lnTo>
                      <a:pt x="0" y="118872"/>
                    </a:lnTo>
                    <a:lnTo>
                      <a:pt x="256031" y="118872"/>
                    </a:lnTo>
                    <a:lnTo>
                      <a:pt x="242697" y="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  <p:sp>
            <p:nvSpPr>
              <p:cNvPr id="178" name="object 77">
                <a:extLst>
                  <a:ext uri="{FF2B5EF4-FFF2-40B4-BE49-F238E27FC236}">
                    <a16:creationId xmlns:a16="http://schemas.microsoft.com/office/drawing/2014/main" id="{374D5570-826A-4EA0-8D1A-5167D5486997}"/>
                  </a:ext>
                </a:extLst>
              </p:cNvPr>
              <p:cNvSpPr/>
              <p:nvPr/>
            </p:nvSpPr>
            <p:spPr>
              <a:xfrm>
                <a:off x="2558427" y="2868676"/>
                <a:ext cx="897890" cy="508000"/>
              </a:xfrm>
              <a:custGeom>
                <a:avLst/>
                <a:gdLst/>
                <a:ahLst/>
                <a:cxnLst/>
                <a:rect l="l" t="t" r="r" b="b"/>
                <a:pathLst>
                  <a:path w="897889" h="508000">
                    <a:moveTo>
                      <a:pt x="0" y="507491"/>
                    </a:moveTo>
                    <a:lnTo>
                      <a:pt x="897636" y="507491"/>
                    </a:lnTo>
                    <a:lnTo>
                      <a:pt x="897636" y="0"/>
                    </a:lnTo>
                    <a:lnTo>
                      <a:pt x="0" y="0"/>
                    </a:lnTo>
                    <a:lnTo>
                      <a:pt x="0" y="507491"/>
                    </a:lnTo>
                    <a:close/>
                  </a:path>
                </a:pathLst>
              </a:custGeom>
              <a:solidFill>
                <a:srgbClr val="50AAE2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179" name="object 196">
              <a:extLst>
                <a:ext uri="{FF2B5EF4-FFF2-40B4-BE49-F238E27FC236}">
                  <a16:creationId xmlns:a16="http://schemas.microsoft.com/office/drawing/2014/main" id="{BA16FBC6-1DCD-4B14-BF4F-8200A09142B6}"/>
                </a:ext>
              </a:extLst>
            </p:cNvPr>
            <p:cNvSpPr/>
            <p:nvPr/>
          </p:nvSpPr>
          <p:spPr>
            <a:xfrm>
              <a:off x="3669687" y="2724476"/>
              <a:ext cx="665480" cy="134620"/>
            </a:xfrm>
            <a:custGeom>
              <a:avLst/>
              <a:gdLst/>
              <a:ahLst/>
              <a:cxnLst/>
              <a:rect l="l" t="t" r="r" b="b"/>
              <a:pathLst>
                <a:path w="665480" h="134620">
                  <a:moveTo>
                    <a:pt x="608203" y="67183"/>
                  </a:moveTo>
                  <a:lnTo>
                    <a:pt x="542671" y="105410"/>
                  </a:lnTo>
                  <a:lnTo>
                    <a:pt x="535686" y="109347"/>
                  </a:lnTo>
                  <a:lnTo>
                    <a:pt x="533400" y="118237"/>
                  </a:lnTo>
                  <a:lnTo>
                    <a:pt x="537463" y="125095"/>
                  </a:lnTo>
                  <a:lnTo>
                    <a:pt x="541401" y="132079"/>
                  </a:lnTo>
                  <a:lnTo>
                    <a:pt x="550291" y="134365"/>
                  </a:lnTo>
                  <a:lnTo>
                    <a:pt x="640656" y="81661"/>
                  </a:lnTo>
                  <a:lnTo>
                    <a:pt x="636778" y="81661"/>
                  </a:lnTo>
                  <a:lnTo>
                    <a:pt x="636778" y="79628"/>
                  </a:lnTo>
                  <a:lnTo>
                    <a:pt x="629538" y="79628"/>
                  </a:lnTo>
                  <a:lnTo>
                    <a:pt x="608203" y="67183"/>
                  </a:lnTo>
                  <a:close/>
                </a:path>
                <a:path w="665480" h="134620">
                  <a:moveTo>
                    <a:pt x="583383" y="52704"/>
                  </a:moveTo>
                  <a:lnTo>
                    <a:pt x="0" y="52704"/>
                  </a:lnTo>
                  <a:lnTo>
                    <a:pt x="0" y="81661"/>
                  </a:lnTo>
                  <a:lnTo>
                    <a:pt x="583383" y="81661"/>
                  </a:lnTo>
                  <a:lnTo>
                    <a:pt x="608202" y="67183"/>
                  </a:lnTo>
                  <a:lnTo>
                    <a:pt x="583383" y="52704"/>
                  </a:lnTo>
                  <a:close/>
                </a:path>
                <a:path w="665480" h="134620">
                  <a:moveTo>
                    <a:pt x="640660" y="52704"/>
                  </a:moveTo>
                  <a:lnTo>
                    <a:pt x="636778" y="52704"/>
                  </a:lnTo>
                  <a:lnTo>
                    <a:pt x="636778" y="81661"/>
                  </a:lnTo>
                  <a:lnTo>
                    <a:pt x="640656" y="81661"/>
                  </a:lnTo>
                  <a:lnTo>
                    <a:pt x="665480" y="67183"/>
                  </a:lnTo>
                  <a:lnTo>
                    <a:pt x="640660" y="52704"/>
                  </a:lnTo>
                  <a:close/>
                </a:path>
                <a:path w="665480" h="134620">
                  <a:moveTo>
                    <a:pt x="629538" y="54737"/>
                  </a:moveTo>
                  <a:lnTo>
                    <a:pt x="608203" y="67183"/>
                  </a:lnTo>
                  <a:lnTo>
                    <a:pt x="629538" y="79628"/>
                  </a:lnTo>
                  <a:lnTo>
                    <a:pt x="629538" y="54737"/>
                  </a:lnTo>
                  <a:close/>
                </a:path>
                <a:path w="665480" h="134620">
                  <a:moveTo>
                    <a:pt x="636778" y="54737"/>
                  </a:moveTo>
                  <a:lnTo>
                    <a:pt x="629538" y="54737"/>
                  </a:lnTo>
                  <a:lnTo>
                    <a:pt x="629538" y="79628"/>
                  </a:lnTo>
                  <a:lnTo>
                    <a:pt x="636778" y="79628"/>
                  </a:lnTo>
                  <a:lnTo>
                    <a:pt x="636778" y="54737"/>
                  </a:lnTo>
                  <a:close/>
                </a:path>
                <a:path w="665480" h="134620">
                  <a:moveTo>
                    <a:pt x="550291" y="0"/>
                  </a:moveTo>
                  <a:lnTo>
                    <a:pt x="541401" y="2286"/>
                  </a:lnTo>
                  <a:lnTo>
                    <a:pt x="537463" y="9271"/>
                  </a:lnTo>
                  <a:lnTo>
                    <a:pt x="533400" y="16128"/>
                  </a:lnTo>
                  <a:lnTo>
                    <a:pt x="535686" y="25019"/>
                  </a:lnTo>
                  <a:lnTo>
                    <a:pt x="542671" y="28955"/>
                  </a:lnTo>
                  <a:lnTo>
                    <a:pt x="608203" y="67183"/>
                  </a:lnTo>
                  <a:lnTo>
                    <a:pt x="629538" y="54737"/>
                  </a:lnTo>
                  <a:lnTo>
                    <a:pt x="636778" y="54737"/>
                  </a:lnTo>
                  <a:lnTo>
                    <a:pt x="636778" y="52704"/>
                  </a:lnTo>
                  <a:lnTo>
                    <a:pt x="640660" y="52704"/>
                  </a:lnTo>
                  <a:lnTo>
                    <a:pt x="550291" y="0"/>
                  </a:lnTo>
                  <a:close/>
                </a:path>
              </a:pathLst>
            </a:custGeom>
            <a:solidFill>
              <a:srgbClr val="1F40E6"/>
            </a:solidFill>
          </p:spPr>
          <p:txBody>
            <a:bodyPr wrap="square" lIns="0" tIns="0" rIns="0" bIns="0" rtlCol="0"/>
            <a:lstStyle/>
            <a:p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80" name="object 197">
              <a:extLst>
                <a:ext uri="{FF2B5EF4-FFF2-40B4-BE49-F238E27FC236}">
                  <a16:creationId xmlns:a16="http://schemas.microsoft.com/office/drawing/2014/main" id="{300E7ED3-3600-45CE-A28A-80F22B2951CF}"/>
                </a:ext>
              </a:extLst>
            </p:cNvPr>
            <p:cNvSpPr/>
            <p:nvPr/>
          </p:nvSpPr>
          <p:spPr>
            <a:xfrm>
              <a:off x="5376567" y="2724476"/>
              <a:ext cx="665480" cy="134620"/>
            </a:xfrm>
            <a:custGeom>
              <a:avLst/>
              <a:gdLst/>
              <a:ahLst/>
              <a:cxnLst/>
              <a:rect l="l" t="t" r="r" b="b"/>
              <a:pathLst>
                <a:path w="665479" h="134620">
                  <a:moveTo>
                    <a:pt x="608203" y="67183"/>
                  </a:moveTo>
                  <a:lnTo>
                    <a:pt x="542670" y="105410"/>
                  </a:lnTo>
                  <a:lnTo>
                    <a:pt x="535685" y="109347"/>
                  </a:lnTo>
                  <a:lnTo>
                    <a:pt x="533400" y="118237"/>
                  </a:lnTo>
                  <a:lnTo>
                    <a:pt x="537463" y="125095"/>
                  </a:lnTo>
                  <a:lnTo>
                    <a:pt x="541401" y="132079"/>
                  </a:lnTo>
                  <a:lnTo>
                    <a:pt x="550290" y="134365"/>
                  </a:lnTo>
                  <a:lnTo>
                    <a:pt x="640656" y="81661"/>
                  </a:lnTo>
                  <a:lnTo>
                    <a:pt x="636777" y="81661"/>
                  </a:lnTo>
                  <a:lnTo>
                    <a:pt x="636777" y="79628"/>
                  </a:lnTo>
                  <a:lnTo>
                    <a:pt x="629538" y="79628"/>
                  </a:lnTo>
                  <a:lnTo>
                    <a:pt x="608203" y="67183"/>
                  </a:lnTo>
                  <a:close/>
                </a:path>
                <a:path w="665479" h="134620">
                  <a:moveTo>
                    <a:pt x="583383" y="52704"/>
                  </a:moveTo>
                  <a:lnTo>
                    <a:pt x="0" y="52704"/>
                  </a:lnTo>
                  <a:lnTo>
                    <a:pt x="0" y="81661"/>
                  </a:lnTo>
                  <a:lnTo>
                    <a:pt x="583383" y="81661"/>
                  </a:lnTo>
                  <a:lnTo>
                    <a:pt x="608202" y="67183"/>
                  </a:lnTo>
                  <a:lnTo>
                    <a:pt x="583383" y="52704"/>
                  </a:lnTo>
                  <a:close/>
                </a:path>
                <a:path w="665479" h="134620">
                  <a:moveTo>
                    <a:pt x="640660" y="52704"/>
                  </a:moveTo>
                  <a:lnTo>
                    <a:pt x="636777" y="52704"/>
                  </a:lnTo>
                  <a:lnTo>
                    <a:pt x="636777" y="81661"/>
                  </a:lnTo>
                  <a:lnTo>
                    <a:pt x="640656" y="81661"/>
                  </a:lnTo>
                  <a:lnTo>
                    <a:pt x="665479" y="67183"/>
                  </a:lnTo>
                  <a:lnTo>
                    <a:pt x="640660" y="52704"/>
                  </a:lnTo>
                  <a:close/>
                </a:path>
                <a:path w="665479" h="134620">
                  <a:moveTo>
                    <a:pt x="629538" y="54737"/>
                  </a:moveTo>
                  <a:lnTo>
                    <a:pt x="608203" y="67183"/>
                  </a:lnTo>
                  <a:lnTo>
                    <a:pt x="629538" y="79628"/>
                  </a:lnTo>
                  <a:lnTo>
                    <a:pt x="629538" y="54737"/>
                  </a:lnTo>
                  <a:close/>
                </a:path>
                <a:path w="665479" h="134620">
                  <a:moveTo>
                    <a:pt x="636777" y="54737"/>
                  </a:moveTo>
                  <a:lnTo>
                    <a:pt x="629538" y="54737"/>
                  </a:lnTo>
                  <a:lnTo>
                    <a:pt x="629538" y="79628"/>
                  </a:lnTo>
                  <a:lnTo>
                    <a:pt x="636777" y="79628"/>
                  </a:lnTo>
                  <a:lnTo>
                    <a:pt x="636777" y="54737"/>
                  </a:lnTo>
                  <a:close/>
                </a:path>
                <a:path w="665479" h="134620">
                  <a:moveTo>
                    <a:pt x="550290" y="0"/>
                  </a:moveTo>
                  <a:lnTo>
                    <a:pt x="541401" y="2286"/>
                  </a:lnTo>
                  <a:lnTo>
                    <a:pt x="537463" y="9271"/>
                  </a:lnTo>
                  <a:lnTo>
                    <a:pt x="533400" y="16128"/>
                  </a:lnTo>
                  <a:lnTo>
                    <a:pt x="535685" y="25019"/>
                  </a:lnTo>
                  <a:lnTo>
                    <a:pt x="542670" y="28955"/>
                  </a:lnTo>
                  <a:lnTo>
                    <a:pt x="608203" y="67183"/>
                  </a:lnTo>
                  <a:lnTo>
                    <a:pt x="629538" y="54737"/>
                  </a:lnTo>
                  <a:lnTo>
                    <a:pt x="636777" y="54737"/>
                  </a:lnTo>
                  <a:lnTo>
                    <a:pt x="636777" y="52704"/>
                  </a:lnTo>
                  <a:lnTo>
                    <a:pt x="640660" y="52704"/>
                  </a:lnTo>
                  <a:lnTo>
                    <a:pt x="550290" y="0"/>
                  </a:lnTo>
                  <a:close/>
                </a:path>
              </a:pathLst>
            </a:custGeom>
            <a:solidFill>
              <a:srgbClr val="1F40E6"/>
            </a:solidFill>
          </p:spPr>
          <p:txBody>
            <a:bodyPr wrap="square" lIns="0" tIns="0" rIns="0" bIns="0" rtlCol="0"/>
            <a:lstStyle/>
            <a:p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81" name="object 198">
              <a:extLst>
                <a:ext uri="{FF2B5EF4-FFF2-40B4-BE49-F238E27FC236}">
                  <a16:creationId xmlns:a16="http://schemas.microsoft.com/office/drawing/2014/main" id="{D5249D08-A652-4243-BF43-1BB444B55A05}"/>
                </a:ext>
              </a:extLst>
            </p:cNvPr>
            <p:cNvSpPr/>
            <p:nvPr/>
          </p:nvSpPr>
          <p:spPr>
            <a:xfrm>
              <a:off x="7732670" y="2724476"/>
              <a:ext cx="665480" cy="134620"/>
            </a:xfrm>
            <a:custGeom>
              <a:avLst/>
              <a:gdLst/>
              <a:ahLst/>
              <a:cxnLst/>
              <a:rect l="l" t="t" r="r" b="b"/>
              <a:pathLst>
                <a:path w="665479" h="134620">
                  <a:moveTo>
                    <a:pt x="608203" y="67183"/>
                  </a:moveTo>
                  <a:lnTo>
                    <a:pt x="542671" y="105410"/>
                  </a:lnTo>
                  <a:lnTo>
                    <a:pt x="535685" y="109347"/>
                  </a:lnTo>
                  <a:lnTo>
                    <a:pt x="533400" y="118237"/>
                  </a:lnTo>
                  <a:lnTo>
                    <a:pt x="537463" y="125095"/>
                  </a:lnTo>
                  <a:lnTo>
                    <a:pt x="541401" y="132079"/>
                  </a:lnTo>
                  <a:lnTo>
                    <a:pt x="550291" y="134365"/>
                  </a:lnTo>
                  <a:lnTo>
                    <a:pt x="640656" y="81661"/>
                  </a:lnTo>
                  <a:lnTo>
                    <a:pt x="636777" y="81661"/>
                  </a:lnTo>
                  <a:lnTo>
                    <a:pt x="636777" y="79628"/>
                  </a:lnTo>
                  <a:lnTo>
                    <a:pt x="629538" y="79628"/>
                  </a:lnTo>
                  <a:lnTo>
                    <a:pt x="608203" y="67183"/>
                  </a:lnTo>
                  <a:close/>
                </a:path>
                <a:path w="665479" h="134620">
                  <a:moveTo>
                    <a:pt x="583383" y="52704"/>
                  </a:moveTo>
                  <a:lnTo>
                    <a:pt x="0" y="52704"/>
                  </a:lnTo>
                  <a:lnTo>
                    <a:pt x="0" y="81661"/>
                  </a:lnTo>
                  <a:lnTo>
                    <a:pt x="583383" y="81661"/>
                  </a:lnTo>
                  <a:lnTo>
                    <a:pt x="608202" y="67183"/>
                  </a:lnTo>
                  <a:lnTo>
                    <a:pt x="583383" y="52704"/>
                  </a:lnTo>
                  <a:close/>
                </a:path>
                <a:path w="665479" h="134620">
                  <a:moveTo>
                    <a:pt x="640660" y="52704"/>
                  </a:moveTo>
                  <a:lnTo>
                    <a:pt x="636777" y="52704"/>
                  </a:lnTo>
                  <a:lnTo>
                    <a:pt x="636777" y="81661"/>
                  </a:lnTo>
                  <a:lnTo>
                    <a:pt x="640656" y="81661"/>
                  </a:lnTo>
                  <a:lnTo>
                    <a:pt x="665479" y="67183"/>
                  </a:lnTo>
                  <a:lnTo>
                    <a:pt x="640660" y="52704"/>
                  </a:lnTo>
                  <a:close/>
                </a:path>
                <a:path w="665479" h="134620">
                  <a:moveTo>
                    <a:pt x="629538" y="54737"/>
                  </a:moveTo>
                  <a:lnTo>
                    <a:pt x="608203" y="67183"/>
                  </a:lnTo>
                  <a:lnTo>
                    <a:pt x="629538" y="79628"/>
                  </a:lnTo>
                  <a:lnTo>
                    <a:pt x="629538" y="54737"/>
                  </a:lnTo>
                  <a:close/>
                </a:path>
                <a:path w="665479" h="134620">
                  <a:moveTo>
                    <a:pt x="636777" y="54737"/>
                  </a:moveTo>
                  <a:lnTo>
                    <a:pt x="629538" y="54737"/>
                  </a:lnTo>
                  <a:lnTo>
                    <a:pt x="629538" y="79628"/>
                  </a:lnTo>
                  <a:lnTo>
                    <a:pt x="636777" y="79628"/>
                  </a:lnTo>
                  <a:lnTo>
                    <a:pt x="636777" y="54737"/>
                  </a:lnTo>
                  <a:close/>
                </a:path>
                <a:path w="665479" h="134620">
                  <a:moveTo>
                    <a:pt x="550291" y="0"/>
                  </a:moveTo>
                  <a:lnTo>
                    <a:pt x="541401" y="2286"/>
                  </a:lnTo>
                  <a:lnTo>
                    <a:pt x="537463" y="9271"/>
                  </a:lnTo>
                  <a:lnTo>
                    <a:pt x="533400" y="16128"/>
                  </a:lnTo>
                  <a:lnTo>
                    <a:pt x="535685" y="25019"/>
                  </a:lnTo>
                  <a:lnTo>
                    <a:pt x="542671" y="28955"/>
                  </a:lnTo>
                  <a:lnTo>
                    <a:pt x="608203" y="67183"/>
                  </a:lnTo>
                  <a:lnTo>
                    <a:pt x="629538" y="54737"/>
                  </a:lnTo>
                  <a:lnTo>
                    <a:pt x="636777" y="54737"/>
                  </a:lnTo>
                  <a:lnTo>
                    <a:pt x="636777" y="52704"/>
                  </a:lnTo>
                  <a:lnTo>
                    <a:pt x="640660" y="52704"/>
                  </a:lnTo>
                  <a:lnTo>
                    <a:pt x="550291" y="0"/>
                  </a:lnTo>
                  <a:close/>
                </a:path>
              </a:pathLst>
            </a:custGeom>
            <a:solidFill>
              <a:srgbClr val="1F40E6"/>
            </a:solidFill>
          </p:spPr>
          <p:txBody>
            <a:bodyPr wrap="square" lIns="0" tIns="0" rIns="0" bIns="0" rtlCol="0"/>
            <a:lstStyle/>
            <a:p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82" name="object 199">
              <a:extLst>
                <a:ext uri="{FF2B5EF4-FFF2-40B4-BE49-F238E27FC236}">
                  <a16:creationId xmlns:a16="http://schemas.microsoft.com/office/drawing/2014/main" id="{AA9D8A50-0788-47CC-A6AE-ABBFAC220F00}"/>
                </a:ext>
              </a:extLst>
            </p:cNvPr>
            <p:cNvSpPr/>
            <p:nvPr/>
          </p:nvSpPr>
          <p:spPr>
            <a:xfrm>
              <a:off x="2933595" y="4893128"/>
              <a:ext cx="665480" cy="134620"/>
            </a:xfrm>
            <a:custGeom>
              <a:avLst/>
              <a:gdLst/>
              <a:ahLst/>
              <a:cxnLst/>
              <a:rect l="l" t="t" r="r" b="b"/>
              <a:pathLst>
                <a:path w="665480" h="134620">
                  <a:moveTo>
                    <a:pt x="608189" y="67175"/>
                  </a:moveTo>
                  <a:lnTo>
                    <a:pt x="535685" y="109372"/>
                  </a:lnTo>
                  <a:lnTo>
                    <a:pt x="533400" y="118237"/>
                  </a:lnTo>
                  <a:lnTo>
                    <a:pt x="537464" y="125145"/>
                  </a:lnTo>
                  <a:lnTo>
                    <a:pt x="541401" y="132054"/>
                  </a:lnTo>
                  <a:lnTo>
                    <a:pt x="550291" y="134391"/>
                  </a:lnTo>
                  <a:lnTo>
                    <a:pt x="640685" y="81661"/>
                  </a:lnTo>
                  <a:lnTo>
                    <a:pt x="636778" y="81661"/>
                  </a:lnTo>
                  <a:lnTo>
                    <a:pt x="636778" y="79629"/>
                  </a:lnTo>
                  <a:lnTo>
                    <a:pt x="629539" y="79629"/>
                  </a:lnTo>
                  <a:lnTo>
                    <a:pt x="608189" y="67175"/>
                  </a:lnTo>
                  <a:close/>
                </a:path>
                <a:path w="665480" h="134620">
                  <a:moveTo>
                    <a:pt x="583383" y="52705"/>
                  </a:moveTo>
                  <a:lnTo>
                    <a:pt x="0" y="52705"/>
                  </a:lnTo>
                  <a:lnTo>
                    <a:pt x="0" y="81661"/>
                  </a:lnTo>
                  <a:lnTo>
                    <a:pt x="583325" y="81661"/>
                  </a:lnTo>
                  <a:lnTo>
                    <a:pt x="608189" y="67175"/>
                  </a:lnTo>
                  <a:lnTo>
                    <a:pt x="583383" y="52705"/>
                  </a:lnTo>
                  <a:close/>
                </a:path>
                <a:path w="665480" h="134620">
                  <a:moveTo>
                    <a:pt x="640660" y="52705"/>
                  </a:moveTo>
                  <a:lnTo>
                    <a:pt x="636778" y="52705"/>
                  </a:lnTo>
                  <a:lnTo>
                    <a:pt x="636778" y="81661"/>
                  </a:lnTo>
                  <a:lnTo>
                    <a:pt x="640685" y="81661"/>
                  </a:lnTo>
                  <a:lnTo>
                    <a:pt x="665479" y="67183"/>
                  </a:lnTo>
                  <a:lnTo>
                    <a:pt x="640660" y="52705"/>
                  </a:lnTo>
                  <a:close/>
                </a:path>
                <a:path w="665480" h="134620">
                  <a:moveTo>
                    <a:pt x="629539" y="54737"/>
                  </a:moveTo>
                  <a:lnTo>
                    <a:pt x="608189" y="67175"/>
                  </a:lnTo>
                  <a:lnTo>
                    <a:pt x="629539" y="79629"/>
                  </a:lnTo>
                  <a:lnTo>
                    <a:pt x="629539" y="54737"/>
                  </a:lnTo>
                  <a:close/>
                </a:path>
                <a:path w="665480" h="134620">
                  <a:moveTo>
                    <a:pt x="636778" y="54737"/>
                  </a:moveTo>
                  <a:lnTo>
                    <a:pt x="629539" y="54737"/>
                  </a:lnTo>
                  <a:lnTo>
                    <a:pt x="629539" y="79629"/>
                  </a:lnTo>
                  <a:lnTo>
                    <a:pt x="636778" y="79629"/>
                  </a:lnTo>
                  <a:lnTo>
                    <a:pt x="636778" y="54737"/>
                  </a:lnTo>
                  <a:close/>
                </a:path>
                <a:path w="665480" h="134620">
                  <a:moveTo>
                    <a:pt x="550291" y="0"/>
                  </a:moveTo>
                  <a:lnTo>
                    <a:pt x="541401" y="2286"/>
                  </a:lnTo>
                  <a:lnTo>
                    <a:pt x="537464" y="9271"/>
                  </a:lnTo>
                  <a:lnTo>
                    <a:pt x="533400" y="16129"/>
                  </a:lnTo>
                  <a:lnTo>
                    <a:pt x="535685" y="25019"/>
                  </a:lnTo>
                  <a:lnTo>
                    <a:pt x="542671" y="28956"/>
                  </a:lnTo>
                  <a:lnTo>
                    <a:pt x="608189" y="67175"/>
                  </a:lnTo>
                  <a:lnTo>
                    <a:pt x="629539" y="54737"/>
                  </a:lnTo>
                  <a:lnTo>
                    <a:pt x="636778" y="54737"/>
                  </a:lnTo>
                  <a:lnTo>
                    <a:pt x="636778" y="52705"/>
                  </a:lnTo>
                  <a:lnTo>
                    <a:pt x="640660" y="52705"/>
                  </a:lnTo>
                  <a:lnTo>
                    <a:pt x="550291" y="0"/>
                  </a:lnTo>
                  <a:close/>
                </a:path>
              </a:pathLst>
            </a:custGeom>
            <a:solidFill>
              <a:srgbClr val="1F40E6"/>
            </a:solidFill>
          </p:spPr>
          <p:txBody>
            <a:bodyPr wrap="square" lIns="0" tIns="0" rIns="0" bIns="0" rtlCol="0"/>
            <a:lstStyle/>
            <a:p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83" name="object 200">
              <a:extLst>
                <a:ext uri="{FF2B5EF4-FFF2-40B4-BE49-F238E27FC236}">
                  <a16:creationId xmlns:a16="http://schemas.microsoft.com/office/drawing/2014/main" id="{12CFBABF-B079-4437-B197-DE657F28F254}"/>
                </a:ext>
              </a:extLst>
            </p:cNvPr>
            <p:cNvSpPr/>
            <p:nvPr/>
          </p:nvSpPr>
          <p:spPr>
            <a:xfrm>
              <a:off x="5076338" y="4893128"/>
              <a:ext cx="665480" cy="134620"/>
            </a:xfrm>
            <a:custGeom>
              <a:avLst/>
              <a:gdLst/>
              <a:ahLst/>
              <a:cxnLst/>
              <a:rect l="l" t="t" r="r" b="b"/>
              <a:pathLst>
                <a:path w="665479" h="134620">
                  <a:moveTo>
                    <a:pt x="608189" y="67175"/>
                  </a:moveTo>
                  <a:lnTo>
                    <a:pt x="535686" y="109372"/>
                  </a:lnTo>
                  <a:lnTo>
                    <a:pt x="533400" y="118237"/>
                  </a:lnTo>
                  <a:lnTo>
                    <a:pt x="537463" y="125145"/>
                  </a:lnTo>
                  <a:lnTo>
                    <a:pt x="541401" y="132054"/>
                  </a:lnTo>
                  <a:lnTo>
                    <a:pt x="550291" y="134391"/>
                  </a:lnTo>
                  <a:lnTo>
                    <a:pt x="640685" y="81661"/>
                  </a:lnTo>
                  <a:lnTo>
                    <a:pt x="636778" y="81661"/>
                  </a:lnTo>
                  <a:lnTo>
                    <a:pt x="636778" y="79629"/>
                  </a:lnTo>
                  <a:lnTo>
                    <a:pt x="629538" y="79629"/>
                  </a:lnTo>
                  <a:lnTo>
                    <a:pt x="608189" y="67175"/>
                  </a:lnTo>
                  <a:close/>
                </a:path>
                <a:path w="665479" h="134620">
                  <a:moveTo>
                    <a:pt x="583383" y="52705"/>
                  </a:moveTo>
                  <a:lnTo>
                    <a:pt x="0" y="52705"/>
                  </a:lnTo>
                  <a:lnTo>
                    <a:pt x="0" y="81661"/>
                  </a:lnTo>
                  <a:lnTo>
                    <a:pt x="583325" y="81661"/>
                  </a:lnTo>
                  <a:lnTo>
                    <a:pt x="608189" y="67175"/>
                  </a:lnTo>
                  <a:lnTo>
                    <a:pt x="583383" y="52705"/>
                  </a:lnTo>
                  <a:close/>
                </a:path>
                <a:path w="665479" h="134620">
                  <a:moveTo>
                    <a:pt x="640660" y="52705"/>
                  </a:moveTo>
                  <a:lnTo>
                    <a:pt x="636778" y="52705"/>
                  </a:lnTo>
                  <a:lnTo>
                    <a:pt x="636778" y="81661"/>
                  </a:lnTo>
                  <a:lnTo>
                    <a:pt x="640685" y="81661"/>
                  </a:lnTo>
                  <a:lnTo>
                    <a:pt x="665480" y="67183"/>
                  </a:lnTo>
                  <a:lnTo>
                    <a:pt x="640660" y="52705"/>
                  </a:lnTo>
                  <a:close/>
                </a:path>
                <a:path w="665479" h="134620">
                  <a:moveTo>
                    <a:pt x="629538" y="54737"/>
                  </a:moveTo>
                  <a:lnTo>
                    <a:pt x="608189" y="67175"/>
                  </a:lnTo>
                  <a:lnTo>
                    <a:pt x="629538" y="79629"/>
                  </a:lnTo>
                  <a:lnTo>
                    <a:pt x="629538" y="54737"/>
                  </a:lnTo>
                  <a:close/>
                </a:path>
                <a:path w="665479" h="134620">
                  <a:moveTo>
                    <a:pt x="636778" y="54737"/>
                  </a:moveTo>
                  <a:lnTo>
                    <a:pt x="629538" y="54737"/>
                  </a:lnTo>
                  <a:lnTo>
                    <a:pt x="629538" y="79629"/>
                  </a:lnTo>
                  <a:lnTo>
                    <a:pt x="636778" y="79629"/>
                  </a:lnTo>
                  <a:lnTo>
                    <a:pt x="636778" y="54737"/>
                  </a:lnTo>
                  <a:close/>
                </a:path>
                <a:path w="665479" h="134620">
                  <a:moveTo>
                    <a:pt x="550291" y="0"/>
                  </a:moveTo>
                  <a:lnTo>
                    <a:pt x="541401" y="2286"/>
                  </a:lnTo>
                  <a:lnTo>
                    <a:pt x="537463" y="9271"/>
                  </a:lnTo>
                  <a:lnTo>
                    <a:pt x="533400" y="16129"/>
                  </a:lnTo>
                  <a:lnTo>
                    <a:pt x="535686" y="25019"/>
                  </a:lnTo>
                  <a:lnTo>
                    <a:pt x="542671" y="28956"/>
                  </a:lnTo>
                  <a:lnTo>
                    <a:pt x="608189" y="67175"/>
                  </a:lnTo>
                  <a:lnTo>
                    <a:pt x="629538" y="54737"/>
                  </a:lnTo>
                  <a:lnTo>
                    <a:pt x="636778" y="54737"/>
                  </a:lnTo>
                  <a:lnTo>
                    <a:pt x="636778" y="52705"/>
                  </a:lnTo>
                  <a:lnTo>
                    <a:pt x="640660" y="52705"/>
                  </a:lnTo>
                  <a:lnTo>
                    <a:pt x="550291" y="0"/>
                  </a:lnTo>
                  <a:close/>
                </a:path>
              </a:pathLst>
            </a:custGeom>
            <a:solidFill>
              <a:srgbClr val="1F40E6"/>
            </a:solidFill>
          </p:spPr>
          <p:txBody>
            <a:bodyPr wrap="square" lIns="0" tIns="0" rIns="0" bIns="0" rtlCol="0"/>
            <a:lstStyle/>
            <a:p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84" name="object 201">
              <a:extLst>
                <a:ext uri="{FF2B5EF4-FFF2-40B4-BE49-F238E27FC236}">
                  <a16:creationId xmlns:a16="http://schemas.microsoft.com/office/drawing/2014/main" id="{55630EE0-39F2-441D-B36C-A91EA482191D}"/>
                </a:ext>
              </a:extLst>
            </p:cNvPr>
            <p:cNvSpPr/>
            <p:nvPr/>
          </p:nvSpPr>
          <p:spPr>
            <a:xfrm>
              <a:off x="2088536" y="4858576"/>
              <a:ext cx="666115" cy="202565"/>
            </a:xfrm>
            <a:custGeom>
              <a:avLst/>
              <a:gdLst/>
              <a:ahLst/>
              <a:cxnLst/>
              <a:rect l="l" t="t" r="r" b="b"/>
              <a:pathLst>
                <a:path w="666115" h="202564">
                  <a:moveTo>
                    <a:pt x="556441" y="100976"/>
                  </a:moveTo>
                  <a:lnTo>
                    <a:pt x="479869" y="148801"/>
                  </a:lnTo>
                  <a:lnTo>
                    <a:pt x="471515" y="156709"/>
                  </a:lnTo>
                  <a:lnTo>
                    <a:pt x="466998" y="166852"/>
                  </a:lnTo>
                  <a:lnTo>
                    <a:pt x="466614" y="177945"/>
                  </a:lnTo>
                  <a:lnTo>
                    <a:pt x="470661" y="188704"/>
                  </a:lnTo>
                  <a:lnTo>
                    <a:pt x="478563" y="197058"/>
                  </a:lnTo>
                  <a:lnTo>
                    <a:pt x="488703" y="201575"/>
                  </a:lnTo>
                  <a:lnTo>
                    <a:pt x="499799" y="201959"/>
                  </a:lnTo>
                  <a:lnTo>
                    <a:pt x="510565" y="197912"/>
                  </a:lnTo>
                  <a:lnTo>
                    <a:pt x="619340" y="129928"/>
                  </a:lnTo>
                  <a:lnTo>
                    <a:pt x="611035" y="129928"/>
                  </a:lnTo>
                  <a:lnTo>
                    <a:pt x="611035" y="125522"/>
                  </a:lnTo>
                  <a:lnTo>
                    <a:pt x="595693" y="125522"/>
                  </a:lnTo>
                  <a:lnTo>
                    <a:pt x="556441" y="100976"/>
                  </a:lnTo>
                  <a:close/>
                </a:path>
                <a:path w="666115" h="202564">
                  <a:moveTo>
                    <a:pt x="510130" y="72016"/>
                  </a:moveTo>
                  <a:lnTo>
                    <a:pt x="0" y="72016"/>
                  </a:lnTo>
                  <a:lnTo>
                    <a:pt x="0" y="129928"/>
                  </a:lnTo>
                  <a:lnTo>
                    <a:pt x="510086" y="129928"/>
                  </a:lnTo>
                  <a:lnTo>
                    <a:pt x="556441" y="100976"/>
                  </a:lnTo>
                  <a:lnTo>
                    <a:pt x="510130" y="72016"/>
                  </a:lnTo>
                  <a:close/>
                </a:path>
                <a:path w="666115" h="202564">
                  <a:moveTo>
                    <a:pt x="619321" y="72016"/>
                  </a:moveTo>
                  <a:lnTo>
                    <a:pt x="611035" y="72016"/>
                  </a:lnTo>
                  <a:lnTo>
                    <a:pt x="611035" y="129928"/>
                  </a:lnTo>
                  <a:lnTo>
                    <a:pt x="619340" y="129928"/>
                  </a:lnTo>
                  <a:lnTo>
                    <a:pt x="665670" y="100972"/>
                  </a:lnTo>
                  <a:lnTo>
                    <a:pt x="619321" y="72016"/>
                  </a:lnTo>
                  <a:close/>
                </a:path>
                <a:path w="666115" h="202564">
                  <a:moveTo>
                    <a:pt x="595693" y="76461"/>
                  </a:moveTo>
                  <a:lnTo>
                    <a:pt x="556441" y="100976"/>
                  </a:lnTo>
                  <a:lnTo>
                    <a:pt x="595693" y="125522"/>
                  </a:lnTo>
                  <a:lnTo>
                    <a:pt x="595693" y="76461"/>
                  </a:lnTo>
                  <a:close/>
                </a:path>
                <a:path w="666115" h="202564">
                  <a:moveTo>
                    <a:pt x="611035" y="76461"/>
                  </a:moveTo>
                  <a:lnTo>
                    <a:pt x="595693" y="76461"/>
                  </a:lnTo>
                  <a:lnTo>
                    <a:pt x="595693" y="125522"/>
                  </a:lnTo>
                  <a:lnTo>
                    <a:pt x="611035" y="125522"/>
                  </a:lnTo>
                  <a:lnTo>
                    <a:pt x="611035" y="76461"/>
                  </a:lnTo>
                  <a:close/>
                </a:path>
                <a:path w="666115" h="202564">
                  <a:moveTo>
                    <a:pt x="499799" y="0"/>
                  </a:moveTo>
                  <a:lnTo>
                    <a:pt x="488703" y="357"/>
                  </a:lnTo>
                  <a:lnTo>
                    <a:pt x="478563" y="4857"/>
                  </a:lnTo>
                  <a:lnTo>
                    <a:pt x="470661" y="13215"/>
                  </a:lnTo>
                  <a:lnTo>
                    <a:pt x="466614" y="24001"/>
                  </a:lnTo>
                  <a:lnTo>
                    <a:pt x="466998" y="35107"/>
                  </a:lnTo>
                  <a:lnTo>
                    <a:pt x="471515" y="45237"/>
                  </a:lnTo>
                  <a:lnTo>
                    <a:pt x="479869" y="53093"/>
                  </a:lnTo>
                  <a:lnTo>
                    <a:pt x="556448" y="100972"/>
                  </a:lnTo>
                  <a:lnTo>
                    <a:pt x="595693" y="76461"/>
                  </a:lnTo>
                  <a:lnTo>
                    <a:pt x="611035" y="76461"/>
                  </a:lnTo>
                  <a:lnTo>
                    <a:pt x="611035" y="72016"/>
                  </a:lnTo>
                  <a:lnTo>
                    <a:pt x="619321" y="72016"/>
                  </a:lnTo>
                  <a:lnTo>
                    <a:pt x="510565" y="4071"/>
                  </a:lnTo>
                  <a:lnTo>
                    <a:pt x="499799" y="0"/>
                  </a:lnTo>
                  <a:close/>
                </a:path>
              </a:pathLst>
            </a:custGeom>
            <a:solidFill>
              <a:srgbClr val="00ACEE"/>
            </a:solidFill>
          </p:spPr>
          <p:txBody>
            <a:bodyPr wrap="square" lIns="0" tIns="0" rIns="0" bIns="0" rtlCol="0"/>
            <a:lstStyle/>
            <a:p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86" name="object 255">
              <a:extLst>
                <a:ext uri="{FF2B5EF4-FFF2-40B4-BE49-F238E27FC236}">
                  <a16:creationId xmlns:a16="http://schemas.microsoft.com/office/drawing/2014/main" id="{CE8E9B84-08D6-4E69-9D00-D3DD61208DE0}"/>
                </a:ext>
              </a:extLst>
            </p:cNvPr>
            <p:cNvSpPr/>
            <p:nvPr/>
          </p:nvSpPr>
          <p:spPr>
            <a:xfrm>
              <a:off x="2314698" y="3721299"/>
              <a:ext cx="6830924" cy="1102360"/>
            </a:xfrm>
            <a:custGeom>
              <a:avLst/>
              <a:gdLst/>
              <a:ahLst/>
              <a:cxnLst/>
              <a:rect l="l" t="t" r="r" b="b"/>
              <a:pathLst>
                <a:path w="7113905" h="1102360">
                  <a:moveTo>
                    <a:pt x="16141" y="969771"/>
                  </a:moveTo>
                  <a:lnTo>
                    <a:pt x="2336" y="977899"/>
                  </a:lnTo>
                  <a:lnTo>
                    <a:pt x="0" y="986663"/>
                  </a:lnTo>
                  <a:lnTo>
                    <a:pt x="4025" y="993647"/>
                  </a:lnTo>
                  <a:lnTo>
                    <a:pt x="67208" y="1101979"/>
                  </a:lnTo>
                  <a:lnTo>
                    <a:pt x="84022" y="1073149"/>
                  </a:lnTo>
                  <a:lnTo>
                    <a:pt x="52730" y="1073149"/>
                  </a:lnTo>
                  <a:lnTo>
                    <a:pt x="52730" y="1019646"/>
                  </a:lnTo>
                  <a:lnTo>
                    <a:pt x="29044" y="979042"/>
                  </a:lnTo>
                  <a:lnTo>
                    <a:pt x="25006" y="972057"/>
                  </a:lnTo>
                  <a:lnTo>
                    <a:pt x="16141" y="969771"/>
                  </a:lnTo>
                  <a:close/>
                </a:path>
                <a:path w="7113905" h="1102360">
                  <a:moveTo>
                    <a:pt x="52730" y="1019646"/>
                  </a:moveTo>
                  <a:lnTo>
                    <a:pt x="52730" y="1073149"/>
                  </a:lnTo>
                  <a:lnTo>
                    <a:pt x="81686" y="1073149"/>
                  </a:lnTo>
                  <a:lnTo>
                    <a:pt x="81686" y="1065911"/>
                  </a:lnTo>
                  <a:lnTo>
                    <a:pt x="54698" y="1065911"/>
                  </a:lnTo>
                  <a:lnTo>
                    <a:pt x="67208" y="1044466"/>
                  </a:lnTo>
                  <a:lnTo>
                    <a:pt x="52730" y="1019646"/>
                  </a:lnTo>
                  <a:close/>
                </a:path>
                <a:path w="7113905" h="1102360">
                  <a:moveTo>
                    <a:pt x="118275" y="969771"/>
                  </a:moveTo>
                  <a:lnTo>
                    <a:pt x="109410" y="972057"/>
                  </a:lnTo>
                  <a:lnTo>
                    <a:pt x="105371" y="979042"/>
                  </a:lnTo>
                  <a:lnTo>
                    <a:pt x="81686" y="1019646"/>
                  </a:lnTo>
                  <a:lnTo>
                    <a:pt x="81686" y="1073149"/>
                  </a:lnTo>
                  <a:lnTo>
                    <a:pt x="84022" y="1073149"/>
                  </a:lnTo>
                  <a:lnTo>
                    <a:pt x="130390" y="993647"/>
                  </a:lnTo>
                  <a:lnTo>
                    <a:pt x="134416" y="986663"/>
                  </a:lnTo>
                  <a:lnTo>
                    <a:pt x="132080" y="977899"/>
                  </a:lnTo>
                  <a:lnTo>
                    <a:pt x="118275" y="969771"/>
                  </a:lnTo>
                  <a:close/>
                </a:path>
                <a:path w="7113905" h="1102360">
                  <a:moveTo>
                    <a:pt x="67208" y="1044466"/>
                  </a:moveTo>
                  <a:lnTo>
                    <a:pt x="54698" y="1065911"/>
                  </a:lnTo>
                  <a:lnTo>
                    <a:pt x="79717" y="1065911"/>
                  </a:lnTo>
                  <a:lnTo>
                    <a:pt x="67208" y="1044466"/>
                  </a:lnTo>
                  <a:close/>
                </a:path>
                <a:path w="7113905" h="1102360">
                  <a:moveTo>
                    <a:pt x="81686" y="1019646"/>
                  </a:moveTo>
                  <a:lnTo>
                    <a:pt x="67208" y="1044466"/>
                  </a:lnTo>
                  <a:lnTo>
                    <a:pt x="79717" y="1065911"/>
                  </a:lnTo>
                  <a:lnTo>
                    <a:pt x="81686" y="1065911"/>
                  </a:lnTo>
                  <a:lnTo>
                    <a:pt x="81686" y="1019646"/>
                  </a:lnTo>
                  <a:close/>
                </a:path>
                <a:path w="7113905" h="1102360">
                  <a:moveTo>
                    <a:pt x="7084466" y="211835"/>
                  </a:moveTo>
                  <a:lnTo>
                    <a:pt x="59207" y="211835"/>
                  </a:lnTo>
                  <a:lnTo>
                    <a:pt x="52730" y="218312"/>
                  </a:lnTo>
                  <a:lnTo>
                    <a:pt x="52730" y="1019646"/>
                  </a:lnTo>
                  <a:lnTo>
                    <a:pt x="67208" y="1044466"/>
                  </a:lnTo>
                  <a:lnTo>
                    <a:pt x="81686" y="1019646"/>
                  </a:lnTo>
                  <a:lnTo>
                    <a:pt x="81686" y="240791"/>
                  </a:lnTo>
                  <a:lnTo>
                    <a:pt x="67208" y="240791"/>
                  </a:lnTo>
                  <a:lnTo>
                    <a:pt x="81686" y="226313"/>
                  </a:lnTo>
                  <a:lnTo>
                    <a:pt x="7084466" y="226313"/>
                  </a:lnTo>
                  <a:lnTo>
                    <a:pt x="7084466" y="211835"/>
                  </a:lnTo>
                  <a:close/>
                </a:path>
                <a:path w="7113905" h="1102360">
                  <a:moveTo>
                    <a:pt x="81686" y="226313"/>
                  </a:moveTo>
                  <a:lnTo>
                    <a:pt x="67208" y="240791"/>
                  </a:lnTo>
                  <a:lnTo>
                    <a:pt x="81686" y="240791"/>
                  </a:lnTo>
                  <a:lnTo>
                    <a:pt x="81686" y="226313"/>
                  </a:lnTo>
                  <a:close/>
                </a:path>
                <a:path w="7113905" h="1102360">
                  <a:moveTo>
                    <a:pt x="7113422" y="211835"/>
                  </a:moveTo>
                  <a:lnTo>
                    <a:pt x="7098944" y="211835"/>
                  </a:lnTo>
                  <a:lnTo>
                    <a:pt x="7084466" y="226313"/>
                  </a:lnTo>
                  <a:lnTo>
                    <a:pt x="81686" y="226313"/>
                  </a:lnTo>
                  <a:lnTo>
                    <a:pt x="81686" y="240791"/>
                  </a:lnTo>
                  <a:lnTo>
                    <a:pt x="7106945" y="240791"/>
                  </a:lnTo>
                  <a:lnTo>
                    <a:pt x="7113422" y="234314"/>
                  </a:lnTo>
                  <a:lnTo>
                    <a:pt x="7113422" y="211835"/>
                  </a:lnTo>
                  <a:close/>
                </a:path>
                <a:path w="7113905" h="1102360">
                  <a:moveTo>
                    <a:pt x="7113422" y="0"/>
                  </a:moveTo>
                  <a:lnTo>
                    <a:pt x="7084466" y="0"/>
                  </a:lnTo>
                  <a:lnTo>
                    <a:pt x="7084466" y="226313"/>
                  </a:lnTo>
                  <a:lnTo>
                    <a:pt x="7098944" y="211835"/>
                  </a:lnTo>
                  <a:lnTo>
                    <a:pt x="7113422" y="211835"/>
                  </a:lnTo>
                  <a:lnTo>
                    <a:pt x="7113422" y="0"/>
                  </a:lnTo>
                  <a:close/>
                </a:path>
              </a:pathLst>
            </a:custGeom>
            <a:solidFill>
              <a:srgbClr val="1F40E6"/>
            </a:solidFill>
          </p:spPr>
          <p:txBody>
            <a:bodyPr wrap="square" lIns="0" tIns="0" rIns="0" bIns="0" rtlCol="0"/>
            <a:lstStyle/>
            <a:p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87" name="object 256">
              <a:extLst>
                <a:ext uri="{FF2B5EF4-FFF2-40B4-BE49-F238E27FC236}">
                  <a16:creationId xmlns:a16="http://schemas.microsoft.com/office/drawing/2014/main" id="{59861BF5-94D8-4E2C-B149-F58F343F7C09}"/>
                </a:ext>
              </a:extLst>
            </p:cNvPr>
            <p:cNvSpPr txBox="1"/>
            <p:nvPr/>
          </p:nvSpPr>
          <p:spPr>
            <a:xfrm>
              <a:off x="2396385" y="3455818"/>
              <a:ext cx="90995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"/>
                </a:spcBef>
              </a:pPr>
              <a:r>
                <a:rPr sz="1200" spc="-5" dirty="0">
                  <a:latin typeface="Georgia" panose="02040502050405020303" pitchFamily="18" charset="0"/>
                  <a:cs typeface="Arial"/>
                </a:rPr>
                <a:t>Development</a:t>
              </a:r>
              <a:endParaRPr sz="1200">
                <a:latin typeface="Georgia" panose="02040502050405020303" pitchFamily="18" charset="0"/>
                <a:cs typeface="Arial"/>
              </a:endParaRPr>
            </a:p>
          </p:txBody>
        </p:sp>
        <p:sp>
          <p:nvSpPr>
            <p:cNvPr id="188" name="object 257">
              <a:extLst>
                <a:ext uri="{FF2B5EF4-FFF2-40B4-BE49-F238E27FC236}">
                  <a16:creationId xmlns:a16="http://schemas.microsoft.com/office/drawing/2014/main" id="{0C4D95BF-E413-4B81-A422-CE4FCFAEAD4B}"/>
                </a:ext>
              </a:extLst>
            </p:cNvPr>
            <p:cNvSpPr txBox="1"/>
            <p:nvPr/>
          </p:nvSpPr>
          <p:spPr>
            <a:xfrm>
              <a:off x="3925846" y="3470728"/>
              <a:ext cx="183070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"/>
                </a:spcBef>
              </a:pPr>
              <a:r>
                <a:rPr sz="1200" spc="-5" dirty="0">
                  <a:latin typeface="Georgia" panose="02040502050405020303" pitchFamily="18" charset="0"/>
                  <a:cs typeface="Arial"/>
                </a:rPr>
                <a:t>Source </a:t>
              </a:r>
              <a:r>
                <a:rPr sz="1200" dirty="0">
                  <a:latin typeface="Georgia" panose="02040502050405020303" pitchFamily="18" charset="0"/>
                  <a:cs typeface="Arial"/>
                </a:rPr>
                <a:t>Code</a:t>
              </a:r>
              <a:r>
                <a:rPr sz="1200" spc="-85" dirty="0">
                  <a:latin typeface="Georgia" panose="02040502050405020303" pitchFamily="18" charset="0"/>
                  <a:cs typeface="Arial"/>
                </a:rPr>
                <a:t> </a:t>
              </a:r>
              <a:r>
                <a:rPr sz="1200" spc="-5" dirty="0">
                  <a:latin typeface="Georgia" panose="02040502050405020303" pitchFamily="18" charset="0"/>
                  <a:cs typeface="Arial"/>
                </a:rPr>
                <a:t>Management</a:t>
              </a:r>
              <a:endParaRPr sz="1200" dirty="0">
                <a:latin typeface="Georgia" panose="02040502050405020303" pitchFamily="18" charset="0"/>
                <a:cs typeface="Arial"/>
              </a:endParaRPr>
            </a:p>
          </p:txBody>
        </p:sp>
        <p:sp>
          <p:nvSpPr>
            <p:cNvPr id="189" name="object 258">
              <a:extLst>
                <a:ext uri="{FF2B5EF4-FFF2-40B4-BE49-F238E27FC236}">
                  <a16:creationId xmlns:a16="http://schemas.microsoft.com/office/drawing/2014/main" id="{13446ABA-503F-4C51-A0D4-20243612DFDC}"/>
                </a:ext>
              </a:extLst>
            </p:cNvPr>
            <p:cNvSpPr txBox="1"/>
            <p:nvPr/>
          </p:nvSpPr>
          <p:spPr>
            <a:xfrm>
              <a:off x="6457845" y="3455818"/>
              <a:ext cx="727011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TW" sz="1200" dirty="0">
                  <a:latin typeface="Georgia" panose="02040502050405020303" pitchFamily="18" charset="0"/>
                  <a:cs typeface="Arial"/>
                </a:rPr>
                <a:t>Test\</a:t>
              </a:r>
              <a:r>
                <a:rPr sz="1200" dirty="0">
                  <a:latin typeface="Georgia" panose="02040502050405020303" pitchFamily="18" charset="0"/>
                  <a:cs typeface="Arial"/>
                </a:rPr>
                <a:t>Bui</a:t>
              </a:r>
              <a:r>
                <a:rPr sz="1200" spc="-10" dirty="0">
                  <a:latin typeface="Georgia" panose="02040502050405020303" pitchFamily="18" charset="0"/>
                  <a:cs typeface="Arial"/>
                </a:rPr>
                <a:t>l</a:t>
              </a:r>
              <a:r>
                <a:rPr sz="1200" dirty="0">
                  <a:latin typeface="Georgia" panose="02040502050405020303" pitchFamily="18" charset="0"/>
                  <a:cs typeface="Arial"/>
                </a:rPr>
                <a:t>d</a:t>
              </a:r>
            </a:p>
          </p:txBody>
        </p:sp>
        <p:sp>
          <p:nvSpPr>
            <p:cNvPr id="190" name="object 259">
              <a:extLst>
                <a:ext uri="{FF2B5EF4-FFF2-40B4-BE49-F238E27FC236}">
                  <a16:creationId xmlns:a16="http://schemas.microsoft.com/office/drawing/2014/main" id="{99AEFCEF-5F98-495E-BA95-51BC3A528E49}"/>
                </a:ext>
              </a:extLst>
            </p:cNvPr>
            <p:cNvSpPr txBox="1"/>
            <p:nvPr/>
          </p:nvSpPr>
          <p:spPr>
            <a:xfrm>
              <a:off x="8530230" y="3428945"/>
              <a:ext cx="137477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"/>
                </a:spcBef>
              </a:pPr>
              <a:r>
                <a:rPr sz="1200" spc="-5" dirty="0">
                  <a:latin typeface="Georgia" panose="02040502050405020303" pitchFamily="18" charset="0"/>
                  <a:cs typeface="Arial"/>
                </a:rPr>
                <a:t>Package</a:t>
              </a:r>
              <a:r>
                <a:rPr sz="1200" spc="-45" dirty="0">
                  <a:latin typeface="Georgia" panose="02040502050405020303" pitchFamily="18" charset="0"/>
                  <a:cs typeface="Arial"/>
                </a:rPr>
                <a:t> </a:t>
              </a:r>
              <a:r>
                <a:rPr sz="1200" spc="-5" dirty="0">
                  <a:latin typeface="Georgia" panose="02040502050405020303" pitchFamily="18" charset="0"/>
                  <a:cs typeface="Arial"/>
                </a:rPr>
                <a:t>Repository</a:t>
              </a:r>
              <a:endParaRPr sz="1200" dirty="0">
                <a:latin typeface="Georgia" panose="02040502050405020303" pitchFamily="18" charset="0"/>
                <a:cs typeface="Arial"/>
              </a:endParaRPr>
            </a:p>
          </p:txBody>
        </p:sp>
        <p:sp>
          <p:nvSpPr>
            <p:cNvPr id="191" name="object 260">
              <a:extLst>
                <a:ext uri="{FF2B5EF4-FFF2-40B4-BE49-F238E27FC236}">
                  <a16:creationId xmlns:a16="http://schemas.microsoft.com/office/drawing/2014/main" id="{68787A21-6FD6-4CE6-9C99-765341F291A3}"/>
                </a:ext>
              </a:extLst>
            </p:cNvPr>
            <p:cNvSpPr txBox="1"/>
            <p:nvPr/>
          </p:nvSpPr>
          <p:spPr>
            <a:xfrm>
              <a:off x="2172153" y="5674101"/>
              <a:ext cx="50101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-5" dirty="0">
                  <a:latin typeface="Georgia" panose="02040502050405020303" pitchFamily="18" charset="0"/>
                  <a:cs typeface="Arial"/>
                </a:rPr>
                <a:t>De</a:t>
              </a:r>
              <a:r>
                <a:rPr sz="1200" dirty="0">
                  <a:latin typeface="Georgia" panose="02040502050405020303" pitchFamily="18" charset="0"/>
                  <a:cs typeface="Arial"/>
                </a:rPr>
                <a:t>p</a:t>
              </a:r>
              <a:r>
                <a:rPr sz="1200" spc="-5" dirty="0">
                  <a:latin typeface="Georgia" panose="02040502050405020303" pitchFamily="18" charset="0"/>
                  <a:cs typeface="Arial"/>
                </a:rPr>
                <a:t>loy</a:t>
              </a:r>
              <a:endParaRPr sz="1200" dirty="0">
                <a:latin typeface="Georgia" panose="02040502050405020303" pitchFamily="18" charset="0"/>
                <a:cs typeface="Arial"/>
              </a:endParaRPr>
            </a:p>
          </p:txBody>
        </p:sp>
        <p:sp>
          <p:nvSpPr>
            <p:cNvPr id="192" name="object 262">
              <a:extLst>
                <a:ext uri="{FF2B5EF4-FFF2-40B4-BE49-F238E27FC236}">
                  <a16:creationId xmlns:a16="http://schemas.microsoft.com/office/drawing/2014/main" id="{549CDEC4-5CCF-4C42-B1C0-02D66C33717D}"/>
                </a:ext>
              </a:extLst>
            </p:cNvPr>
            <p:cNvSpPr txBox="1"/>
            <p:nvPr/>
          </p:nvSpPr>
          <p:spPr>
            <a:xfrm>
              <a:off x="4067353" y="5619861"/>
              <a:ext cx="1193293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200" spc="-125" dirty="0" err="1">
                  <a:latin typeface="Georgia" panose="02040502050405020303" pitchFamily="18" charset="0"/>
                  <a:cs typeface="Arial"/>
                </a:rPr>
                <a:t>Qas</a:t>
              </a:r>
              <a:r>
                <a:rPr lang="en-US" sz="1200" spc="-125" dirty="0">
                  <a:latin typeface="Georgia" panose="02040502050405020303" pitchFamily="18" charset="0"/>
                  <a:cs typeface="Arial"/>
                </a:rPr>
                <a:t> / Staging</a:t>
              </a:r>
              <a:endParaRPr sz="1200" dirty="0">
                <a:latin typeface="Georgia" panose="02040502050405020303" pitchFamily="18" charset="0"/>
                <a:cs typeface="Arial"/>
              </a:endParaRPr>
            </a:p>
          </p:txBody>
        </p:sp>
        <p:sp>
          <p:nvSpPr>
            <p:cNvPr id="193" name="object 263">
              <a:extLst>
                <a:ext uri="{FF2B5EF4-FFF2-40B4-BE49-F238E27FC236}">
                  <a16:creationId xmlns:a16="http://schemas.microsoft.com/office/drawing/2014/main" id="{978C6968-54EA-4BD2-88FE-3EEB9AFEB343}"/>
                </a:ext>
              </a:extLst>
            </p:cNvPr>
            <p:cNvSpPr txBox="1"/>
            <p:nvPr/>
          </p:nvSpPr>
          <p:spPr>
            <a:xfrm>
              <a:off x="6178453" y="5650068"/>
              <a:ext cx="95275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-5" dirty="0">
                  <a:latin typeface="Georgia" panose="02040502050405020303" pitchFamily="18" charset="0"/>
                  <a:cs typeface="Arial"/>
                </a:rPr>
                <a:t>Production</a:t>
              </a:r>
              <a:endParaRPr sz="1200" dirty="0">
                <a:latin typeface="Georgia" panose="02040502050405020303" pitchFamily="18" charset="0"/>
                <a:cs typeface="Arial"/>
              </a:endParaRPr>
            </a:p>
          </p:txBody>
        </p:sp>
        <p:pic>
          <p:nvPicPr>
            <p:cNvPr id="194" name="圖片 193">
              <a:extLst>
                <a:ext uri="{FF2B5EF4-FFF2-40B4-BE49-F238E27FC236}">
                  <a16:creationId xmlns:a16="http://schemas.microsoft.com/office/drawing/2014/main" id="{4AAD343C-1D37-4C7F-8263-9D2E751BF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8882" y="2365099"/>
              <a:ext cx="925883" cy="918869"/>
            </a:xfrm>
            <a:prstGeom prst="rect">
              <a:avLst/>
            </a:prstGeom>
          </p:spPr>
        </p:pic>
        <p:pic>
          <p:nvPicPr>
            <p:cNvPr id="195" name="圖片 194">
              <a:extLst>
                <a:ext uri="{FF2B5EF4-FFF2-40B4-BE49-F238E27FC236}">
                  <a16:creationId xmlns:a16="http://schemas.microsoft.com/office/drawing/2014/main" id="{D57D33B1-511C-4068-8E29-06EE3748A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93960" y="2290930"/>
              <a:ext cx="1132944" cy="1138070"/>
            </a:xfrm>
            <a:prstGeom prst="rect">
              <a:avLst/>
            </a:prstGeom>
          </p:spPr>
        </p:pic>
        <p:pic>
          <p:nvPicPr>
            <p:cNvPr id="196" name="Picture 4" descr="相關圖片">
              <a:extLst>
                <a:ext uri="{FF2B5EF4-FFF2-40B4-BE49-F238E27FC236}">
                  <a16:creationId xmlns:a16="http://schemas.microsoft.com/office/drawing/2014/main" id="{44BAD181-1D5C-4F88-9E64-62FBB5824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8527" y="2343157"/>
              <a:ext cx="807792" cy="995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7" name="圖片 196">
              <a:extLst>
                <a:ext uri="{FF2B5EF4-FFF2-40B4-BE49-F238E27FC236}">
                  <a16:creationId xmlns:a16="http://schemas.microsoft.com/office/drawing/2014/main" id="{2D19D1C0-6D57-402D-93A5-DAFC83D07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2826" y="4546335"/>
              <a:ext cx="1392221" cy="1044166"/>
            </a:xfrm>
            <a:prstGeom prst="rect">
              <a:avLst/>
            </a:prstGeom>
          </p:spPr>
        </p:pic>
        <p:pic>
          <p:nvPicPr>
            <p:cNvPr id="198" name="圖片 197">
              <a:extLst>
                <a:ext uri="{FF2B5EF4-FFF2-40B4-BE49-F238E27FC236}">
                  <a16:creationId xmlns:a16="http://schemas.microsoft.com/office/drawing/2014/main" id="{2B99185A-244A-49BF-B225-8EEBEA11B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57792" y="4611871"/>
              <a:ext cx="930168" cy="4934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4608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sz="2000" dirty="0">
                <a:solidFill>
                  <a:srgbClr val="000000"/>
                </a:solidFill>
              </a:rPr>
              <a:t>A pipeline may contain many stages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000" dirty="0">
                <a:solidFill>
                  <a:srgbClr val="000000"/>
                </a:solidFill>
              </a:rPr>
              <a:t>A stage may contain many jobs run in parallel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000" dirty="0">
                <a:solidFill>
                  <a:srgbClr val="000000"/>
                </a:solidFill>
              </a:rPr>
              <a:t>Run in serial between stages(default)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zh-TW" sz="20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TW" sz="20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TW" sz="20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TW" sz="20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TW" sz="20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TW" sz="20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TW" sz="20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Stage / Job / Script</a:t>
            </a:r>
            <a:endParaRPr lang="zh-TW" altLang="en-US" sz="4000" b="0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51F9B3B0-72A2-4643-A878-D0D85231C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00" y="2889454"/>
            <a:ext cx="8924061" cy="29477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54B1757-7691-4C8C-802C-572D8F66B362}"/>
              </a:ext>
            </a:extLst>
          </p:cNvPr>
          <p:cNvCxnSpPr>
            <a:cxnSpLocks/>
          </p:cNvCxnSpPr>
          <p:nvPr/>
        </p:nvCxnSpPr>
        <p:spPr bwMode="auto">
          <a:xfrm>
            <a:off x="8836182" y="3992578"/>
            <a:ext cx="219999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3FADE07-529D-42DC-A6E7-B20CE9E720BB}"/>
              </a:ext>
            </a:extLst>
          </p:cNvPr>
          <p:cNvCxnSpPr>
            <a:cxnSpLocks/>
          </p:cNvCxnSpPr>
          <p:nvPr/>
        </p:nvCxnSpPr>
        <p:spPr bwMode="auto">
          <a:xfrm>
            <a:off x="10399961" y="4715346"/>
            <a:ext cx="72523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2D1687C-4A30-49BC-BE6B-A2D88704C167}"/>
              </a:ext>
            </a:extLst>
          </p:cNvPr>
          <p:cNvCxnSpPr>
            <a:cxnSpLocks/>
          </p:cNvCxnSpPr>
          <p:nvPr/>
        </p:nvCxnSpPr>
        <p:spPr bwMode="auto">
          <a:xfrm>
            <a:off x="7324253" y="5502997"/>
            <a:ext cx="380094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D22A581-C57B-402C-9DA3-9D128F8177EF}"/>
              </a:ext>
            </a:extLst>
          </p:cNvPr>
          <p:cNvSpPr txBox="1"/>
          <p:nvPr/>
        </p:nvSpPr>
        <p:spPr>
          <a:xfrm>
            <a:off x="11202635" y="380791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Stage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C59F0F2-7FA5-4984-A34B-8E6692904203}"/>
              </a:ext>
            </a:extLst>
          </p:cNvPr>
          <p:cNvSpPr txBox="1"/>
          <p:nvPr/>
        </p:nvSpPr>
        <p:spPr>
          <a:xfrm>
            <a:off x="11238704" y="453068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Job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AD7586B-B74B-435C-8B85-865C3AB83D77}"/>
              </a:ext>
            </a:extLst>
          </p:cNvPr>
          <p:cNvSpPr txBox="1"/>
          <p:nvPr/>
        </p:nvSpPr>
        <p:spPr>
          <a:xfrm>
            <a:off x="11233577" y="5282579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Script</a:t>
            </a:r>
          </a:p>
          <a:p>
            <a:r>
              <a:rPr lang="en-US" altLang="zh-TW" dirty="0"/>
              <a:t>(inside)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CF170A2-3E7C-4BF0-BFEB-90F4FB1F5EC9}"/>
              </a:ext>
            </a:extLst>
          </p:cNvPr>
          <p:cNvSpPr txBox="1"/>
          <p:nvPr/>
        </p:nvSpPr>
        <p:spPr>
          <a:xfrm>
            <a:off x="5606710" y="607703"/>
            <a:ext cx="1210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6876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Stage / Job / Script – ex1</a:t>
            </a:r>
            <a:endParaRPr lang="zh-TW" altLang="en-US" sz="4000" b="0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51F9B3B0-72A2-4643-A878-D0D85231C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2" y="2581636"/>
            <a:ext cx="6573790" cy="21714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66272E1-BFF7-40EB-80CC-E1C164B29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12612"/>
            <a:ext cx="543642" cy="54364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B188035-B320-4199-9419-A9A12185817F}"/>
              </a:ext>
            </a:extLst>
          </p:cNvPr>
          <p:cNvSpPr txBox="1"/>
          <p:nvPr/>
        </p:nvSpPr>
        <p:spPr>
          <a:xfrm>
            <a:off x="2699592" y="526749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What do we have?</a:t>
            </a:r>
            <a:endParaRPr lang="zh-TW" altLang="en-US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1D7064A-7651-43B0-91D2-0FFF95EF1A50}"/>
              </a:ext>
            </a:extLst>
          </p:cNvPr>
          <p:cNvGrpSpPr/>
          <p:nvPr/>
        </p:nvGrpSpPr>
        <p:grpSpPr>
          <a:xfrm>
            <a:off x="2504880" y="3237829"/>
            <a:ext cx="7911052" cy="1400408"/>
            <a:chOff x="2504880" y="3237829"/>
            <a:chExt cx="7911052" cy="1400408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0C9D199-D598-45CE-B904-D8EEB0CE0D27}"/>
                </a:ext>
              </a:extLst>
            </p:cNvPr>
            <p:cNvSpPr/>
            <p:nvPr/>
          </p:nvSpPr>
          <p:spPr bwMode="auto">
            <a:xfrm>
              <a:off x="2504880" y="3237829"/>
              <a:ext cx="2305334" cy="1400408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05BE66C-6866-49FB-AD8D-81EA38A8E55D}"/>
                </a:ext>
              </a:extLst>
            </p:cNvPr>
            <p:cNvSpPr txBox="1"/>
            <p:nvPr/>
          </p:nvSpPr>
          <p:spPr>
            <a:xfrm>
              <a:off x="7785981" y="4116679"/>
              <a:ext cx="262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* Test stage have 2 jobs</a:t>
              </a:r>
              <a:endParaRPr lang="zh-TW" altLang="en-US" dirty="0"/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E420FFE5-A7E3-4330-B87B-91F1B133E0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60887" y="4301345"/>
              <a:ext cx="2416201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9B523634-640B-4BCE-99C8-F4C5D53D954C}"/>
              </a:ext>
            </a:extLst>
          </p:cNvPr>
          <p:cNvGrpSpPr/>
          <p:nvPr/>
        </p:nvGrpSpPr>
        <p:grpSpPr>
          <a:xfrm>
            <a:off x="394257" y="3122997"/>
            <a:ext cx="8602312" cy="544355"/>
            <a:chOff x="394257" y="3122997"/>
            <a:chExt cx="8602312" cy="544355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F8FA8D5-6D91-435D-BBA2-DFB6294DB1D6}"/>
                </a:ext>
              </a:extLst>
            </p:cNvPr>
            <p:cNvSpPr txBox="1"/>
            <p:nvPr/>
          </p:nvSpPr>
          <p:spPr>
            <a:xfrm>
              <a:off x="7785981" y="329802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* 3 stages</a:t>
              </a:r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02AC1C7-3987-44AC-8E4B-E6EA143DED7C}"/>
                </a:ext>
              </a:extLst>
            </p:cNvPr>
            <p:cNvCxnSpPr/>
            <p:nvPr/>
          </p:nvCxnSpPr>
          <p:spPr bwMode="auto">
            <a:xfrm>
              <a:off x="6228784" y="3429000"/>
              <a:ext cx="122221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58694D3-B8E6-463A-86B2-950127E1A711}"/>
                </a:ext>
              </a:extLst>
            </p:cNvPr>
            <p:cNvSpPr/>
            <p:nvPr/>
          </p:nvSpPr>
          <p:spPr bwMode="auto">
            <a:xfrm>
              <a:off x="394257" y="3122997"/>
              <a:ext cx="5568959" cy="489292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charset="-120"/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4C078DD-03CF-496A-A364-D470D1F78DE3}"/>
              </a:ext>
            </a:extLst>
          </p:cNvPr>
          <p:cNvSpPr txBox="1"/>
          <p:nvPr/>
        </p:nvSpPr>
        <p:spPr>
          <a:xfrm>
            <a:off x="7180726" y="622521"/>
            <a:ext cx="1210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5"/>
              </a:rPr>
              <a:t>answer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F4DAC9B-1F30-45D2-B3E2-0A12F40EE87F}"/>
              </a:ext>
            </a:extLst>
          </p:cNvPr>
          <p:cNvSpPr txBox="1"/>
          <p:nvPr/>
        </p:nvSpPr>
        <p:spPr>
          <a:xfrm>
            <a:off x="8467449" y="6225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6" action="ppaction://hlinksldjump"/>
              </a:rPr>
              <a:t>p.10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951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Stage / Job / Script</a:t>
            </a:r>
            <a:endParaRPr lang="zh-TW" altLang="en-US" sz="4000" b="0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51F9B3B0-72A2-4643-A878-D0D85231C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489728"/>
            <a:ext cx="6573790" cy="21714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3F91305-B1C7-41EB-9741-22EA24FC3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220" y="731836"/>
            <a:ext cx="3505689" cy="568721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9B5C321-2FE7-4EA1-AACB-2BECF78E4199}"/>
              </a:ext>
            </a:extLst>
          </p:cNvPr>
          <p:cNvSpPr txBox="1"/>
          <p:nvPr/>
        </p:nvSpPr>
        <p:spPr>
          <a:xfrm>
            <a:off x="5606710" y="607703"/>
            <a:ext cx="1210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5"/>
              </a:rPr>
              <a:t>answer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9682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F0DDE4-DAB6-48FA-B5F3-96D7F163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  <a:p>
            <a:pPr marL="990586" lvl="1" indent="-457200"/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A218AD-AAAC-4927-82B1-7D09F45C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377893"/>
            <a:ext cx="10566400" cy="707886"/>
          </a:xfrm>
        </p:spPr>
        <p:txBody>
          <a:bodyPr/>
          <a:lstStyle/>
          <a:p>
            <a:r>
              <a:rPr lang="en-US" altLang="zh-TW" sz="4000" b="0" dirty="0"/>
              <a:t>Job</a:t>
            </a:r>
            <a:endParaRPr lang="zh-TW" altLang="en-US" sz="4000" b="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4B4AE5C-26AA-4B99-9219-C7BED19F7CE2}"/>
              </a:ext>
            </a:extLst>
          </p:cNvPr>
          <p:cNvSpPr txBox="1"/>
          <p:nvPr/>
        </p:nvSpPr>
        <p:spPr>
          <a:xfrm>
            <a:off x="2498756" y="27341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FD83273E-B0BF-47D0-9AF9-E337B90FE58F}"/>
              </a:ext>
            </a:extLst>
          </p:cNvPr>
          <p:cNvSpPr txBox="1">
            <a:spLocks/>
          </p:cNvSpPr>
          <p:nvPr/>
        </p:nvSpPr>
        <p:spPr bwMode="auto">
          <a:xfrm>
            <a:off x="346546" y="1954144"/>
            <a:ext cx="10566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189" indent="-45718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4000" baseline="0">
                <a:solidFill>
                  <a:srgbClr val="4D4D4D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990575" indent="-38099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3467" baseline="0">
                <a:solidFill>
                  <a:srgbClr val="4D4D4D"/>
                </a:solidFill>
                <a:latin typeface="Montserrat" panose="00000500000000000000" pitchFamily="2" charset="0"/>
                <a:ea typeface="+mn-ea"/>
              </a:defRPr>
            </a:lvl2pPr>
            <a:lvl3pPr marL="1523962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933" baseline="0">
                <a:solidFill>
                  <a:srgbClr val="4D4D4D"/>
                </a:solidFill>
                <a:latin typeface="Montserrat" panose="00000500000000000000" pitchFamily="2" charset="0"/>
                <a:ea typeface="+mn-ea"/>
              </a:defRPr>
            </a:lvl3pPr>
            <a:lvl4pPr marL="2133547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667" baseline="0">
                <a:solidFill>
                  <a:srgbClr val="4D4D4D"/>
                </a:solidFill>
                <a:latin typeface="Montserrat" panose="00000500000000000000" pitchFamily="2" charset="0"/>
                <a:ea typeface="+mn-ea"/>
              </a:defRPr>
            </a:lvl4pPr>
            <a:lvl5pPr marL="274313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 baseline="0">
                <a:solidFill>
                  <a:srgbClr val="4D4D4D"/>
                </a:solidFill>
                <a:latin typeface="Montserrat" panose="00000500000000000000" pitchFamily="2" charset="0"/>
                <a:ea typeface="+mn-ea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>
                <a:solidFill>
                  <a:srgbClr val="4D4D4D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>
                <a:solidFill>
                  <a:srgbClr val="4D4D4D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>
                <a:solidFill>
                  <a:srgbClr val="4D4D4D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7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zh-TW" sz="2000" kern="0" dirty="0">
                <a:solidFill>
                  <a:srgbClr val="000000"/>
                </a:solidFill>
              </a:rPr>
              <a:t>Using docker executor with image....(</a:t>
            </a:r>
            <a:r>
              <a:rPr lang="en-US" altLang="zh-TW" sz="2000" b="1" i="1" kern="0" dirty="0">
                <a:solidFill>
                  <a:srgbClr val="000000"/>
                </a:solidFill>
              </a:rPr>
              <a:t>image</a:t>
            </a:r>
            <a:r>
              <a:rPr lang="en-US" altLang="zh-TW" sz="2000" kern="0" dirty="0">
                <a:solidFill>
                  <a:srgbClr val="00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000" kern="0" dirty="0">
                <a:solidFill>
                  <a:srgbClr val="000000"/>
                </a:solidFill>
              </a:rPr>
              <a:t>Running on runner-XXX(</a:t>
            </a:r>
            <a:r>
              <a:rPr lang="en-US" altLang="zh-TW" sz="2000" b="1" i="1" kern="0" dirty="0">
                <a:solidFill>
                  <a:srgbClr val="000000"/>
                </a:solidFill>
              </a:rPr>
              <a:t>tags</a:t>
            </a:r>
            <a:r>
              <a:rPr lang="en-US" altLang="zh-TW" sz="2000" kern="0" dirty="0">
                <a:solidFill>
                  <a:srgbClr val="00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000" kern="0" dirty="0">
                <a:solidFill>
                  <a:srgbClr val="000000"/>
                </a:solidFill>
              </a:rPr>
              <a:t>Fetching changes with git depth set to 50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000" kern="0" dirty="0">
                <a:solidFill>
                  <a:srgbClr val="000000"/>
                </a:solidFill>
              </a:rPr>
              <a:t>Checking cache for master-1....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000" kern="0" dirty="0">
                <a:solidFill>
                  <a:srgbClr val="000000"/>
                </a:solidFill>
              </a:rPr>
              <a:t>Downloading artifacts for xxx(</a:t>
            </a:r>
            <a:r>
              <a:rPr lang="en-US" altLang="zh-TW" sz="2000" b="1" i="1" kern="0" dirty="0">
                <a:solidFill>
                  <a:srgbClr val="000000"/>
                </a:solidFill>
              </a:rPr>
              <a:t>dependencies</a:t>
            </a:r>
            <a:r>
              <a:rPr lang="en-US" altLang="zh-TW" sz="2000" kern="0" dirty="0">
                <a:solidFill>
                  <a:srgbClr val="00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000" kern="0" dirty="0">
                <a:solidFill>
                  <a:srgbClr val="000000"/>
                </a:solidFill>
              </a:rPr>
              <a:t>Script(</a:t>
            </a:r>
            <a:r>
              <a:rPr lang="en-US" altLang="zh-TW" sz="2000" b="1" i="1" kern="0" dirty="0" err="1">
                <a:solidFill>
                  <a:srgbClr val="000000"/>
                </a:solidFill>
              </a:rPr>
              <a:t>before_script</a:t>
            </a:r>
            <a:r>
              <a:rPr lang="en-US" altLang="zh-TW" sz="2000" i="1" kern="0" dirty="0">
                <a:solidFill>
                  <a:srgbClr val="000000"/>
                </a:solidFill>
              </a:rPr>
              <a:t>, </a:t>
            </a:r>
            <a:r>
              <a:rPr lang="en-US" altLang="zh-TW" sz="2000" b="1" i="1" kern="0" dirty="0" err="1">
                <a:solidFill>
                  <a:srgbClr val="000000"/>
                </a:solidFill>
              </a:rPr>
              <a:t>after_script</a:t>
            </a:r>
            <a:r>
              <a:rPr lang="en-US" altLang="zh-TW" sz="2000" kern="0" dirty="0">
                <a:solidFill>
                  <a:srgbClr val="00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000" kern="0" dirty="0">
                <a:solidFill>
                  <a:srgbClr val="000000"/>
                </a:solidFill>
              </a:rPr>
              <a:t>Created cache(</a:t>
            </a:r>
            <a:r>
              <a:rPr lang="en-US" altLang="zh-TW" sz="2000" b="1" i="1" kern="0" dirty="0">
                <a:solidFill>
                  <a:srgbClr val="000000"/>
                </a:solidFill>
              </a:rPr>
              <a:t>cache</a:t>
            </a:r>
            <a:r>
              <a:rPr lang="en-US" altLang="zh-TW" sz="2000" kern="0" dirty="0">
                <a:solidFill>
                  <a:srgbClr val="00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000" kern="0" dirty="0">
                <a:solidFill>
                  <a:srgbClr val="000000"/>
                </a:solidFill>
              </a:rPr>
              <a:t>Uploading artifacts(</a:t>
            </a:r>
            <a:r>
              <a:rPr lang="en-US" altLang="zh-TW" sz="2000" b="1" i="1" kern="0" dirty="0">
                <a:solidFill>
                  <a:srgbClr val="000000"/>
                </a:solidFill>
              </a:rPr>
              <a:t>artifact</a:t>
            </a:r>
            <a:r>
              <a:rPr lang="en-US" altLang="zh-TW" sz="2000" kern="0" dirty="0">
                <a:solidFill>
                  <a:srgbClr val="00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000" kern="0" dirty="0">
                <a:solidFill>
                  <a:srgbClr val="000000"/>
                </a:solidFill>
              </a:rPr>
              <a:t>Job succeeded (or fail exit code with 1)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9B0F539-F2A6-4043-9B8C-4466F9303664}"/>
              </a:ext>
            </a:extLst>
          </p:cNvPr>
          <p:cNvSpPr txBox="1"/>
          <p:nvPr/>
        </p:nvSpPr>
        <p:spPr>
          <a:xfrm>
            <a:off x="2591121" y="1085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DA91ED4-FF4B-4283-B8D8-44A9E1592335}"/>
              </a:ext>
            </a:extLst>
          </p:cNvPr>
          <p:cNvSpPr txBox="1"/>
          <p:nvPr/>
        </p:nvSpPr>
        <p:spPr>
          <a:xfrm>
            <a:off x="2372686" y="598928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reference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E4A41CB-D216-4BD0-A3E3-378C824A5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067" y="1954144"/>
            <a:ext cx="6094933" cy="347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08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Wistron_PPT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panose="02020500000000000000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panose="02020500000000000000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istron_PPT" id="{A4EBA01A-9723-4FA4-9E93-F001BE33C73A}" vid="{32B37E7B-AB76-4760-BD9B-AFC5B32E9E8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Wistron_PPT</Template>
  <TotalTime>19917</TotalTime>
  <Words>747</Words>
  <Application>Microsoft Office PowerPoint</Application>
  <PresentationFormat>寬螢幕</PresentationFormat>
  <Paragraphs>245</Paragraphs>
  <Slides>47</Slides>
  <Notes>45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7" baseType="lpstr">
      <vt:lpstr>Menlo</vt:lpstr>
      <vt:lpstr>Montserrat</vt:lpstr>
      <vt:lpstr>system-ui</vt:lpstr>
      <vt:lpstr>Arial</vt:lpstr>
      <vt:lpstr>Calibri</vt:lpstr>
      <vt:lpstr>Consolas</vt:lpstr>
      <vt:lpstr>Georgia</vt:lpstr>
      <vt:lpstr>Wingdings</vt:lpstr>
      <vt:lpstr>Wistron_PPT</vt:lpstr>
      <vt:lpstr>封裝</vt:lpstr>
      <vt:lpstr>Gitlab CI Workshop</vt:lpstr>
      <vt:lpstr>Continuous Integration</vt:lpstr>
      <vt:lpstr>Agenda</vt:lpstr>
      <vt:lpstr>Gitlab CI structure</vt:lpstr>
      <vt:lpstr>Overall CI/CD Flow</vt:lpstr>
      <vt:lpstr>Stage / Job / Script</vt:lpstr>
      <vt:lpstr>Stage / Job / Script – ex1</vt:lpstr>
      <vt:lpstr>Stage / Job / Script</vt:lpstr>
      <vt:lpstr>Job</vt:lpstr>
      <vt:lpstr>Configuration parameters</vt:lpstr>
      <vt:lpstr>Predefined variables</vt:lpstr>
      <vt:lpstr>Gitlab variables</vt:lpstr>
      <vt:lpstr>Runner</vt:lpstr>
      <vt:lpstr>Gitlab CI Structure – ex2</vt:lpstr>
      <vt:lpstr>Basic Syntax</vt:lpstr>
      <vt:lpstr>CI lint / pipeline editor</vt:lpstr>
      <vt:lpstr>Condition(rules)</vt:lpstr>
      <vt:lpstr>Condition(only, except)</vt:lpstr>
      <vt:lpstr>Variables</vt:lpstr>
      <vt:lpstr>Artifacts</vt:lpstr>
      <vt:lpstr>Basic Syntax – ex3</vt:lpstr>
      <vt:lpstr>AVATAR CI YML guide</vt:lpstr>
      <vt:lpstr>Initial Project </vt:lpstr>
      <vt:lpstr>Initial Project – ex4</vt:lpstr>
      <vt:lpstr>04:20 繼續下半堂課</vt:lpstr>
      <vt:lpstr>Gitlab flow</vt:lpstr>
      <vt:lpstr>CI flow (front-end)</vt:lpstr>
      <vt:lpstr>CI flow (back-end) </vt:lpstr>
      <vt:lpstr>CI flow (back-end) future</vt:lpstr>
      <vt:lpstr>    Advance Syntax (optimize CI pipeline)</vt:lpstr>
      <vt:lpstr>Cache</vt:lpstr>
      <vt:lpstr>Cache(global)</vt:lpstr>
      <vt:lpstr>Cache vs Artifact</vt:lpstr>
      <vt:lpstr>dependencies</vt:lpstr>
      <vt:lpstr>dependencies</vt:lpstr>
      <vt:lpstr>needs</vt:lpstr>
      <vt:lpstr>Default</vt:lpstr>
      <vt:lpstr>Extends / hidden job</vt:lpstr>
      <vt:lpstr>hidden job(anchor)</vt:lpstr>
      <vt:lpstr>include</vt:lpstr>
      <vt:lpstr>Docker: Multi-Stage Build</vt:lpstr>
      <vt:lpstr>Docker: Multi-Stage Build</vt:lpstr>
      <vt:lpstr>Special Pipeline</vt:lpstr>
      <vt:lpstr>Parent-child pipeline</vt:lpstr>
      <vt:lpstr>Multi-project pipeline</vt:lpstr>
      <vt:lpstr>Reference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E2E Testing with Cypress</dc:title>
  <dc:creator>証幃 ʕ•͡ᴥ•ʔ</dc:creator>
  <cp:lastModifiedBy>Jack WJ Lu/WIH/Wistron</cp:lastModifiedBy>
  <cp:revision>225</cp:revision>
  <dcterms:created xsi:type="dcterms:W3CDTF">2022-04-01T01:08:19Z</dcterms:created>
  <dcterms:modified xsi:type="dcterms:W3CDTF">2022-04-22T09:03:47Z</dcterms:modified>
</cp:coreProperties>
</file>