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969" r:id="rId2"/>
    <p:sldId id="1132" r:id="rId3"/>
    <p:sldId id="1141" r:id="rId4"/>
    <p:sldId id="1136" r:id="rId5"/>
    <p:sldId id="1137" r:id="rId6"/>
    <p:sldId id="1138" r:id="rId7"/>
    <p:sldId id="1139" r:id="rId8"/>
    <p:sldId id="1140" r:id="rId9"/>
    <p:sldId id="1168" r:id="rId10"/>
    <p:sldId id="1162" r:id="rId11"/>
    <p:sldId id="1144" r:id="rId12"/>
    <p:sldId id="1145" r:id="rId13"/>
    <p:sldId id="1146" r:id="rId14"/>
    <p:sldId id="1148" r:id="rId15"/>
    <p:sldId id="1164" r:id="rId16"/>
    <p:sldId id="1163" r:id="rId17"/>
    <p:sldId id="1165" r:id="rId18"/>
    <p:sldId id="1149" r:id="rId19"/>
    <p:sldId id="1151" r:id="rId20"/>
    <p:sldId id="1150" r:id="rId21"/>
    <p:sldId id="1143" r:id="rId22"/>
    <p:sldId id="1170" r:id="rId23"/>
    <p:sldId id="1142" r:id="rId24"/>
    <p:sldId id="1166" r:id="rId25"/>
    <p:sldId id="1125" r:id="rId26"/>
  </p:sldIdLst>
  <p:sldSz cx="9144000" cy="6858000" type="screen4x3"/>
  <p:notesSz cx="7010400" cy="9296400"/>
  <p:defaultTextStyle>
    <a:defPPr>
      <a:defRPr lang="en-US"/>
    </a:defPPr>
    <a:lvl1pPr algn="l" rtl="0" fontAlgn="base">
      <a:spcBef>
        <a:spcPct val="0"/>
      </a:spcBef>
      <a:spcAft>
        <a:spcPct val="0"/>
      </a:spcAft>
      <a:defRPr sz="800" b="1" kern="1200">
        <a:solidFill>
          <a:srgbClr val="008080"/>
        </a:solidFill>
        <a:latin typeface="Arial" charset="0"/>
        <a:ea typeface="新細明體" charset="-120"/>
        <a:cs typeface="+mn-cs"/>
      </a:defRPr>
    </a:lvl1pPr>
    <a:lvl2pPr marL="457200" algn="l" rtl="0" fontAlgn="base">
      <a:spcBef>
        <a:spcPct val="0"/>
      </a:spcBef>
      <a:spcAft>
        <a:spcPct val="0"/>
      </a:spcAft>
      <a:defRPr sz="800" b="1" kern="1200">
        <a:solidFill>
          <a:srgbClr val="008080"/>
        </a:solidFill>
        <a:latin typeface="Arial" charset="0"/>
        <a:ea typeface="新細明體" charset="-120"/>
        <a:cs typeface="+mn-cs"/>
      </a:defRPr>
    </a:lvl2pPr>
    <a:lvl3pPr marL="914400" algn="l" rtl="0" fontAlgn="base">
      <a:spcBef>
        <a:spcPct val="0"/>
      </a:spcBef>
      <a:spcAft>
        <a:spcPct val="0"/>
      </a:spcAft>
      <a:defRPr sz="800" b="1" kern="1200">
        <a:solidFill>
          <a:srgbClr val="008080"/>
        </a:solidFill>
        <a:latin typeface="Arial" charset="0"/>
        <a:ea typeface="新細明體" charset="-120"/>
        <a:cs typeface="+mn-cs"/>
      </a:defRPr>
    </a:lvl3pPr>
    <a:lvl4pPr marL="1371600" algn="l" rtl="0" fontAlgn="base">
      <a:spcBef>
        <a:spcPct val="0"/>
      </a:spcBef>
      <a:spcAft>
        <a:spcPct val="0"/>
      </a:spcAft>
      <a:defRPr sz="800" b="1" kern="1200">
        <a:solidFill>
          <a:srgbClr val="008080"/>
        </a:solidFill>
        <a:latin typeface="Arial" charset="0"/>
        <a:ea typeface="新細明體" charset="-120"/>
        <a:cs typeface="+mn-cs"/>
      </a:defRPr>
    </a:lvl4pPr>
    <a:lvl5pPr marL="1828800" algn="l" rtl="0" fontAlgn="base">
      <a:spcBef>
        <a:spcPct val="0"/>
      </a:spcBef>
      <a:spcAft>
        <a:spcPct val="0"/>
      </a:spcAft>
      <a:defRPr sz="800" b="1" kern="1200">
        <a:solidFill>
          <a:srgbClr val="008080"/>
        </a:solidFill>
        <a:latin typeface="Arial" charset="0"/>
        <a:ea typeface="新細明體" charset="-120"/>
        <a:cs typeface="+mn-cs"/>
      </a:defRPr>
    </a:lvl5pPr>
    <a:lvl6pPr marL="2286000" algn="l" defTabSz="914400" rtl="0" eaLnBrk="1" latinLnBrk="0" hangingPunct="1">
      <a:defRPr sz="800" b="1" kern="1200">
        <a:solidFill>
          <a:srgbClr val="008080"/>
        </a:solidFill>
        <a:latin typeface="Arial" charset="0"/>
        <a:ea typeface="新細明體" charset="-120"/>
        <a:cs typeface="+mn-cs"/>
      </a:defRPr>
    </a:lvl6pPr>
    <a:lvl7pPr marL="2743200" algn="l" defTabSz="914400" rtl="0" eaLnBrk="1" latinLnBrk="0" hangingPunct="1">
      <a:defRPr sz="800" b="1" kern="1200">
        <a:solidFill>
          <a:srgbClr val="008080"/>
        </a:solidFill>
        <a:latin typeface="Arial" charset="0"/>
        <a:ea typeface="新細明體" charset="-120"/>
        <a:cs typeface="+mn-cs"/>
      </a:defRPr>
    </a:lvl7pPr>
    <a:lvl8pPr marL="3200400" algn="l" defTabSz="914400" rtl="0" eaLnBrk="1" latinLnBrk="0" hangingPunct="1">
      <a:defRPr sz="800" b="1" kern="1200">
        <a:solidFill>
          <a:srgbClr val="008080"/>
        </a:solidFill>
        <a:latin typeface="Arial" charset="0"/>
        <a:ea typeface="新細明體" charset="-120"/>
        <a:cs typeface="+mn-cs"/>
      </a:defRPr>
    </a:lvl8pPr>
    <a:lvl9pPr marL="3657600" algn="l" defTabSz="914400" rtl="0" eaLnBrk="1" latinLnBrk="0" hangingPunct="1">
      <a:defRPr sz="800" b="1" kern="1200">
        <a:solidFill>
          <a:srgbClr val="008080"/>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CC66FF"/>
    <a:srgbClr val="0099FF"/>
    <a:srgbClr val="0000FF"/>
    <a:srgbClr val="99FFCC"/>
    <a:srgbClr val="FFCCCC"/>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8" autoAdjust="0"/>
    <p:restoredTop sz="39573" autoAdjust="0"/>
  </p:normalViewPr>
  <p:slideViewPr>
    <p:cSldViewPr snapToGrid="0">
      <p:cViewPr>
        <p:scale>
          <a:sx n="90" d="100"/>
          <a:sy n="90" d="100"/>
        </p:scale>
        <p:origin x="-2574" y="1386"/>
      </p:cViewPr>
      <p:guideLst>
        <p:guide orient="horz" pos="1824"/>
        <p:guide pos="97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6" d="100"/>
        <a:sy n="76" d="100"/>
      </p:scale>
      <p:origin x="0" y="0"/>
    </p:cViewPr>
  </p:sorterViewPr>
  <p:notesViewPr>
    <p:cSldViewPr snapToGrid="0">
      <p:cViewPr varScale="1">
        <p:scale>
          <a:sx n="48" d="100"/>
          <a:sy n="48" d="100"/>
        </p:scale>
        <p:origin x="-3084"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imes New Roman" pitchFamily="18" charset="0"/>
                <a:ea typeface="新細明體" pitchFamily="18" charset="-120"/>
              </a:defRPr>
            </a:lvl1pPr>
          </a:lstStyle>
          <a:p>
            <a:pPr>
              <a:defRPr/>
            </a:pPr>
            <a:endParaRPr lang="en-US" altLang="zh-TW"/>
          </a:p>
        </p:txBody>
      </p:sp>
      <p:sp>
        <p:nvSpPr>
          <p:cNvPr id="4099" name="Rectangle 3"/>
          <p:cNvSpPr>
            <a:spLocks noGrp="1" noChangeArrowheads="1"/>
          </p:cNvSpPr>
          <p:nvPr>
            <p:ph type="dt" sz="quarter" idx="1"/>
          </p:nvPr>
        </p:nvSpPr>
        <p:spPr bwMode="auto">
          <a:xfrm>
            <a:off x="3971925"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Times New Roman" pitchFamily="18" charset="0"/>
                <a:ea typeface="新細明體" pitchFamily="18" charset="-120"/>
              </a:defRPr>
            </a:lvl1pPr>
          </a:lstStyle>
          <a:p>
            <a:pPr>
              <a:defRPr/>
            </a:pPr>
            <a:endParaRPr lang="en-US" altLang="zh-TW"/>
          </a:p>
        </p:txBody>
      </p:sp>
      <p:sp>
        <p:nvSpPr>
          <p:cNvPr id="4100" name="Rectangle 4"/>
          <p:cNvSpPr>
            <a:spLocks noGrp="1" noChangeArrowheads="1"/>
          </p:cNvSpPr>
          <p:nvPr>
            <p:ph type="ftr" sz="quarter" idx="2"/>
          </p:nvPr>
        </p:nvSpPr>
        <p:spPr bwMode="auto">
          <a:xfrm>
            <a:off x="0" y="8831263"/>
            <a:ext cx="3038475" cy="46513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Times New Roman" pitchFamily="18" charset="0"/>
                <a:ea typeface="新細明體" pitchFamily="18" charset="-120"/>
              </a:defRPr>
            </a:lvl1pPr>
          </a:lstStyle>
          <a:p>
            <a:pPr>
              <a:defRPr/>
            </a:pPr>
            <a:endParaRPr lang="en-US" altLang="zh-TW"/>
          </a:p>
        </p:txBody>
      </p:sp>
      <p:sp>
        <p:nvSpPr>
          <p:cNvPr id="4101" name="Rectangle 5"/>
          <p:cNvSpPr>
            <a:spLocks noGrp="1" noChangeArrowheads="1"/>
          </p:cNvSpPr>
          <p:nvPr>
            <p:ph type="sldNum" sz="quarter" idx="3"/>
          </p:nvPr>
        </p:nvSpPr>
        <p:spPr bwMode="auto">
          <a:xfrm>
            <a:off x="3971925" y="8831263"/>
            <a:ext cx="3038475" cy="46513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Times New Roman" pitchFamily="18" charset="0"/>
                <a:ea typeface="新細明體" pitchFamily="18" charset="-120"/>
              </a:defRPr>
            </a:lvl1pPr>
          </a:lstStyle>
          <a:p>
            <a:pPr>
              <a:defRPr/>
            </a:pPr>
            <a:fld id="{759503B9-10E1-405D-8A5C-5E0F48847E90}" type="slidenum">
              <a:rPr lang="zh-TW" altLang="en-US"/>
              <a:pPr>
                <a:defRPr/>
              </a:pPr>
              <a:t>‹#›</a:t>
            </a:fld>
            <a:endParaRPr lang="en-US" altLang="zh-TW"/>
          </a:p>
        </p:txBody>
      </p:sp>
    </p:spTree>
    <p:extLst>
      <p:ext uri="{BB962C8B-B14F-4D97-AF65-F5344CB8AC3E}">
        <p14:creationId xmlns:p14="http://schemas.microsoft.com/office/powerpoint/2010/main" val="2493650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008313" cy="4302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Times New Roman" pitchFamily="18" charset="0"/>
                <a:ea typeface="新細明體" pitchFamily="18" charset="-120"/>
              </a:defRPr>
            </a:lvl1pPr>
          </a:lstStyle>
          <a:p>
            <a:pPr>
              <a:defRPr/>
            </a:pPr>
            <a:endParaRPr lang="en-US" altLang="zh-TW"/>
          </a:p>
        </p:txBody>
      </p:sp>
      <p:sp>
        <p:nvSpPr>
          <p:cNvPr id="196611" name="Rectangle 3"/>
          <p:cNvSpPr>
            <a:spLocks noGrp="1" noChangeArrowheads="1"/>
          </p:cNvSpPr>
          <p:nvPr>
            <p:ph type="dt" idx="1"/>
          </p:nvPr>
        </p:nvSpPr>
        <p:spPr bwMode="auto">
          <a:xfrm>
            <a:off x="3959225" y="0"/>
            <a:ext cx="3087688" cy="4302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ea typeface="新細明體" pitchFamily="18" charset="-12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225550" y="717550"/>
            <a:ext cx="4594225" cy="3446463"/>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49325" y="4451350"/>
            <a:ext cx="5146675" cy="41624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6614" name="Rectangle 6"/>
          <p:cNvSpPr>
            <a:spLocks noGrp="1" noChangeArrowheads="1"/>
          </p:cNvSpPr>
          <p:nvPr>
            <p:ph type="ftr" sz="quarter" idx="4"/>
          </p:nvPr>
        </p:nvSpPr>
        <p:spPr bwMode="auto">
          <a:xfrm>
            <a:off x="0" y="8829675"/>
            <a:ext cx="3008313" cy="4302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Times New Roman" pitchFamily="18" charset="0"/>
                <a:ea typeface="新細明體" pitchFamily="18" charset="-120"/>
              </a:defRPr>
            </a:lvl1pPr>
          </a:lstStyle>
          <a:p>
            <a:pPr>
              <a:defRPr/>
            </a:pPr>
            <a:endParaRPr lang="en-US" altLang="zh-TW"/>
          </a:p>
        </p:txBody>
      </p:sp>
      <p:sp>
        <p:nvSpPr>
          <p:cNvPr id="196615" name="Rectangle 7"/>
          <p:cNvSpPr>
            <a:spLocks noGrp="1" noChangeArrowheads="1"/>
          </p:cNvSpPr>
          <p:nvPr>
            <p:ph type="sldNum" sz="quarter" idx="5"/>
          </p:nvPr>
        </p:nvSpPr>
        <p:spPr bwMode="auto">
          <a:xfrm>
            <a:off x="3959225" y="8829675"/>
            <a:ext cx="3087688" cy="4302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itchFamily="18" charset="0"/>
                <a:ea typeface="新細明體" pitchFamily="18" charset="-120"/>
              </a:defRPr>
            </a:lvl1pPr>
          </a:lstStyle>
          <a:p>
            <a:pPr>
              <a:defRPr/>
            </a:pPr>
            <a:fld id="{BFE4B8AB-CE00-4035-8A6E-86E5F6BC9B4E}" type="slidenum">
              <a:rPr lang="zh-TW" altLang="en-US"/>
              <a:pPr>
                <a:defRPr/>
              </a:pPr>
              <a:t>‹#›</a:t>
            </a:fld>
            <a:endParaRPr lang="en-US" altLang="zh-TW"/>
          </a:p>
        </p:txBody>
      </p:sp>
    </p:spTree>
    <p:extLst>
      <p:ext uri="{BB962C8B-B14F-4D97-AF65-F5344CB8AC3E}">
        <p14:creationId xmlns:p14="http://schemas.microsoft.com/office/powerpoint/2010/main" val="3231676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miter lim="800000"/>
            <a:headEnd/>
            <a:tailEnd/>
          </a:ln>
        </p:spPr>
        <p:txBody>
          <a:bodyPr/>
          <a:lstStyle/>
          <a:p>
            <a:fld id="{72ADA877-5F11-41FB-8507-1DEBBD9DAC6C}" type="slidenum">
              <a:rPr lang="zh-TW" altLang="en-US" smtClean="0">
                <a:ea typeface="新細明體" charset="-120"/>
              </a:rPr>
              <a:pPr/>
              <a:t>1</a:t>
            </a:fld>
            <a:endParaRPr lang="en-US" altLang="zh-TW" smtClean="0">
              <a:ea typeface="新細明體" charset="-12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p:spPr>
        <p:txBody>
          <a:bodyPr/>
          <a:lstStyle/>
          <a:p>
            <a:pPr eaLnBrk="1" hangingPunct="1"/>
            <a:endParaRPr lang="zh-TW" altLang="en-US" dirty="0" smtClean="0">
              <a:ea typeface="新細明體"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投影片圖像版面配置區 1"/>
          <p:cNvSpPr>
            <a:spLocks noGrp="1" noRot="1" noChangeAspect="1"/>
          </p:cNvSpPr>
          <p:nvPr>
            <p:ph type="sldImg"/>
          </p:nvPr>
        </p:nvSpPr>
        <p:spPr>
          <a:ln/>
        </p:spPr>
      </p:sp>
      <p:sp>
        <p:nvSpPr>
          <p:cNvPr id="40962"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40963" name="投影片編號版面配置區 3"/>
          <p:cNvSpPr>
            <a:spLocks noGrp="1"/>
          </p:cNvSpPr>
          <p:nvPr>
            <p:ph type="sldNum" sz="quarter" idx="5"/>
          </p:nvPr>
        </p:nvSpPr>
        <p:spPr>
          <a:noFill/>
          <a:ln>
            <a:miter lim="800000"/>
            <a:headEnd/>
            <a:tailEnd/>
          </a:ln>
        </p:spPr>
        <p:txBody>
          <a:bodyPr/>
          <a:lstStyle/>
          <a:p>
            <a:fld id="{2FFD623A-3B75-4C5A-9690-0BD7140A5631}" type="slidenum">
              <a:rPr lang="zh-TW" altLang="en-US" smtClean="0">
                <a:ea typeface="新細明體" charset="-120"/>
              </a:rPr>
              <a:pPr/>
              <a:t>11</a:t>
            </a:fld>
            <a:endParaRPr lang="en-US" altLang="zh-TW" smtClean="0">
              <a:ea typeface="新細明體" charset="-12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投影片圖像版面配置區 1"/>
          <p:cNvSpPr>
            <a:spLocks noGrp="1" noRot="1" noChangeAspect="1"/>
          </p:cNvSpPr>
          <p:nvPr>
            <p:ph type="sldImg"/>
          </p:nvPr>
        </p:nvSpPr>
        <p:spPr>
          <a:ln/>
        </p:spPr>
      </p:sp>
      <p:sp>
        <p:nvSpPr>
          <p:cNvPr id="43010"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43011" name="投影片編號版面配置區 3"/>
          <p:cNvSpPr>
            <a:spLocks noGrp="1"/>
          </p:cNvSpPr>
          <p:nvPr>
            <p:ph type="sldNum" sz="quarter" idx="5"/>
          </p:nvPr>
        </p:nvSpPr>
        <p:spPr>
          <a:noFill/>
          <a:ln>
            <a:miter lim="800000"/>
            <a:headEnd/>
            <a:tailEnd/>
          </a:ln>
        </p:spPr>
        <p:txBody>
          <a:bodyPr/>
          <a:lstStyle/>
          <a:p>
            <a:fld id="{8657EE26-6537-468A-833B-BA4063580D94}" type="slidenum">
              <a:rPr lang="zh-TW" altLang="en-US" smtClean="0">
                <a:ea typeface="新細明體" charset="-120"/>
              </a:rPr>
              <a:pPr/>
              <a:t>12</a:t>
            </a:fld>
            <a:endParaRPr lang="en-US" altLang="zh-TW" smtClean="0">
              <a:ea typeface="新細明體"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投影片圖像版面配置區 1"/>
          <p:cNvSpPr>
            <a:spLocks noGrp="1" noRot="1" noChangeAspect="1"/>
          </p:cNvSpPr>
          <p:nvPr>
            <p:ph type="sldImg"/>
          </p:nvPr>
        </p:nvSpPr>
        <p:spPr>
          <a:ln/>
        </p:spPr>
      </p:sp>
      <p:sp>
        <p:nvSpPr>
          <p:cNvPr id="46082"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46083" name="投影片編號版面配置區 3"/>
          <p:cNvSpPr>
            <a:spLocks noGrp="1"/>
          </p:cNvSpPr>
          <p:nvPr>
            <p:ph type="sldNum" sz="quarter" idx="5"/>
          </p:nvPr>
        </p:nvSpPr>
        <p:spPr>
          <a:noFill/>
          <a:ln>
            <a:miter lim="800000"/>
            <a:headEnd/>
            <a:tailEnd/>
          </a:ln>
        </p:spPr>
        <p:txBody>
          <a:bodyPr/>
          <a:lstStyle/>
          <a:p>
            <a:fld id="{4088A28B-9C36-438E-B431-7AC12BBC2465}" type="slidenum">
              <a:rPr lang="zh-TW" altLang="en-US" smtClean="0">
                <a:ea typeface="新細明體" charset="-120"/>
              </a:rPr>
              <a:pPr/>
              <a:t>14</a:t>
            </a:fld>
            <a:endParaRPr lang="en-US" altLang="zh-TW" smtClean="0">
              <a:ea typeface="新細明體"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投影片圖像版面配置區 1"/>
          <p:cNvSpPr>
            <a:spLocks noGrp="1" noRot="1" noChangeAspect="1"/>
          </p:cNvSpPr>
          <p:nvPr>
            <p:ph type="sldImg"/>
          </p:nvPr>
        </p:nvSpPr>
        <p:spPr>
          <a:ln/>
        </p:spPr>
      </p:sp>
      <p:sp>
        <p:nvSpPr>
          <p:cNvPr id="48130"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48131" name="投影片編號版面配置區 3"/>
          <p:cNvSpPr>
            <a:spLocks noGrp="1"/>
          </p:cNvSpPr>
          <p:nvPr>
            <p:ph type="sldNum" sz="quarter" idx="5"/>
          </p:nvPr>
        </p:nvSpPr>
        <p:spPr>
          <a:noFill/>
          <a:ln>
            <a:miter lim="800000"/>
            <a:headEnd/>
            <a:tailEnd/>
          </a:ln>
        </p:spPr>
        <p:txBody>
          <a:bodyPr/>
          <a:lstStyle/>
          <a:p>
            <a:fld id="{9D615400-BF3F-482C-A384-E96CFCEF0A1E}" type="slidenum">
              <a:rPr lang="zh-TW" altLang="en-US" smtClean="0">
                <a:ea typeface="新細明體" charset="-120"/>
              </a:rPr>
              <a:pPr/>
              <a:t>15</a:t>
            </a:fld>
            <a:endParaRPr lang="en-US" altLang="zh-TW" smtClean="0">
              <a:ea typeface="新細明體"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投影片圖像版面配置區 1"/>
          <p:cNvSpPr>
            <a:spLocks noGrp="1" noRot="1" noChangeAspect="1"/>
          </p:cNvSpPr>
          <p:nvPr>
            <p:ph type="sldImg"/>
          </p:nvPr>
        </p:nvSpPr>
        <p:spPr>
          <a:ln/>
        </p:spPr>
      </p:sp>
      <p:sp>
        <p:nvSpPr>
          <p:cNvPr id="3" name="備忘稿版面配置區 2"/>
          <p:cNvSpPr>
            <a:spLocks noGrp="1"/>
          </p:cNvSpPr>
          <p:nvPr>
            <p:ph type="body" idx="1"/>
          </p:nvPr>
        </p:nvSpPr>
        <p:spPr/>
        <p:txBody>
          <a:bodyPr/>
          <a:lstStyle/>
          <a:p>
            <a:pPr>
              <a:defRPr/>
            </a:pPr>
            <a:endParaRPr lang="zh-TW" altLang="en-US" dirty="0"/>
          </a:p>
        </p:txBody>
      </p:sp>
      <p:sp>
        <p:nvSpPr>
          <p:cNvPr id="50179" name="投影片編號版面配置區 3"/>
          <p:cNvSpPr>
            <a:spLocks noGrp="1"/>
          </p:cNvSpPr>
          <p:nvPr>
            <p:ph type="sldNum" sz="quarter" idx="5"/>
          </p:nvPr>
        </p:nvSpPr>
        <p:spPr>
          <a:noFill/>
          <a:ln>
            <a:miter lim="800000"/>
            <a:headEnd/>
            <a:tailEnd/>
          </a:ln>
        </p:spPr>
        <p:txBody>
          <a:bodyPr/>
          <a:lstStyle/>
          <a:p>
            <a:fld id="{EF233220-C466-445F-A0AD-02A0BEC22A18}" type="slidenum">
              <a:rPr lang="zh-TW" altLang="en-US" smtClean="0">
                <a:ea typeface="新細明體" charset="-120"/>
              </a:rPr>
              <a:pPr/>
              <a:t>16</a:t>
            </a:fld>
            <a:endParaRPr lang="en-US" altLang="zh-TW" smtClean="0">
              <a:ea typeface="新細明體" charset="-12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投影片圖像版面配置區 1"/>
          <p:cNvSpPr>
            <a:spLocks noGrp="1" noRot="1" noChangeAspect="1"/>
          </p:cNvSpPr>
          <p:nvPr>
            <p:ph type="sldImg"/>
          </p:nvPr>
        </p:nvSpPr>
        <p:spPr>
          <a:ln/>
        </p:spPr>
      </p:sp>
      <p:sp>
        <p:nvSpPr>
          <p:cNvPr id="52226"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52227" name="投影片編號版面配置區 3"/>
          <p:cNvSpPr>
            <a:spLocks noGrp="1"/>
          </p:cNvSpPr>
          <p:nvPr>
            <p:ph type="sldNum" sz="quarter" idx="5"/>
          </p:nvPr>
        </p:nvSpPr>
        <p:spPr>
          <a:noFill/>
          <a:ln>
            <a:miter lim="800000"/>
            <a:headEnd/>
            <a:tailEnd/>
          </a:ln>
        </p:spPr>
        <p:txBody>
          <a:bodyPr/>
          <a:lstStyle/>
          <a:p>
            <a:fld id="{EAFC4C35-2061-4AB4-8829-C6A55137202D}" type="slidenum">
              <a:rPr lang="zh-TW" altLang="en-US" smtClean="0">
                <a:ea typeface="新細明體" charset="-120"/>
              </a:rPr>
              <a:pPr/>
              <a:t>17</a:t>
            </a:fld>
            <a:endParaRPr lang="en-US" altLang="zh-TW" smtClean="0">
              <a:ea typeface="新細明體" charset="-12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投影片圖像版面配置區 1"/>
          <p:cNvSpPr>
            <a:spLocks noGrp="1" noRot="1" noChangeAspect="1"/>
          </p:cNvSpPr>
          <p:nvPr>
            <p:ph type="sldImg"/>
          </p:nvPr>
        </p:nvSpPr>
        <p:spPr>
          <a:ln/>
        </p:spPr>
      </p:sp>
      <p:sp>
        <p:nvSpPr>
          <p:cNvPr id="54274"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54275" name="投影片編號版面配置區 3"/>
          <p:cNvSpPr>
            <a:spLocks noGrp="1"/>
          </p:cNvSpPr>
          <p:nvPr>
            <p:ph type="sldNum" sz="quarter" idx="5"/>
          </p:nvPr>
        </p:nvSpPr>
        <p:spPr>
          <a:noFill/>
          <a:ln>
            <a:miter lim="800000"/>
            <a:headEnd/>
            <a:tailEnd/>
          </a:ln>
        </p:spPr>
        <p:txBody>
          <a:bodyPr/>
          <a:lstStyle/>
          <a:p>
            <a:fld id="{5AD8B501-6753-4777-ADA8-123249B5D861}" type="slidenum">
              <a:rPr lang="zh-TW" altLang="en-US" smtClean="0">
                <a:ea typeface="新細明體" charset="-120"/>
              </a:rPr>
              <a:pPr/>
              <a:t>18</a:t>
            </a:fld>
            <a:endParaRPr lang="en-US" altLang="zh-TW" smtClean="0">
              <a:ea typeface="新細明體" charset="-12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投影片圖像版面配置區 1"/>
          <p:cNvSpPr>
            <a:spLocks noGrp="1" noRot="1" noChangeAspect="1"/>
          </p:cNvSpPr>
          <p:nvPr>
            <p:ph type="sldImg"/>
          </p:nvPr>
        </p:nvSpPr>
        <p:spPr>
          <a:ln/>
        </p:spPr>
      </p:sp>
      <p:sp>
        <p:nvSpPr>
          <p:cNvPr id="56322" name="備忘稿版面配置區 2"/>
          <p:cNvSpPr>
            <a:spLocks noGrp="1"/>
          </p:cNvSpPr>
          <p:nvPr>
            <p:ph type="body" idx="1"/>
          </p:nvPr>
        </p:nvSpPr>
        <p:spPr>
          <a:noFill/>
        </p:spPr>
        <p:txBody>
          <a:bodyPr/>
          <a:lstStyle/>
          <a:p>
            <a:endParaRPr lang="en-US" altLang="zh-TW" dirty="0" smtClean="0">
              <a:ea typeface="新細明體" charset="-120"/>
            </a:endParaRPr>
          </a:p>
        </p:txBody>
      </p:sp>
      <p:sp>
        <p:nvSpPr>
          <p:cNvPr id="56323" name="投影片編號版面配置區 3"/>
          <p:cNvSpPr>
            <a:spLocks noGrp="1"/>
          </p:cNvSpPr>
          <p:nvPr>
            <p:ph type="sldNum" sz="quarter" idx="5"/>
          </p:nvPr>
        </p:nvSpPr>
        <p:spPr>
          <a:noFill/>
          <a:ln>
            <a:miter lim="800000"/>
            <a:headEnd/>
            <a:tailEnd/>
          </a:ln>
        </p:spPr>
        <p:txBody>
          <a:bodyPr/>
          <a:lstStyle/>
          <a:p>
            <a:fld id="{0C850BF1-6AEF-454C-9445-705A1B02AAC2}" type="slidenum">
              <a:rPr lang="zh-TW" altLang="en-US" smtClean="0">
                <a:ea typeface="新細明體" charset="-120"/>
              </a:rPr>
              <a:pPr/>
              <a:t>19</a:t>
            </a:fld>
            <a:endParaRPr lang="en-US" altLang="zh-TW" smtClean="0">
              <a:ea typeface="新細明體" charset="-12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投影片圖像版面配置區 1"/>
          <p:cNvSpPr>
            <a:spLocks noGrp="1" noRot="1" noChangeAspect="1"/>
          </p:cNvSpPr>
          <p:nvPr>
            <p:ph type="sldImg"/>
          </p:nvPr>
        </p:nvSpPr>
        <p:spPr>
          <a:ln/>
        </p:spPr>
      </p:sp>
      <p:sp>
        <p:nvSpPr>
          <p:cNvPr id="58370" name="備忘稿版面配置區 2"/>
          <p:cNvSpPr>
            <a:spLocks noGrp="1"/>
          </p:cNvSpPr>
          <p:nvPr>
            <p:ph type="body" idx="1"/>
          </p:nvPr>
        </p:nvSpPr>
        <p:spPr>
          <a:noFill/>
        </p:spPr>
        <p:txBody>
          <a:bodyPr/>
          <a:lstStyle/>
          <a:p>
            <a:endParaRPr lang="zh-TW" altLang="en-US" b="1" dirty="0" smtClean="0">
              <a:ea typeface="新細明體" charset="-120"/>
            </a:endParaRPr>
          </a:p>
        </p:txBody>
      </p:sp>
      <p:sp>
        <p:nvSpPr>
          <p:cNvPr id="58371" name="投影片編號版面配置區 3"/>
          <p:cNvSpPr>
            <a:spLocks noGrp="1"/>
          </p:cNvSpPr>
          <p:nvPr>
            <p:ph type="sldNum" sz="quarter" idx="5"/>
          </p:nvPr>
        </p:nvSpPr>
        <p:spPr>
          <a:noFill/>
          <a:ln>
            <a:miter lim="800000"/>
            <a:headEnd/>
            <a:tailEnd/>
          </a:ln>
        </p:spPr>
        <p:txBody>
          <a:bodyPr/>
          <a:lstStyle/>
          <a:p>
            <a:fld id="{15273F53-77F9-4933-BE15-85995CC50CFE}" type="slidenum">
              <a:rPr lang="zh-TW" altLang="en-US" smtClean="0">
                <a:ea typeface="新細明體" charset="-120"/>
              </a:rPr>
              <a:pPr/>
              <a:t>20</a:t>
            </a:fld>
            <a:endParaRPr lang="en-US" altLang="zh-TW" smtClean="0">
              <a:ea typeface="新細明體" charset="-12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投影片圖像版面配置區 1"/>
          <p:cNvSpPr>
            <a:spLocks noGrp="1" noRot="1" noChangeAspect="1"/>
          </p:cNvSpPr>
          <p:nvPr>
            <p:ph type="sldImg"/>
          </p:nvPr>
        </p:nvSpPr>
        <p:spPr>
          <a:ln/>
        </p:spPr>
      </p:sp>
      <p:sp>
        <p:nvSpPr>
          <p:cNvPr id="3" name="備忘稿版面配置區 2"/>
          <p:cNvSpPr>
            <a:spLocks noGrp="1"/>
          </p:cNvSpPr>
          <p:nvPr>
            <p:ph type="body" idx="1"/>
          </p:nvPr>
        </p:nvSpPr>
        <p:spPr/>
        <p:txBody>
          <a:bodyPr/>
          <a:lstStyle/>
          <a:p>
            <a:pPr>
              <a:defRPr/>
            </a:pPr>
            <a:r>
              <a:rPr lang="en-US" altLang="zh-TW" kern="0" dirty="0" smtClean="0"/>
              <a:t>https://docs.spring.io/spring-boot/docs/current/reference/html/howto-traditional-deployment.html</a:t>
            </a:r>
          </a:p>
          <a:p>
            <a:pPr>
              <a:defRPr/>
            </a:pPr>
            <a:endParaRPr lang="zh-TW" altLang="en-US" dirty="0"/>
          </a:p>
        </p:txBody>
      </p:sp>
      <p:sp>
        <p:nvSpPr>
          <p:cNvPr id="61443" name="投影片編號版面配置區 3"/>
          <p:cNvSpPr>
            <a:spLocks noGrp="1"/>
          </p:cNvSpPr>
          <p:nvPr>
            <p:ph type="sldNum" sz="quarter" idx="5"/>
          </p:nvPr>
        </p:nvSpPr>
        <p:spPr>
          <a:noFill/>
          <a:ln>
            <a:miter lim="800000"/>
            <a:headEnd/>
            <a:tailEnd/>
          </a:ln>
        </p:spPr>
        <p:txBody>
          <a:bodyPr/>
          <a:lstStyle/>
          <a:p>
            <a:fld id="{076CFDBB-4418-47A4-9B40-AF15C9360D79}" type="slidenum">
              <a:rPr lang="zh-TW" altLang="en-US" smtClean="0">
                <a:ea typeface="新細明體" charset="-120"/>
              </a:rPr>
              <a:pPr/>
              <a:t>23</a:t>
            </a:fld>
            <a:endParaRPr lang="en-US" altLang="zh-TW" smtClean="0">
              <a:ea typeface="新細明體"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投影片圖像版面配置區 1"/>
          <p:cNvSpPr>
            <a:spLocks noGrp="1" noRot="1" noChangeAspect="1"/>
          </p:cNvSpPr>
          <p:nvPr>
            <p:ph type="sldImg"/>
          </p:nvPr>
        </p:nvSpPr>
        <p:spPr>
          <a:ln/>
        </p:spPr>
      </p:sp>
      <p:sp>
        <p:nvSpPr>
          <p:cNvPr id="3" name="備忘稿版面配置區 2"/>
          <p:cNvSpPr>
            <a:spLocks noGrp="1"/>
          </p:cNvSpPr>
          <p:nvPr>
            <p:ph type="body" idx="1"/>
          </p:nvPr>
        </p:nvSpPr>
        <p:spPr/>
        <p:txBody>
          <a:bodyPr/>
          <a:lstStyle/>
          <a:p>
            <a:pPr>
              <a:defRPr/>
            </a:pPr>
            <a:endParaRPr lang="zh-TW" altLang="en-US" dirty="0"/>
          </a:p>
        </p:txBody>
      </p:sp>
      <p:sp>
        <p:nvSpPr>
          <p:cNvPr id="19459" name="投影片編號版面配置區 3"/>
          <p:cNvSpPr>
            <a:spLocks noGrp="1"/>
          </p:cNvSpPr>
          <p:nvPr>
            <p:ph type="sldNum" sz="quarter" idx="5"/>
          </p:nvPr>
        </p:nvSpPr>
        <p:spPr>
          <a:noFill/>
          <a:ln>
            <a:miter lim="800000"/>
            <a:headEnd/>
            <a:tailEnd/>
          </a:ln>
        </p:spPr>
        <p:txBody>
          <a:bodyPr/>
          <a:lstStyle/>
          <a:p>
            <a:fld id="{5E391400-3975-46A9-A6B4-C8CA81D15519}" type="slidenum">
              <a:rPr lang="zh-TW" altLang="en-US" smtClean="0">
                <a:ea typeface="新細明體" charset="-120"/>
              </a:rPr>
              <a:pPr/>
              <a:t>3</a:t>
            </a:fld>
            <a:endParaRPr lang="en-US" altLang="zh-TW" smtClean="0">
              <a:ea typeface="新細明體" charset="-12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BFE4B8AB-CE00-4035-8A6E-86E5F6BC9B4E}" type="slidenum">
              <a:rPr lang="zh-TW" altLang="en-US" smtClean="0"/>
              <a:pPr>
                <a:defRPr/>
              </a:pPr>
              <a:t>24</a:t>
            </a:fld>
            <a:endParaRPr lang="en-US" altLang="zh-TW"/>
          </a:p>
        </p:txBody>
      </p:sp>
    </p:spTree>
    <p:extLst>
      <p:ext uri="{BB962C8B-B14F-4D97-AF65-F5344CB8AC3E}">
        <p14:creationId xmlns:p14="http://schemas.microsoft.com/office/powerpoint/2010/main" val="170594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投影片圖像版面配置區 1"/>
          <p:cNvSpPr>
            <a:spLocks noGrp="1" noRot="1" noChangeAspect="1"/>
          </p:cNvSpPr>
          <p:nvPr>
            <p:ph type="sldImg"/>
          </p:nvPr>
        </p:nvSpPr>
        <p:spPr>
          <a:ln/>
        </p:spPr>
      </p:sp>
      <p:sp>
        <p:nvSpPr>
          <p:cNvPr id="21506"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21507" name="投影片編號版面配置區 3"/>
          <p:cNvSpPr>
            <a:spLocks noGrp="1"/>
          </p:cNvSpPr>
          <p:nvPr>
            <p:ph type="sldNum" sz="quarter" idx="5"/>
          </p:nvPr>
        </p:nvSpPr>
        <p:spPr>
          <a:noFill/>
          <a:ln>
            <a:miter lim="800000"/>
            <a:headEnd/>
            <a:tailEnd/>
          </a:ln>
        </p:spPr>
        <p:txBody>
          <a:bodyPr/>
          <a:lstStyle/>
          <a:p>
            <a:fld id="{1EDE2AD5-1085-49BC-94A3-5CED9A7BFE62}" type="slidenum">
              <a:rPr lang="zh-TW" altLang="en-US" smtClean="0">
                <a:ea typeface="新細明體" charset="-120"/>
              </a:rPr>
              <a:pPr/>
              <a:t>4</a:t>
            </a:fld>
            <a:endParaRPr lang="en-US" altLang="zh-TW" smtClean="0">
              <a:ea typeface="新細明體"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投影片圖像版面配置區 1"/>
          <p:cNvSpPr>
            <a:spLocks noGrp="1" noRot="1" noChangeAspect="1"/>
          </p:cNvSpPr>
          <p:nvPr>
            <p:ph type="sldImg"/>
          </p:nvPr>
        </p:nvSpPr>
        <p:spPr>
          <a:ln/>
        </p:spPr>
      </p:sp>
      <p:sp>
        <p:nvSpPr>
          <p:cNvPr id="23554"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23555" name="投影片編號版面配置區 3"/>
          <p:cNvSpPr>
            <a:spLocks noGrp="1"/>
          </p:cNvSpPr>
          <p:nvPr>
            <p:ph type="sldNum" sz="quarter" idx="5"/>
          </p:nvPr>
        </p:nvSpPr>
        <p:spPr>
          <a:noFill/>
          <a:ln>
            <a:miter lim="800000"/>
            <a:headEnd/>
            <a:tailEnd/>
          </a:ln>
        </p:spPr>
        <p:txBody>
          <a:bodyPr/>
          <a:lstStyle/>
          <a:p>
            <a:fld id="{C47DD6F9-9B5E-4296-9F8B-8CBB9905C9E5}" type="slidenum">
              <a:rPr lang="zh-TW" altLang="en-US" smtClean="0">
                <a:ea typeface="新細明體" charset="-120"/>
              </a:rPr>
              <a:pPr/>
              <a:t>5</a:t>
            </a:fld>
            <a:endParaRPr lang="en-US" altLang="zh-TW" smtClean="0">
              <a:ea typeface="新細明體"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投影片圖像版面配置區 1"/>
          <p:cNvSpPr>
            <a:spLocks noGrp="1" noRot="1" noChangeAspect="1"/>
          </p:cNvSpPr>
          <p:nvPr>
            <p:ph type="sldImg"/>
          </p:nvPr>
        </p:nvSpPr>
        <p:spPr>
          <a:ln/>
        </p:spPr>
      </p:sp>
      <p:sp>
        <p:nvSpPr>
          <p:cNvPr id="25602" name="備忘稿版面配置區 2"/>
          <p:cNvSpPr>
            <a:spLocks noGrp="1"/>
          </p:cNvSpPr>
          <p:nvPr>
            <p:ph type="body" idx="1"/>
          </p:nvPr>
        </p:nvSpPr>
        <p:spPr>
          <a:noFill/>
        </p:spPr>
        <p:txBody>
          <a:bodyPr/>
          <a:lstStyle/>
          <a:p>
            <a:endParaRPr lang="en-US" altLang="zh-TW" dirty="0" smtClean="0">
              <a:ea typeface="新細明體" charset="-120"/>
            </a:endParaRPr>
          </a:p>
        </p:txBody>
      </p:sp>
      <p:sp>
        <p:nvSpPr>
          <p:cNvPr id="25603" name="投影片編號版面配置區 3"/>
          <p:cNvSpPr>
            <a:spLocks noGrp="1"/>
          </p:cNvSpPr>
          <p:nvPr>
            <p:ph type="sldNum" sz="quarter" idx="5"/>
          </p:nvPr>
        </p:nvSpPr>
        <p:spPr>
          <a:noFill/>
          <a:ln>
            <a:miter lim="800000"/>
            <a:headEnd/>
            <a:tailEnd/>
          </a:ln>
        </p:spPr>
        <p:txBody>
          <a:bodyPr/>
          <a:lstStyle/>
          <a:p>
            <a:fld id="{AF7D564A-940E-4CB9-A21F-D6FE17B6C086}" type="slidenum">
              <a:rPr lang="zh-TW" altLang="en-US" smtClean="0">
                <a:ea typeface="新細明體" charset="-120"/>
              </a:rPr>
              <a:pPr/>
              <a:t>6</a:t>
            </a:fld>
            <a:endParaRPr lang="en-US" altLang="zh-TW" smtClean="0">
              <a:ea typeface="新細明體" charset="-12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投影片圖像版面配置區 1"/>
          <p:cNvSpPr>
            <a:spLocks noGrp="1" noRot="1" noChangeAspect="1"/>
          </p:cNvSpPr>
          <p:nvPr>
            <p:ph type="sldImg"/>
          </p:nvPr>
        </p:nvSpPr>
        <p:spPr>
          <a:ln/>
        </p:spPr>
      </p:sp>
      <p:sp>
        <p:nvSpPr>
          <p:cNvPr id="27650"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27651" name="投影片編號版面配置區 3"/>
          <p:cNvSpPr>
            <a:spLocks noGrp="1"/>
          </p:cNvSpPr>
          <p:nvPr>
            <p:ph type="sldNum" sz="quarter" idx="5"/>
          </p:nvPr>
        </p:nvSpPr>
        <p:spPr>
          <a:noFill/>
          <a:ln>
            <a:miter lim="800000"/>
            <a:headEnd/>
            <a:tailEnd/>
          </a:ln>
        </p:spPr>
        <p:txBody>
          <a:bodyPr/>
          <a:lstStyle/>
          <a:p>
            <a:fld id="{075497F8-D1E7-4268-BEAA-12CA3B59548A}" type="slidenum">
              <a:rPr lang="zh-TW" altLang="en-US" smtClean="0">
                <a:ea typeface="新細明體" charset="-120"/>
              </a:rPr>
              <a:pPr/>
              <a:t>7</a:t>
            </a:fld>
            <a:endParaRPr lang="en-US" altLang="zh-TW" smtClean="0">
              <a:ea typeface="新細明體"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投影片圖像版面配置區 1"/>
          <p:cNvSpPr>
            <a:spLocks noGrp="1" noRot="1" noChangeAspect="1"/>
          </p:cNvSpPr>
          <p:nvPr>
            <p:ph type="sldImg"/>
          </p:nvPr>
        </p:nvSpPr>
        <p:spPr>
          <a:ln/>
        </p:spPr>
      </p:sp>
      <p:sp>
        <p:nvSpPr>
          <p:cNvPr id="29698"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29699" name="投影片編號版面配置區 3"/>
          <p:cNvSpPr>
            <a:spLocks noGrp="1"/>
          </p:cNvSpPr>
          <p:nvPr>
            <p:ph type="sldNum" sz="quarter" idx="5"/>
          </p:nvPr>
        </p:nvSpPr>
        <p:spPr>
          <a:noFill/>
          <a:ln>
            <a:miter lim="800000"/>
            <a:headEnd/>
            <a:tailEnd/>
          </a:ln>
        </p:spPr>
        <p:txBody>
          <a:bodyPr/>
          <a:lstStyle/>
          <a:p>
            <a:fld id="{A350AF7C-417F-4A93-98D5-E9EF8818ECF9}" type="slidenum">
              <a:rPr lang="zh-TW" altLang="en-US" smtClean="0">
                <a:ea typeface="新細明體" charset="-120"/>
              </a:rPr>
              <a:pPr/>
              <a:t>8</a:t>
            </a:fld>
            <a:endParaRPr lang="en-US" altLang="zh-TW" smtClean="0">
              <a:ea typeface="新細明體" charset="-12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投影片圖像版面配置區 1"/>
          <p:cNvSpPr>
            <a:spLocks noGrp="1" noRot="1" noChangeAspect="1"/>
          </p:cNvSpPr>
          <p:nvPr>
            <p:ph type="sldImg"/>
          </p:nvPr>
        </p:nvSpPr>
        <p:spPr>
          <a:ln/>
        </p:spPr>
      </p:sp>
      <p:sp>
        <p:nvSpPr>
          <p:cNvPr id="3" name="備忘稿版面配置區 2"/>
          <p:cNvSpPr>
            <a:spLocks noGrp="1"/>
          </p:cNvSpPr>
          <p:nvPr>
            <p:ph type="body" idx="1"/>
          </p:nvPr>
        </p:nvSpPr>
        <p:spPr/>
        <p:txBody>
          <a:bodyPr/>
          <a:lstStyle/>
          <a:p>
            <a:pPr>
              <a:defRPr/>
            </a:pPr>
            <a:endParaRPr lang="zh-TW" altLang="en-US" dirty="0"/>
          </a:p>
        </p:txBody>
      </p:sp>
      <p:sp>
        <p:nvSpPr>
          <p:cNvPr id="36867" name="投影片編號版面配置區 3"/>
          <p:cNvSpPr>
            <a:spLocks noGrp="1"/>
          </p:cNvSpPr>
          <p:nvPr>
            <p:ph type="sldNum" sz="quarter" idx="5"/>
          </p:nvPr>
        </p:nvSpPr>
        <p:spPr>
          <a:noFill/>
          <a:ln>
            <a:miter lim="800000"/>
            <a:headEnd/>
            <a:tailEnd/>
          </a:ln>
        </p:spPr>
        <p:txBody>
          <a:bodyPr/>
          <a:lstStyle/>
          <a:p>
            <a:fld id="{16F7E1AB-5F40-4220-87E7-5A4B85448E80}" type="slidenum">
              <a:rPr lang="zh-TW" altLang="en-US" smtClean="0">
                <a:ea typeface="新細明體" charset="-120"/>
              </a:rPr>
              <a:pPr/>
              <a:t>9</a:t>
            </a:fld>
            <a:endParaRPr lang="en-US" altLang="zh-TW" smtClean="0">
              <a:ea typeface="新細明體" charset="-12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投影片圖像版面配置區 1"/>
          <p:cNvSpPr>
            <a:spLocks noGrp="1" noRot="1" noChangeAspect="1"/>
          </p:cNvSpPr>
          <p:nvPr>
            <p:ph type="sldImg"/>
          </p:nvPr>
        </p:nvSpPr>
        <p:spPr>
          <a:ln/>
        </p:spPr>
      </p:sp>
      <p:sp>
        <p:nvSpPr>
          <p:cNvPr id="38914"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38915" name="投影片編號版面配置區 3"/>
          <p:cNvSpPr>
            <a:spLocks noGrp="1"/>
          </p:cNvSpPr>
          <p:nvPr>
            <p:ph type="sldNum" sz="quarter" idx="5"/>
          </p:nvPr>
        </p:nvSpPr>
        <p:spPr>
          <a:noFill/>
          <a:ln>
            <a:miter lim="800000"/>
            <a:headEnd/>
            <a:tailEnd/>
          </a:ln>
        </p:spPr>
        <p:txBody>
          <a:bodyPr/>
          <a:lstStyle/>
          <a:p>
            <a:fld id="{9A4E9D9C-2333-4BFD-80B6-8887FC4BA386}" type="slidenum">
              <a:rPr lang="zh-TW" altLang="en-US" smtClean="0">
                <a:ea typeface="新細明體" charset="-120"/>
              </a:rPr>
              <a:pPr/>
              <a:t>10</a:t>
            </a:fld>
            <a:endParaRPr lang="en-US" altLang="zh-TW" smtClean="0">
              <a:ea typeface="新細明體"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cSld>
  <p:clrMapOvr>
    <a:masterClrMapping/>
  </p:clrMapOvr>
  <p:transition spd="med">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spd="med">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15175" y="163513"/>
            <a:ext cx="2028825" cy="55848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023938" y="163513"/>
            <a:ext cx="5938837" cy="55848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transition spd="med">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23938" y="1633538"/>
            <a:ext cx="39830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59375" y="1633538"/>
            <a:ext cx="39846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spd="med">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spd="med">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transition spd="med">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spd="med">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spd="med">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02"/>
          <p:cNvPicPr>
            <a:picLocks noChangeAspect="1" noChangeArrowheads="1"/>
          </p:cNvPicPr>
          <p:nvPr/>
        </p:nvPicPr>
        <p:blipFill>
          <a:blip r:embed="rId13"/>
          <a:srcRect/>
          <a:stretch>
            <a:fillRect/>
          </a:stretch>
        </p:blipFill>
        <p:spPr bwMode="auto">
          <a:xfrm>
            <a:off x="0" y="-50800"/>
            <a:ext cx="9144000" cy="1497013"/>
          </a:xfrm>
          <a:prstGeom prst="rect">
            <a:avLst/>
          </a:prstGeom>
          <a:noFill/>
          <a:ln w="9525">
            <a:noFill/>
            <a:miter lim="800000"/>
            <a:headEnd/>
            <a:tailEnd/>
          </a:ln>
        </p:spPr>
      </p:pic>
      <p:sp>
        <p:nvSpPr>
          <p:cNvPr id="1027" name="Rectangle 2"/>
          <p:cNvSpPr>
            <a:spLocks noGrp="1" noChangeArrowheads="1"/>
          </p:cNvSpPr>
          <p:nvPr>
            <p:ph type="title"/>
          </p:nvPr>
        </p:nvSpPr>
        <p:spPr bwMode="auto">
          <a:xfrm>
            <a:off x="1023938" y="163513"/>
            <a:ext cx="8120062" cy="733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1023938" y="1633538"/>
            <a:ext cx="812006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dir="in"/>
  </p:transition>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p:titleStyle>
    <p:bodyStyle>
      <a:lvl1pPr marL="342900" indent="-342900" algn="l" rtl="0" eaLnBrk="0" fontAlgn="base" hangingPunct="0">
        <a:spcBef>
          <a:spcPct val="20000"/>
        </a:spcBef>
        <a:spcAft>
          <a:spcPct val="0"/>
        </a:spcAft>
        <a:buChar char="•"/>
        <a:defRPr sz="3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6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200" b="1">
          <a:solidFill>
            <a:schemeClr val="tx1"/>
          </a:solidFill>
          <a:latin typeface="+mn-lt"/>
          <a:ea typeface="+mn-ea"/>
        </a:defRPr>
      </a:lvl5pPr>
      <a:lvl6pPr marL="2514600" indent="-228600" algn="l" rtl="0" fontAlgn="base">
        <a:spcBef>
          <a:spcPct val="20000"/>
        </a:spcBef>
        <a:spcAft>
          <a:spcPct val="0"/>
        </a:spcAft>
        <a:buChar char="»"/>
        <a:defRPr sz="2200" b="1">
          <a:solidFill>
            <a:schemeClr val="tx1"/>
          </a:solidFill>
          <a:latin typeface="+mn-lt"/>
          <a:ea typeface="+mn-ea"/>
        </a:defRPr>
      </a:lvl6pPr>
      <a:lvl7pPr marL="2971800" indent="-228600" algn="l" rtl="0" fontAlgn="base">
        <a:spcBef>
          <a:spcPct val="20000"/>
        </a:spcBef>
        <a:spcAft>
          <a:spcPct val="0"/>
        </a:spcAft>
        <a:buChar char="»"/>
        <a:defRPr sz="2200" b="1">
          <a:solidFill>
            <a:schemeClr val="tx1"/>
          </a:solidFill>
          <a:latin typeface="+mn-lt"/>
          <a:ea typeface="+mn-ea"/>
        </a:defRPr>
      </a:lvl7pPr>
      <a:lvl8pPr marL="3429000" indent="-228600" algn="l" rtl="0" fontAlgn="base">
        <a:spcBef>
          <a:spcPct val="20000"/>
        </a:spcBef>
        <a:spcAft>
          <a:spcPct val="0"/>
        </a:spcAft>
        <a:buChar char="»"/>
        <a:defRPr sz="2200" b="1">
          <a:solidFill>
            <a:schemeClr val="tx1"/>
          </a:solidFill>
          <a:latin typeface="+mn-lt"/>
          <a:ea typeface="+mn-ea"/>
        </a:defRPr>
      </a:lvl8pPr>
      <a:lvl9pPr marL="3886200" indent="-228600" algn="l" rtl="0" fontAlgn="base">
        <a:spcBef>
          <a:spcPct val="20000"/>
        </a:spcBef>
        <a:spcAft>
          <a:spcPct val="0"/>
        </a:spcAft>
        <a:buChar char="»"/>
        <a:defRPr sz="2200" b="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001"/>
          <p:cNvPicPr>
            <a:picLocks noChangeAspect="1" noChangeArrowheads="1"/>
          </p:cNvPicPr>
          <p:nvPr/>
        </p:nvPicPr>
        <p:blipFill>
          <a:blip r:embed="rId3"/>
          <a:srcRect/>
          <a:stretch>
            <a:fillRect/>
          </a:stretch>
        </p:blipFill>
        <p:spPr bwMode="auto">
          <a:xfrm>
            <a:off x="0" y="-39688"/>
            <a:ext cx="9144000" cy="6897688"/>
          </a:xfrm>
          <a:prstGeom prst="rect">
            <a:avLst/>
          </a:prstGeom>
          <a:noFill/>
          <a:ln w="9525">
            <a:noFill/>
            <a:miter lim="800000"/>
            <a:headEnd/>
            <a:tailEnd/>
          </a:ln>
        </p:spPr>
      </p:pic>
      <p:sp>
        <p:nvSpPr>
          <p:cNvPr id="15362" name="Rectangle 3"/>
          <p:cNvSpPr>
            <a:spLocks noChangeArrowheads="1"/>
          </p:cNvSpPr>
          <p:nvPr/>
        </p:nvSpPr>
        <p:spPr bwMode="auto">
          <a:xfrm>
            <a:off x="273050" y="2636838"/>
            <a:ext cx="8775700" cy="1141412"/>
          </a:xfrm>
          <a:prstGeom prst="rect">
            <a:avLst/>
          </a:prstGeom>
          <a:noFill/>
          <a:ln w="9525">
            <a:noFill/>
            <a:miter lim="800000"/>
            <a:headEnd/>
            <a:tailEnd/>
          </a:ln>
        </p:spPr>
        <p:txBody>
          <a:bodyPr lIns="101572" tIns="50786" rIns="101572" bIns="50786" anchor="ctr"/>
          <a:lstStyle/>
          <a:p>
            <a:pPr algn="ctr" eaLnBrk="0" hangingPunct="0">
              <a:lnSpc>
                <a:spcPct val="115000"/>
              </a:lnSpc>
            </a:pPr>
            <a:r>
              <a:rPr lang="en-US" altLang="zh-TW" sz="4800" dirty="0">
                <a:solidFill>
                  <a:schemeClr val="bg1"/>
                </a:solidFill>
              </a:rPr>
              <a:t>Spring </a:t>
            </a:r>
            <a:r>
              <a:rPr lang="en-US" altLang="zh-TW" sz="4800" dirty="0" smtClean="0">
                <a:solidFill>
                  <a:schemeClr val="bg1"/>
                </a:solidFill>
              </a:rPr>
              <a:t>Boot Part </a:t>
            </a:r>
            <a:r>
              <a:rPr lang="en-US" altLang="zh-TW" sz="4800" dirty="0">
                <a:solidFill>
                  <a:schemeClr val="bg1"/>
                </a:solidFill>
              </a:rPr>
              <a:t>2</a:t>
            </a:r>
            <a:endParaRPr lang="en-US" altLang="en-US" sz="4800" dirty="0">
              <a:solidFill>
                <a:schemeClr val="bg1"/>
              </a:solidFill>
            </a:endParaRPr>
          </a:p>
        </p:txBody>
      </p:sp>
    </p:spTree>
  </p:cSld>
  <p:clrMapOvr>
    <a:masterClrMapping/>
  </p:clrMapOvr>
  <p:transition spd="med">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kern="0" dirty="0" smtClean="0"/>
              <a:t>Database Connection Pool</a:t>
            </a:r>
            <a:endParaRPr lang="en-US" altLang="zh-TW" kern="0" dirty="0"/>
          </a:p>
        </p:txBody>
      </p:sp>
      <p:sp>
        <p:nvSpPr>
          <p:cNvPr id="3" name="矩形 2"/>
          <p:cNvSpPr/>
          <p:nvPr/>
        </p:nvSpPr>
        <p:spPr>
          <a:xfrm>
            <a:off x="776288" y="4114800"/>
            <a:ext cx="7974012" cy="1570038"/>
          </a:xfrm>
          <a:prstGeom prst="rect">
            <a:avLst/>
          </a:prstGeom>
        </p:spPr>
        <p:txBody>
          <a:bodyPr>
            <a:spAutoFit/>
          </a:bodyPr>
          <a:lstStyle/>
          <a:p>
            <a:pPr eaLnBrk="0" hangingPunct="0">
              <a:defRPr/>
            </a:pPr>
            <a:r>
              <a:rPr lang="en-US" altLang="zh-TW" sz="1600" dirty="0">
                <a:solidFill>
                  <a:schemeClr val="tx1"/>
                </a:solidFill>
                <a:latin typeface="Arial" pitchFamily="34" charset="0"/>
                <a:ea typeface="新細明體" pitchFamily="18" charset="-120"/>
              </a:rPr>
              <a:t>Connection pools provide the following benefits:</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Reduces the number of times new connection objects are created</a:t>
            </a:r>
            <a:r>
              <a:rPr lang="zh-TW" altLang="en-US" sz="1600" b="0" dirty="0">
                <a:solidFill>
                  <a:schemeClr val="tx1"/>
                </a:solidFill>
                <a:latin typeface="Arial" pitchFamily="34" charset="0"/>
                <a:ea typeface="新細明體" pitchFamily="18" charset="-120"/>
              </a:rPr>
              <a:t> </a:t>
            </a:r>
            <a:r>
              <a:rPr lang="en-US" altLang="zh-TW" sz="1600" b="0" dirty="0">
                <a:solidFill>
                  <a:schemeClr val="tx1"/>
                </a:solidFill>
                <a:latin typeface="Arial" pitchFamily="34" charset="0"/>
                <a:ea typeface="新細明體" pitchFamily="18" charset="-120"/>
              </a:rPr>
              <a:t>, promotes connection object reuse.</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Controls the amount of resources spent on maintaining connections.</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Reduces the amount of effort required to manually manage connection objects.</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Provide help for connection state or close connection</a:t>
            </a:r>
          </a:p>
        </p:txBody>
      </p:sp>
      <p:sp>
        <p:nvSpPr>
          <p:cNvPr id="37891" name="矩形 3"/>
          <p:cNvSpPr>
            <a:spLocks noChangeArrowheads="1"/>
          </p:cNvSpPr>
          <p:nvPr/>
        </p:nvSpPr>
        <p:spPr bwMode="auto">
          <a:xfrm>
            <a:off x="690563" y="5930900"/>
            <a:ext cx="6565900" cy="585788"/>
          </a:xfrm>
          <a:prstGeom prst="rect">
            <a:avLst/>
          </a:prstGeom>
          <a:noFill/>
          <a:ln w="9525">
            <a:noFill/>
            <a:miter lim="800000"/>
            <a:headEnd/>
            <a:tailEnd/>
          </a:ln>
        </p:spPr>
        <p:txBody>
          <a:bodyPr wrap="none">
            <a:spAutoFit/>
          </a:bodyPr>
          <a:lstStyle/>
          <a:p>
            <a:pPr eaLnBrk="0" hangingPunct="0"/>
            <a:r>
              <a:rPr lang="en-US" altLang="zh-TW" sz="1600">
                <a:solidFill>
                  <a:schemeClr val="tx1"/>
                </a:solidFill>
              </a:rPr>
              <a:t>Defaults setting of apache commons dbcp</a:t>
            </a:r>
          </a:p>
          <a:p>
            <a:pPr eaLnBrk="0" hangingPunct="0"/>
            <a:r>
              <a:rPr lang="en-US" altLang="zh-TW" sz="1600" b="0">
                <a:solidFill>
                  <a:schemeClr val="tx1"/>
                </a:solidFill>
              </a:rPr>
              <a:t>https://commons.apache.org/proper/commons-dbcp/configuration.html</a:t>
            </a:r>
            <a:endParaRPr lang="zh-TW" altLang="en-US" sz="1600" b="0">
              <a:solidFill>
                <a:schemeClr val="tx1"/>
              </a:solidFill>
            </a:endParaRPr>
          </a:p>
        </p:txBody>
      </p:sp>
      <p:pic>
        <p:nvPicPr>
          <p:cNvPr id="37892" name="Picture 2"/>
          <p:cNvPicPr>
            <a:picLocks noChangeAspect="1" noChangeArrowheads="1"/>
          </p:cNvPicPr>
          <p:nvPr/>
        </p:nvPicPr>
        <p:blipFill>
          <a:blip r:embed="rId3"/>
          <a:srcRect/>
          <a:stretch>
            <a:fillRect/>
          </a:stretch>
        </p:blipFill>
        <p:spPr bwMode="auto">
          <a:xfrm>
            <a:off x="831850" y="1574800"/>
            <a:ext cx="4308475" cy="2349500"/>
          </a:xfrm>
          <a:prstGeom prst="rect">
            <a:avLst/>
          </a:prstGeom>
          <a:noFill/>
          <a:ln w="9525">
            <a:noFill/>
            <a:miter lim="800000"/>
            <a:headEnd/>
            <a:tailEnd/>
          </a:ln>
        </p:spPr>
      </p:pic>
      <p:sp>
        <p:nvSpPr>
          <p:cNvPr id="6" name="矩形 5"/>
          <p:cNvSpPr/>
          <p:nvPr/>
        </p:nvSpPr>
        <p:spPr>
          <a:xfrm>
            <a:off x="831850" y="1081088"/>
            <a:ext cx="4400550" cy="400050"/>
          </a:xfrm>
          <a:prstGeom prst="rect">
            <a:avLst/>
          </a:prstGeom>
        </p:spPr>
        <p:txBody>
          <a:bodyPr wrap="none">
            <a:spAutoFit/>
          </a:bodyPr>
          <a:lstStyle/>
          <a:p>
            <a:pPr eaLnBrk="0" hangingPunct="0">
              <a:defRPr/>
            </a:pPr>
            <a:r>
              <a:rPr lang="en-US" altLang="zh-TW" sz="2000" kern="0" dirty="0">
                <a:solidFill>
                  <a:schemeClr val="tx1"/>
                </a:solidFill>
                <a:latin typeface="Arial" pitchFamily="34" charset="0"/>
                <a:ea typeface="新細明體" pitchFamily="18" charset="-120"/>
              </a:rPr>
              <a:t>Application With Connection Pool</a:t>
            </a:r>
          </a:p>
        </p:txBody>
      </p:sp>
    </p:spTree>
  </p:cSld>
  <p:clrMapOvr>
    <a:masterClrMapping/>
  </p:clrMapOvr>
  <p:transition spd="med">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906463" y="269875"/>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sz="2800" cap="all" dirty="0" smtClean="0"/>
              <a:t>CONFIGURING </a:t>
            </a:r>
            <a:r>
              <a:rPr lang="en-US" altLang="zh-TW" sz="2800" cap="all" dirty="0"/>
              <a:t>SPRING BOOT FOR ORACLE</a:t>
            </a:r>
          </a:p>
          <a:p>
            <a:pPr>
              <a:defRPr/>
            </a:pPr>
            <a:endParaRPr lang="en-US" altLang="zh-TW" sz="2800" kern="0" dirty="0"/>
          </a:p>
        </p:txBody>
      </p:sp>
      <p:sp>
        <p:nvSpPr>
          <p:cNvPr id="3" name="矩形 2"/>
          <p:cNvSpPr/>
          <p:nvPr/>
        </p:nvSpPr>
        <p:spPr>
          <a:xfrm>
            <a:off x="850900" y="987425"/>
            <a:ext cx="7548563" cy="3600450"/>
          </a:xfrm>
          <a:prstGeom prst="rect">
            <a:avLst/>
          </a:prstGeom>
        </p:spPr>
        <p:txBody>
          <a:bodyPr>
            <a:spAutoFit/>
          </a:bodyPr>
          <a:lstStyle/>
          <a:p>
            <a:pPr eaLnBrk="0" hangingPunct="0">
              <a:defRPr/>
            </a:pPr>
            <a:r>
              <a:rPr lang="en-US" altLang="zh-TW" sz="2000" dirty="0">
                <a:solidFill>
                  <a:schemeClr val="tx1"/>
                </a:solidFill>
                <a:latin typeface="Arial" pitchFamily="34" charset="0"/>
                <a:ea typeface="新細明體" pitchFamily="18" charset="-120"/>
              </a:rPr>
              <a:t>Oracle Database Driver</a:t>
            </a:r>
          </a:p>
          <a:p>
            <a:pPr eaLnBrk="0" hangingPunct="0">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The Oracle JDBC drivers are not in public Maven repositories due to legal restrictions.</a:t>
            </a:r>
          </a:p>
          <a:p>
            <a:pPr eaLnBrk="0" hangingPunct="0">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you will need to download the JDBC driver from</a:t>
            </a:r>
            <a:r>
              <a:rPr lang="zh-TW" altLang="en-US" sz="1600" b="0" dirty="0">
                <a:solidFill>
                  <a:schemeClr val="tx1"/>
                </a:solidFill>
                <a:latin typeface="Arial" pitchFamily="34" charset="0"/>
                <a:ea typeface="新細明體" pitchFamily="18" charset="-120"/>
              </a:rPr>
              <a:t> </a:t>
            </a:r>
            <a:r>
              <a:rPr lang="en-US" altLang="zh-TW" sz="1600" b="0" dirty="0">
                <a:solidFill>
                  <a:schemeClr val="tx1"/>
                </a:solidFill>
                <a:latin typeface="Arial" pitchFamily="34" charset="0"/>
                <a:ea typeface="新細明體" pitchFamily="18" charset="-120"/>
              </a:rPr>
              <a:t>Oracle Web Site. And then you can install it into your local Maven repository manually.</a:t>
            </a: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eaLnBrk="0" hangingPunct="0">
              <a:defRPr/>
            </a:pPr>
            <a:r>
              <a:rPr lang="en-US" altLang="zh-TW" sz="1600" b="0" dirty="0">
                <a:solidFill>
                  <a:schemeClr val="tx1"/>
                </a:solidFill>
                <a:latin typeface="Arial" pitchFamily="34" charset="0"/>
                <a:ea typeface="新細明體" pitchFamily="18" charset="-120"/>
              </a:rPr>
              <a:t>http://www.oracle.com/technetwork/database/features/jdbc/index-091264.html</a:t>
            </a: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p:txBody>
      </p:sp>
      <p:pic>
        <p:nvPicPr>
          <p:cNvPr id="39939" name="Picture 3"/>
          <p:cNvPicPr>
            <a:picLocks noChangeAspect="1" noChangeArrowheads="1"/>
          </p:cNvPicPr>
          <p:nvPr/>
        </p:nvPicPr>
        <p:blipFill>
          <a:blip r:embed="rId3"/>
          <a:srcRect/>
          <a:stretch>
            <a:fillRect/>
          </a:stretch>
        </p:blipFill>
        <p:spPr bwMode="auto">
          <a:xfrm>
            <a:off x="1135063" y="3465513"/>
            <a:ext cx="3451225" cy="2727325"/>
          </a:xfrm>
          <a:prstGeom prst="rect">
            <a:avLst/>
          </a:prstGeom>
          <a:noFill/>
          <a:ln w="9525">
            <a:noFill/>
            <a:miter lim="800000"/>
            <a:headEnd/>
            <a:tailEnd/>
          </a:ln>
        </p:spPr>
      </p:pic>
    </p:spTree>
  </p:cSld>
  <p:clrMapOvr>
    <a:masterClrMapping/>
  </p:clrMapOvr>
  <p:transition spd="med">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935038"/>
            <a:ext cx="7762875" cy="2801937"/>
          </a:xfrm>
          <a:prstGeom prst="rect">
            <a:avLst/>
          </a:prstGeom>
        </p:spPr>
        <p:txBody>
          <a:bodyPr>
            <a:spAutoFit/>
          </a:bodyPr>
          <a:lstStyle/>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You can install a JAR into your Maven repository using this Maven command. You may need to adjust the version and name depending on the JDBC driver version you download.</a:t>
            </a:r>
          </a:p>
          <a:p>
            <a:pPr marL="742950" lvl="1" indent="-285750" eaLnBrk="0" hangingPunct="0">
              <a:buFont typeface="Arial" panose="020B0604020202020204" pitchFamily="34" charset="0"/>
              <a:buChar char="•"/>
              <a:defRPr/>
            </a:pPr>
            <a:r>
              <a:rPr lang="en-US" altLang="zh-TW" sz="1600" b="0" dirty="0" err="1">
                <a:solidFill>
                  <a:schemeClr val="tx1"/>
                </a:solidFill>
                <a:latin typeface="Arial" pitchFamily="34" charset="0"/>
                <a:ea typeface="新細明體" pitchFamily="18" charset="-120"/>
              </a:rPr>
              <a:t>mvn</a:t>
            </a:r>
            <a:r>
              <a:rPr lang="en-US" altLang="zh-TW" sz="1600" b="0" dirty="0">
                <a:solidFill>
                  <a:schemeClr val="tx1"/>
                </a:solidFill>
                <a:latin typeface="Arial" pitchFamily="34" charset="0"/>
                <a:ea typeface="新細明體" pitchFamily="18" charset="-120"/>
              </a:rPr>
              <a:t> </a:t>
            </a:r>
            <a:r>
              <a:rPr lang="en-US" altLang="zh-TW" sz="1600" b="0" dirty="0" err="1">
                <a:solidFill>
                  <a:schemeClr val="tx1"/>
                </a:solidFill>
                <a:latin typeface="Arial" pitchFamily="34" charset="0"/>
                <a:ea typeface="新細明體" pitchFamily="18" charset="-120"/>
              </a:rPr>
              <a:t>install:install-file</a:t>
            </a:r>
            <a:r>
              <a:rPr lang="en-US" altLang="zh-TW" sz="1600" b="0" dirty="0">
                <a:solidFill>
                  <a:schemeClr val="tx1"/>
                </a:solidFill>
                <a:latin typeface="Arial" pitchFamily="34" charset="0"/>
                <a:ea typeface="新細明體" pitchFamily="18" charset="-120"/>
              </a:rPr>
              <a:t> -</a:t>
            </a:r>
            <a:r>
              <a:rPr lang="en-US" altLang="zh-TW" sz="1600" b="0" dirty="0" err="1">
                <a:solidFill>
                  <a:schemeClr val="tx1"/>
                </a:solidFill>
                <a:latin typeface="Arial" pitchFamily="34" charset="0"/>
                <a:ea typeface="新細明體" pitchFamily="18" charset="-120"/>
              </a:rPr>
              <a:t>Dfile</a:t>
            </a:r>
            <a:r>
              <a:rPr lang="en-US" altLang="zh-TW" sz="1600" b="0" dirty="0">
                <a:solidFill>
                  <a:schemeClr val="tx1"/>
                </a:solidFill>
                <a:latin typeface="Arial" pitchFamily="34" charset="0"/>
                <a:ea typeface="新細明體" pitchFamily="18" charset="-120"/>
              </a:rPr>
              <a:t>=(filename.jar)  -</a:t>
            </a:r>
            <a:r>
              <a:rPr lang="en-US" altLang="zh-TW" sz="1600" b="0" dirty="0" err="1">
                <a:solidFill>
                  <a:schemeClr val="tx1"/>
                </a:solidFill>
                <a:latin typeface="Arial" pitchFamily="34" charset="0"/>
                <a:ea typeface="新細明體" pitchFamily="18" charset="-120"/>
              </a:rPr>
              <a:t>DgroupId</a:t>
            </a:r>
            <a:r>
              <a:rPr lang="en-US" altLang="zh-TW" sz="1600" b="0" dirty="0">
                <a:solidFill>
                  <a:schemeClr val="tx1"/>
                </a:solidFill>
                <a:latin typeface="Arial" pitchFamily="34" charset="0"/>
                <a:ea typeface="新細明體" pitchFamily="18" charset="-120"/>
              </a:rPr>
              <a:t>=(file </a:t>
            </a:r>
            <a:r>
              <a:rPr lang="en-US" altLang="zh-TW" sz="1600" b="0" dirty="0" err="1">
                <a:solidFill>
                  <a:schemeClr val="tx1"/>
                </a:solidFill>
                <a:latin typeface="Arial" pitchFamily="34" charset="0"/>
                <a:ea typeface="新細明體" pitchFamily="18" charset="-120"/>
              </a:rPr>
              <a:t>groupId</a:t>
            </a:r>
            <a:r>
              <a:rPr lang="en-US" altLang="zh-TW" sz="1600" b="0" dirty="0">
                <a:solidFill>
                  <a:schemeClr val="tx1"/>
                </a:solidFill>
                <a:latin typeface="Arial" pitchFamily="34" charset="0"/>
                <a:ea typeface="新細明體" pitchFamily="18" charset="-120"/>
              </a:rPr>
              <a:t>) -</a:t>
            </a:r>
            <a:r>
              <a:rPr lang="en-US" altLang="zh-TW" sz="1600" b="0" dirty="0" err="1">
                <a:solidFill>
                  <a:schemeClr val="tx1"/>
                </a:solidFill>
                <a:latin typeface="Arial" pitchFamily="34" charset="0"/>
                <a:ea typeface="新細明體" pitchFamily="18" charset="-120"/>
              </a:rPr>
              <a:t>DartifactId</a:t>
            </a:r>
            <a:r>
              <a:rPr lang="en-US" altLang="zh-TW" sz="1600" b="0" dirty="0">
                <a:solidFill>
                  <a:schemeClr val="tx1"/>
                </a:solidFill>
                <a:latin typeface="Arial" pitchFamily="34" charset="0"/>
                <a:ea typeface="新細明體" pitchFamily="18" charset="-120"/>
              </a:rPr>
              <a:t>=(file </a:t>
            </a:r>
            <a:r>
              <a:rPr lang="en-US" altLang="zh-TW" sz="1600" b="0" dirty="0" err="1">
                <a:solidFill>
                  <a:schemeClr val="tx1"/>
                </a:solidFill>
                <a:latin typeface="Arial" pitchFamily="34" charset="0"/>
                <a:ea typeface="新細明體" pitchFamily="18" charset="-120"/>
              </a:rPr>
              <a:t>artifactId</a:t>
            </a:r>
            <a:r>
              <a:rPr lang="en-US" altLang="zh-TW" sz="1600" b="0" dirty="0">
                <a:solidFill>
                  <a:schemeClr val="tx1"/>
                </a:solidFill>
                <a:latin typeface="Arial" pitchFamily="34" charset="0"/>
                <a:ea typeface="新細明體" pitchFamily="18" charset="-120"/>
              </a:rPr>
              <a:t>) -</a:t>
            </a:r>
            <a:r>
              <a:rPr lang="en-US" altLang="zh-TW" sz="1600" b="0" dirty="0" err="1">
                <a:solidFill>
                  <a:schemeClr val="tx1"/>
                </a:solidFill>
                <a:latin typeface="Arial" pitchFamily="34" charset="0"/>
                <a:ea typeface="新細明體" pitchFamily="18" charset="-120"/>
              </a:rPr>
              <a:t>Dversion</a:t>
            </a:r>
            <a:r>
              <a:rPr lang="en-US" altLang="zh-TW" sz="1600" b="0" dirty="0">
                <a:solidFill>
                  <a:schemeClr val="tx1"/>
                </a:solidFill>
                <a:latin typeface="Arial" pitchFamily="34" charset="0"/>
                <a:ea typeface="新細明體" pitchFamily="18" charset="-120"/>
              </a:rPr>
              <a:t>=(file version) -</a:t>
            </a:r>
            <a:r>
              <a:rPr lang="en-US" altLang="zh-TW" sz="1600" b="0" dirty="0" err="1">
                <a:solidFill>
                  <a:schemeClr val="tx1"/>
                </a:solidFill>
                <a:latin typeface="Arial" pitchFamily="34" charset="0"/>
                <a:ea typeface="新細明體" pitchFamily="18" charset="-120"/>
              </a:rPr>
              <a:t>Dpackaging</a:t>
            </a:r>
            <a:r>
              <a:rPr lang="en-US" altLang="zh-TW" sz="1600" b="0" dirty="0">
                <a:solidFill>
                  <a:schemeClr val="tx1"/>
                </a:solidFill>
                <a:latin typeface="Arial" pitchFamily="34" charset="0"/>
                <a:ea typeface="新細明體" pitchFamily="18" charset="-120"/>
              </a:rPr>
              <a:t>=jar</a:t>
            </a:r>
          </a:p>
          <a:p>
            <a:pPr eaLnBrk="0" hangingPunct="0">
              <a:defRPr/>
            </a:pPr>
            <a:r>
              <a:rPr lang="en-US" altLang="zh-TW" sz="1600" b="0" dirty="0">
                <a:solidFill>
                  <a:schemeClr val="tx1"/>
                </a:solidFill>
                <a:latin typeface="Arial" pitchFamily="34" charset="0"/>
                <a:ea typeface="新細明體" pitchFamily="18" charset="-120"/>
              </a:rPr>
              <a:t>OR</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You can use Eclipse to import Oracle driver to Maven</a:t>
            </a:r>
          </a:p>
          <a:p>
            <a:pPr marL="742950" lvl="1"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Right click and select Run As</a:t>
            </a:r>
          </a:p>
          <a:p>
            <a:pPr marL="742950" lvl="1"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Select</a:t>
            </a:r>
            <a:r>
              <a:rPr lang="zh-TW" altLang="en-US" sz="1600" b="0" dirty="0">
                <a:solidFill>
                  <a:schemeClr val="tx1"/>
                </a:solidFill>
                <a:latin typeface="Arial" pitchFamily="34" charset="0"/>
                <a:ea typeface="新細明體" pitchFamily="18" charset="-120"/>
              </a:rPr>
              <a:t> </a:t>
            </a:r>
            <a:r>
              <a:rPr lang="en-US" altLang="zh-TW" sz="1600" b="0" dirty="0">
                <a:solidFill>
                  <a:schemeClr val="tx1"/>
                </a:solidFill>
                <a:latin typeface="Arial" pitchFamily="34" charset="0"/>
                <a:ea typeface="新細明體" pitchFamily="18" charset="-120"/>
              </a:rPr>
              <a:t>Run Configuration</a:t>
            </a:r>
          </a:p>
          <a:p>
            <a:pPr marL="742950" lvl="1"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Write down the information for maven to run like this picture then click run</a:t>
            </a:r>
          </a:p>
          <a:p>
            <a:pPr marL="742950" lvl="1"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p:txBody>
      </p:sp>
      <p:pic>
        <p:nvPicPr>
          <p:cNvPr id="41986" name="Picture 4"/>
          <p:cNvPicPr>
            <a:picLocks noChangeAspect="1" noChangeArrowheads="1"/>
          </p:cNvPicPr>
          <p:nvPr/>
        </p:nvPicPr>
        <p:blipFill>
          <a:blip r:embed="rId3"/>
          <a:srcRect/>
          <a:stretch>
            <a:fillRect/>
          </a:stretch>
        </p:blipFill>
        <p:spPr bwMode="auto">
          <a:xfrm>
            <a:off x="1471613" y="3497263"/>
            <a:ext cx="4567237" cy="3275012"/>
          </a:xfrm>
          <a:prstGeom prst="rect">
            <a:avLst/>
          </a:prstGeom>
          <a:noFill/>
          <a:ln w="9525">
            <a:noFill/>
            <a:miter lim="800000"/>
            <a:headEnd/>
            <a:tailEnd/>
          </a:ln>
        </p:spPr>
      </p:pic>
      <p:sp>
        <p:nvSpPr>
          <p:cNvPr id="41987"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b="0" dirty="0">
                <a:solidFill>
                  <a:schemeClr val="tx2"/>
                </a:solidFill>
                <a:latin typeface="Helvetica 55 Roman"/>
              </a:rPr>
              <a:t>Installing Oracle Jar into Maven </a:t>
            </a:r>
          </a:p>
          <a:p>
            <a:pPr eaLnBrk="0" hangingPunct="0"/>
            <a:r>
              <a:rPr lang="en-US" altLang="zh-TW" sz="3800" dirty="0">
                <a:solidFill>
                  <a:schemeClr val="tx2"/>
                </a:solidFill>
                <a:latin typeface="Helvetica 55 Roman"/>
              </a:rPr>
              <a:t/>
            </a:r>
            <a:br>
              <a:rPr lang="en-US" altLang="zh-TW" sz="3800" dirty="0">
                <a:solidFill>
                  <a:schemeClr val="tx2"/>
                </a:solidFill>
                <a:latin typeface="Helvetica 55 Roman"/>
              </a:rPr>
            </a:br>
            <a:endParaRPr lang="en-US" altLang="zh-TW" sz="3800" b="0" dirty="0">
              <a:solidFill>
                <a:schemeClr val="tx2"/>
              </a:solidFill>
              <a:latin typeface="Helvetica 55 Roman"/>
            </a:endParaRPr>
          </a:p>
        </p:txBody>
      </p:sp>
    </p:spTree>
  </p:cSld>
  <p:clrMapOvr>
    <a:masterClrMapping/>
  </p:clrMapOvr>
  <p:transition spd="med">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2"/>
          <p:cNvPicPr>
            <a:picLocks noChangeAspect="1" noChangeArrowheads="1"/>
          </p:cNvPicPr>
          <p:nvPr/>
        </p:nvPicPr>
        <p:blipFill>
          <a:blip r:embed="rId2"/>
          <a:srcRect/>
          <a:stretch>
            <a:fillRect/>
          </a:stretch>
        </p:blipFill>
        <p:spPr bwMode="auto">
          <a:xfrm>
            <a:off x="1036638" y="3697288"/>
            <a:ext cx="3609975" cy="952500"/>
          </a:xfrm>
          <a:prstGeom prst="rect">
            <a:avLst/>
          </a:prstGeom>
          <a:noFill/>
          <a:ln w="9525">
            <a:noFill/>
            <a:miter lim="800000"/>
            <a:headEnd/>
            <a:tailEnd/>
          </a:ln>
        </p:spPr>
      </p:pic>
      <p:pic>
        <p:nvPicPr>
          <p:cNvPr id="44034" name="Picture 3"/>
          <p:cNvPicPr>
            <a:picLocks noChangeAspect="1" noChangeArrowheads="1"/>
          </p:cNvPicPr>
          <p:nvPr/>
        </p:nvPicPr>
        <p:blipFill>
          <a:blip r:embed="rId3"/>
          <a:srcRect/>
          <a:stretch>
            <a:fillRect/>
          </a:stretch>
        </p:blipFill>
        <p:spPr bwMode="auto">
          <a:xfrm>
            <a:off x="1263650" y="5180013"/>
            <a:ext cx="4073525" cy="1677987"/>
          </a:xfrm>
          <a:prstGeom prst="rect">
            <a:avLst/>
          </a:prstGeom>
          <a:noFill/>
          <a:ln w="9525">
            <a:noFill/>
            <a:miter lim="800000"/>
            <a:headEnd/>
            <a:tailEnd/>
          </a:ln>
        </p:spPr>
      </p:pic>
      <p:pic>
        <p:nvPicPr>
          <p:cNvPr id="44035" name="Picture 3"/>
          <p:cNvPicPr>
            <a:picLocks noChangeAspect="1" noChangeArrowheads="1"/>
          </p:cNvPicPr>
          <p:nvPr/>
        </p:nvPicPr>
        <p:blipFill>
          <a:blip r:embed="rId4"/>
          <a:srcRect/>
          <a:stretch>
            <a:fillRect/>
          </a:stretch>
        </p:blipFill>
        <p:spPr bwMode="auto">
          <a:xfrm>
            <a:off x="1177925" y="1257300"/>
            <a:ext cx="7350125" cy="1874838"/>
          </a:xfrm>
          <a:prstGeom prst="rect">
            <a:avLst/>
          </a:prstGeom>
          <a:noFill/>
          <a:ln w="9525">
            <a:noFill/>
            <a:miter lim="800000"/>
            <a:headEnd/>
            <a:tailEnd/>
          </a:ln>
        </p:spPr>
      </p:pic>
      <p:sp>
        <p:nvSpPr>
          <p:cNvPr id="5" name="矩形 4"/>
          <p:cNvSpPr/>
          <p:nvPr/>
        </p:nvSpPr>
        <p:spPr>
          <a:xfrm>
            <a:off x="765175" y="935038"/>
            <a:ext cx="7762875" cy="4524375"/>
          </a:xfrm>
          <a:prstGeom prst="rect">
            <a:avLst/>
          </a:prstGeom>
        </p:spPr>
        <p:txBody>
          <a:bodyPr>
            <a:spAutoFit/>
          </a:bodyPr>
          <a:lstStyle/>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Run Result will be like this</a:t>
            </a: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After Add Oracle Driver to Maven Repository ,</a:t>
            </a:r>
            <a:r>
              <a:rPr lang="zh-TW" altLang="en-US" sz="1600" b="0" dirty="0">
                <a:solidFill>
                  <a:schemeClr val="tx1"/>
                </a:solidFill>
                <a:latin typeface="Arial" pitchFamily="34" charset="0"/>
                <a:ea typeface="新細明體" pitchFamily="18" charset="-120"/>
              </a:rPr>
              <a:t> </a:t>
            </a:r>
            <a:r>
              <a:rPr lang="en-US" altLang="zh-TW" sz="1600" b="0" dirty="0">
                <a:solidFill>
                  <a:schemeClr val="tx1"/>
                </a:solidFill>
                <a:latin typeface="Arial" pitchFamily="34" charset="0"/>
                <a:ea typeface="新細明體" pitchFamily="18" charset="-120"/>
              </a:rPr>
              <a:t>we need to add dependency setting on POM file</a:t>
            </a:r>
          </a:p>
          <a:p>
            <a:pPr eaLnBrk="0" hangingPunct="0">
              <a:defRPr/>
            </a:pPr>
            <a:endParaRPr lang="en-US" altLang="zh-TW" sz="1600" b="0" dirty="0">
              <a:solidFill>
                <a:schemeClr val="tx1"/>
              </a:solidFill>
              <a:latin typeface="Arial" pitchFamily="34" charset="0"/>
              <a:ea typeface="新細明體" pitchFamily="18" charset="-120"/>
            </a:endParaRPr>
          </a:p>
          <a:p>
            <a:pPr eaLnBrk="0" hangingPunct="0">
              <a:defRPr/>
            </a:pPr>
            <a:endParaRPr lang="en-US" altLang="zh-TW" sz="1600" b="0" dirty="0">
              <a:solidFill>
                <a:schemeClr val="tx1"/>
              </a:solidFill>
              <a:latin typeface="Arial" pitchFamily="34" charset="0"/>
              <a:ea typeface="新細明體" pitchFamily="18" charset="-120"/>
            </a:endParaRPr>
          </a:p>
          <a:p>
            <a:pPr eaLnBrk="0" hangingPunct="0">
              <a:defRPr/>
            </a:pPr>
            <a:endParaRPr lang="en-US" altLang="zh-TW" sz="1600" b="0" dirty="0">
              <a:solidFill>
                <a:schemeClr val="tx1"/>
              </a:solidFill>
              <a:latin typeface="Arial" pitchFamily="34" charset="0"/>
              <a:ea typeface="新細明體" pitchFamily="18" charset="-120"/>
            </a:endParaRPr>
          </a:p>
          <a:p>
            <a:pPr eaLnBrk="0" hangingPunct="0">
              <a:defRPr/>
            </a:pPr>
            <a:endParaRPr lang="en-US" altLang="zh-TW" sz="1600" b="0" dirty="0">
              <a:solidFill>
                <a:schemeClr val="tx1"/>
              </a:solidFill>
              <a:latin typeface="Arial" pitchFamily="34" charset="0"/>
              <a:ea typeface="新細明體" pitchFamily="18" charset="-120"/>
            </a:endParaRPr>
          </a:p>
          <a:p>
            <a:pPr eaLnBrk="0" hangingPunct="0">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Finished and Oracle driver will be add to dependencies</a:t>
            </a:r>
          </a:p>
          <a:p>
            <a:pPr marL="742950" lvl="1"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p:txBody>
      </p:sp>
    </p:spTree>
  </p:cSld>
  <p:clrMapOvr>
    <a:masterClrMapping/>
  </p:clrMapOvr>
  <p:transition spd="med">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dirty="0">
                <a:solidFill>
                  <a:schemeClr val="tx2"/>
                </a:solidFill>
                <a:latin typeface="Helvetica 55 Roman"/>
              </a:rPr>
              <a:t>JDBC - Statements</a:t>
            </a:r>
          </a:p>
        </p:txBody>
      </p:sp>
      <p:sp>
        <p:nvSpPr>
          <p:cNvPr id="45058" name="矩形 2"/>
          <p:cNvSpPr>
            <a:spLocks noChangeArrowheads="1"/>
          </p:cNvSpPr>
          <p:nvPr/>
        </p:nvSpPr>
        <p:spPr bwMode="auto">
          <a:xfrm>
            <a:off x="765175" y="935038"/>
            <a:ext cx="7762875" cy="831850"/>
          </a:xfrm>
          <a:prstGeom prst="rect">
            <a:avLst/>
          </a:prstGeom>
          <a:noFill/>
          <a:ln w="9525">
            <a:noFill/>
            <a:miter lim="800000"/>
            <a:headEnd/>
            <a:tailEnd/>
          </a:ln>
        </p:spPr>
        <p:txBody>
          <a:bodyPr>
            <a:spAutoFit/>
          </a:bodyPr>
          <a:lstStyle/>
          <a:p>
            <a:pPr marL="285750" indent="-285750" eaLnBrk="0" hangingPunct="0">
              <a:buFont typeface="Arial" charset="0"/>
              <a:buChar char="•"/>
            </a:pPr>
            <a:r>
              <a:rPr lang="en-US" altLang="zh-TW" sz="1600" b="0">
                <a:solidFill>
                  <a:schemeClr val="tx1"/>
                </a:solidFill>
              </a:rPr>
              <a:t>The JDBC </a:t>
            </a:r>
            <a:r>
              <a:rPr lang="en-US" altLang="zh-TW" sz="1600" b="0" i="1">
                <a:solidFill>
                  <a:schemeClr val="tx1"/>
                </a:solidFill>
              </a:rPr>
              <a:t>Statement, CallableStatement,</a:t>
            </a:r>
            <a:r>
              <a:rPr lang="en-US" altLang="zh-TW" sz="1600" b="0">
                <a:solidFill>
                  <a:schemeClr val="tx1"/>
                </a:solidFill>
              </a:rPr>
              <a:t> and </a:t>
            </a:r>
            <a:r>
              <a:rPr lang="en-US" altLang="zh-TW" sz="1600" b="0" i="1">
                <a:solidFill>
                  <a:schemeClr val="tx1"/>
                </a:solidFill>
              </a:rPr>
              <a:t>PreparedStatement</a:t>
            </a:r>
            <a:r>
              <a:rPr lang="en-US" altLang="zh-TW" sz="1600" b="0">
                <a:solidFill>
                  <a:schemeClr val="tx1"/>
                </a:solidFill>
              </a:rPr>
              <a:t> interfaces define the methods and properties that enable you to send SQL or PL/SQL commands and receive data from your</a:t>
            </a:r>
          </a:p>
        </p:txBody>
      </p:sp>
      <p:graphicFrame>
        <p:nvGraphicFramePr>
          <p:cNvPr id="4" name="表格 3"/>
          <p:cNvGraphicFramePr>
            <a:graphicFrameLocks noGrp="1"/>
          </p:cNvGraphicFramePr>
          <p:nvPr/>
        </p:nvGraphicFramePr>
        <p:xfrm>
          <a:off x="895350" y="1944688"/>
          <a:ext cx="8025975" cy="3904273"/>
        </p:xfrm>
        <a:graphic>
          <a:graphicData uri="http://schemas.openxmlformats.org/drawingml/2006/table">
            <a:tbl>
              <a:tblPr/>
              <a:tblGrid>
                <a:gridCol w="2102936"/>
                <a:gridCol w="5923039"/>
              </a:tblGrid>
              <a:tr h="0">
                <a:tc>
                  <a:txBody>
                    <a:bodyPr/>
                    <a:lstStyle/>
                    <a:p>
                      <a:pPr algn="l" fontAlgn="t"/>
                      <a:r>
                        <a:rPr lang="en-US" sz="1400" dirty="0">
                          <a:effectLst/>
                        </a:rPr>
                        <a:t>Interfaces</a:t>
                      </a:r>
                    </a:p>
                  </a:txBody>
                  <a:tcPr marL="70459" marR="70459" marT="70459" marB="7045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Recommended Use</a:t>
                      </a:r>
                    </a:p>
                  </a:txBody>
                  <a:tcPr marL="70459" marR="70459" marT="70459" marB="7045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38943">
                <a:tc>
                  <a:txBody>
                    <a:bodyPr/>
                    <a:lstStyle/>
                    <a:p>
                      <a:pPr fontAlgn="t"/>
                      <a:r>
                        <a:rPr lang="en-US" sz="1400" dirty="0" smtClean="0">
                          <a:effectLst/>
                        </a:rPr>
                        <a:t>Statement</a:t>
                      </a:r>
                      <a:endParaRPr lang="en-US" sz="1400" dirty="0">
                        <a:effectLst/>
                      </a:endParaRPr>
                    </a:p>
                  </a:txBody>
                  <a:tcPr marL="70459" marR="70459" marT="70459" marB="7045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Use the for general-purpose access to your database. Useful when you are using static SQL statements at runtime. </a:t>
                      </a:r>
                      <a:endParaRPr lang="en-US" sz="1400" dirty="0" smtClean="0">
                        <a:effectLst/>
                      </a:endParaRPr>
                    </a:p>
                    <a:p>
                      <a:pPr fontAlgn="t"/>
                      <a:endParaRPr lang="en-US" sz="1400" dirty="0" smtClean="0">
                        <a:effectLst/>
                      </a:endParaRPr>
                    </a:p>
                    <a:p>
                      <a:pPr fontAlgn="t"/>
                      <a:r>
                        <a:rPr lang="en-US" sz="1400" dirty="0" smtClean="0">
                          <a:effectLst/>
                        </a:rPr>
                        <a:t>The </a:t>
                      </a:r>
                      <a:r>
                        <a:rPr lang="en-US" sz="1400" dirty="0">
                          <a:effectLst/>
                        </a:rPr>
                        <a:t>Statement interface cannot accept parameters.</a:t>
                      </a:r>
                    </a:p>
                  </a:txBody>
                  <a:tcPr marL="70459" marR="70459" marT="70459" marB="7045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55526">
                <a:tc>
                  <a:txBody>
                    <a:bodyPr/>
                    <a:lstStyle/>
                    <a:p>
                      <a:pPr fontAlgn="t"/>
                      <a:r>
                        <a:rPr lang="en-US" sz="1400" dirty="0" err="1">
                          <a:effectLst/>
                        </a:rPr>
                        <a:t>PreparedStatement</a:t>
                      </a:r>
                      <a:endParaRPr lang="en-US" sz="1400" dirty="0">
                        <a:effectLst/>
                      </a:endParaRPr>
                    </a:p>
                  </a:txBody>
                  <a:tcPr marL="70459" marR="70459" marT="70459" marB="7045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smtClean="0">
                          <a:effectLst/>
                        </a:rPr>
                        <a:t>Used</a:t>
                      </a:r>
                      <a:r>
                        <a:rPr lang="en-US" sz="1400" baseline="0" dirty="0" smtClean="0">
                          <a:effectLst/>
                        </a:rPr>
                        <a:t> </a:t>
                      </a:r>
                      <a:r>
                        <a:rPr lang="en-US" sz="1400" dirty="0" smtClean="0">
                          <a:effectLst/>
                        </a:rPr>
                        <a:t>when </a:t>
                      </a:r>
                      <a:r>
                        <a:rPr lang="en-US" sz="1400" dirty="0">
                          <a:effectLst/>
                        </a:rPr>
                        <a:t>you plan to use the SQL statements many times. </a:t>
                      </a:r>
                      <a:endParaRPr lang="en-US" sz="1400" dirty="0" smtClean="0">
                        <a:effectLst/>
                      </a:endParaRPr>
                    </a:p>
                    <a:p>
                      <a:pPr fontAlgn="t"/>
                      <a:endParaRPr lang="en-US" sz="1400" dirty="0" smtClean="0">
                        <a:effectLst/>
                      </a:endParaRPr>
                    </a:p>
                    <a:p>
                      <a:pPr fontAlgn="t"/>
                      <a:r>
                        <a:rPr lang="en-US" sz="1400" dirty="0" smtClean="0">
                          <a:effectLst/>
                        </a:rPr>
                        <a:t>The </a:t>
                      </a:r>
                      <a:r>
                        <a:rPr lang="en-US" sz="1400" dirty="0" err="1">
                          <a:effectLst/>
                        </a:rPr>
                        <a:t>PreparedStatement</a:t>
                      </a:r>
                      <a:r>
                        <a:rPr lang="en-US" sz="1400" dirty="0">
                          <a:effectLst/>
                        </a:rPr>
                        <a:t> interface accepts input parameters at runtime.</a:t>
                      </a:r>
                    </a:p>
                  </a:txBody>
                  <a:tcPr marL="70459" marR="70459" marT="70459" marB="7045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55526">
                <a:tc>
                  <a:txBody>
                    <a:bodyPr/>
                    <a:lstStyle/>
                    <a:p>
                      <a:pPr fontAlgn="t"/>
                      <a:r>
                        <a:rPr lang="en-US" sz="1400">
                          <a:effectLst/>
                        </a:rPr>
                        <a:t>CallableStatement</a:t>
                      </a:r>
                    </a:p>
                  </a:txBody>
                  <a:tcPr marL="70459" marR="70459" marT="70459" marB="7045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smtClean="0">
                          <a:effectLst/>
                        </a:rPr>
                        <a:t>Used</a:t>
                      </a:r>
                      <a:r>
                        <a:rPr lang="en-US" sz="1400" baseline="0" dirty="0" smtClean="0">
                          <a:effectLst/>
                        </a:rPr>
                        <a:t> </a:t>
                      </a:r>
                      <a:r>
                        <a:rPr lang="en-US" sz="1400" dirty="0" smtClean="0">
                          <a:effectLst/>
                        </a:rPr>
                        <a:t>when </a:t>
                      </a:r>
                      <a:r>
                        <a:rPr lang="en-US" sz="1400" dirty="0">
                          <a:effectLst/>
                        </a:rPr>
                        <a:t>you want to access the database stored procedures. </a:t>
                      </a:r>
                      <a:endParaRPr lang="en-US" sz="1400" dirty="0" smtClean="0">
                        <a:effectLst/>
                      </a:endParaRPr>
                    </a:p>
                    <a:p>
                      <a:pPr fontAlgn="t"/>
                      <a:endParaRPr lang="en-US" sz="1400" dirty="0" smtClean="0">
                        <a:effectLst/>
                      </a:endParaRPr>
                    </a:p>
                    <a:p>
                      <a:pPr fontAlgn="t"/>
                      <a:r>
                        <a:rPr lang="en-US" sz="1400" dirty="0" smtClean="0">
                          <a:effectLst/>
                        </a:rPr>
                        <a:t>The </a:t>
                      </a:r>
                      <a:r>
                        <a:rPr lang="en-US" sz="1400" dirty="0" err="1">
                          <a:effectLst/>
                        </a:rPr>
                        <a:t>CallableStatement</a:t>
                      </a:r>
                      <a:r>
                        <a:rPr lang="en-US" sz="1400" dirty="0">
                          <a:effectLst/>
                        </a:rPr>
                        <a:t> interface can also accept runtime input parameters.</a:t>
                      </a:r>
                    </a:p>
                  </a:txBody>
                  <a:tcPr marL="70459" marR="70459" marT="70459" marB="7045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矩形 4"/>
          <p:cNvSpPr/>
          <p:nvPr/>
        </p:nvSpPr>
        <p:spPr>
          <a:xfrm>
            <a:off x="885825" y="5934075"/>
            <a:ext cx="7761288" cy="647700"/>
          </a:xfrm>
          <a:prstGeom prst="rect">
            <a:avLst/>
          </a:prstGeom>
        </p:spPr>
        <p:txBody>
          <a:bodyPr>
            <a:spAutoFit/>
          </a:bodyPr>
          <a:lstStyle/>
          <a:p>
            <a:pPr eaLnBrk="0" hangingPunct="0">
              <a:defRPr/>
            </a:pPr>
            <a:r>
              <a:rPr lang="en-US" altLang="zh-TW" sz="2000" dirty="0">
                <a:solidFill>
                  <a:schemeClr val="tx1"/>
                </a:solidFill>
                <a:latin typeface="Arial" pitchFamily="34" charset="0"/>
                <a:ea typeface="新細明體" pitchFamily="18" charset="-120"/>
              </a:rPr>
              <a:t>Closing Statement Object</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Don’t forget to close the Statement </a:t>
            </a:r>
            <a:r>
              <a:rPr lang="en-US" altLang="zh-TW" sz="1600" b="0" dirty="0" err="1">
                <a:solidFill>
                  <a:schemeClr val="tx1"/>
                </a:solidFill>
                <a:latin typeface="Arial" pitchFamily="34" charset="0"/>
                <a:ea typeface="新細明體" pitchFamily="18" charset="-120"/>
              </a:rPr>
              <a:t>Obejct</a:t>
            </a:r>
            <a:r>
              <a:rPr lang="en-US" altLang="zh-TW" sz="1600" b="0" dirty="0">
                <a:solidFill>
                  <a:schemeClr val="tx1"/>
                </a:solidFill>
                <a:latin typeface="Arial" pitchFamily="34" charset="0"/>
                <a:ea typeface="新細明體" pitchFamily="18" charset="-120"/>
              </a:rPr>
              <a:t> to save database resources</a:t>
            </a:r>
          </a:p>
        </p:txBody>
      </p:sp>
    </p:spTree>
  </p:cSld>
  <p:clrMapOvr>
    <a:masterClrMapping/>
  </p:clrMapOvr>
  <p:transition spd="med">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矩形 1"/>
          <p:cNvSpPr>
            <a:spLocks noChangeArrowheads="1"/>
          </p:cNvSpPr>
          <p:nvPr/>
        </p:nvSpPr>
        <p:spPr bwMode="auto">
          <a:xfrm>
            <a:off x="765175" y="935038"/>
            <a:ext cx="7762875" cy="893762"/>
          </a:xfrm>
          <a:prstGeom prst="rect">
            <a:avLst/>
          </a:prstGeom>
          <a:noFill/>
          <a:ln w="9525">
            <a:noFill/>
            <a:miter lim="800000"/>
            <a:headEnd/>
            <a:tailEnd/>
          </a:ln>
        </p:spPr>
        <p:txBody>
          <a:bodyPr>
            <a:spAutoFit/>
          </a:bodyPr>
          <a:lstStyle/>
          <a:p>
            <a:pPr eaLnBrk="0" hangingPunct="0"/>
            <a:r>
              <a:rPr lang="en-US" altLang="zh-TW" sz="2000">
                <a:solidFill>
                  <a:schemeClr val="tx1"/>
                </a:solidFill>
              </a:rPr>
              <a:t>Creating Statement Object</a:t>
            </a:r>
          </a:p>
          <a:p>
            <a:pPr marL="742950" lvl="1" indent="-285750" eaLnBrk="0" hangingPunct="0">
              <a:buFont typeface="Arial" charset="0"/>
              <a:buChar char="•"/>
            </a:pPr>
            <a:r>
              <a:rPr lang="en-US" altLang="zh-TW" sz="1600" b="0">
                <a:solidFill>
                  <a:schemeClr val="tx1"/>
                </a:solidFill>
              </a:rPr>
              <a:t>Example</a:t>
            </a:r>
          </a:p>
          <a:p>
            <a:pPr marL="742950" lvl="1" indent="-285750" eaLnBrk="0" hangingPunct="0">
              <a:buFont typeface="Arial" charset="0"/>
              <a:buChar char="•"/>
            </a:pPr>
            <a:endParaRPr lang="en-US" altLang="zh-TW" sz="1600" b="0">
              <a:solidFill>
                <a:schemeClr val="tx1"/>
              </a:solidFill>
            </a:endParaRPr>
          </a:p>
        </p:txBody>
      </p:sp>
      <p:pic>
        <p:nvPicPr>
          <p:cNvPr id="47106" name="Picture 2"/>
          <p:cNvPicPr>
            <a:picLocks noChangeAspect="1" noChangeArrowheads="1"/>
          </p:cNvPicPr>
          <p:nvPr/>
        </p:nvPicPr>
        <p:blipFill>
          <a:blip r:embed="rId3"/>
          <a:srcRect/>
          <a:stretch>
            <a:fillRect/>
          </a:stretch>
        </p:blipFill>
        <p:spPr bwMode="auto">
          <a:xfrm>
            <a:off x="1601788" y="1563688"/>
            <a:ext cx="2305050" cy="1800225"/>
          </a:xfrm>
          <a:prstGeom prst="rect">
            <a:avLst/>
          </a:prstGeom>
          <a:noFill/>
          <a:ln w="9525">
            <a:noFill/>
            <a:miter lim="800000"/>
            <a:headEnd/>
            <a:tailEnd/>
          </a:ln>
        </p:spPr>
      </p:pic>
      <p:sp>
        <p:nvSpPr>
          <p:cNvPr id="47107" name="矩形 3"/>
          <p:cNvSpPr>
            <a:spLocks noChangeArrowheads="1"/>
          </p:cNvSpPr>
          <p:nvPr/>
        </p:nvSpPr>
        <p:spPr bwMode="auto">
          <a:xfrm>
            <a:off x="609600" y="3448050"/>
            <a:ext cx="7761288" cy="3540125"/>
          </a:xfrm>
          <a:prstGeom prst="rect">
            <a:avLst/>
          </a:prstGeom>
          <a:noFill/>
          <a:ln w="9525">
            <a:noFill/>
            <a:miter lim="800000"/>
            <a:headEnd/>
            <a:tailEnd/>
          </a:ln>
        </p:spPr>
        <p:txBody>
          <a:bodyPr>
            <a:spAutoFit/>
          </a:bodyPr>
          <a:lstStyle/>
          <a:p>
            <a:pPr marL="285750" indent="-285750" eaLnBrk="0" hangingPunct="0">
              <a:buFont typeface="Arial" charset="0"/>
              <a:buChar char="•"/>
            </a:pPr>
            <a:r>
              <a:rPr lang="en-US" altLang="zh-TW" sz="1600" b="0">
                <a:solidFill>
                  <a:schemeClr val="tx1"/>
                </a:solidFill>
              </a:rPr>
              <a:t>Three execute methods :</a:t>
            </a:r>
          </a:p>
          <a:p>
            <a:pPr marL="742950" lvl="1" indent="-285750" eaLnBrk="0" hangingPunct="0">
              <a:buFont typeface="Arial" charset="0"/>
              <a:buChar char="•"/>
            </a:pPr>
            <a:r>
              <a:rPr lang="en-US" altLang="zh-TW" sz="1600">
                <a:solidFill>
                  <a:schemeClr val="tx1"/>
                </a:solidFill>
              </a:rPr>
              <a:t>boolean execute (String SQL)</a:t>
            </a:r>
            <a:r>
              <a:rPr lang="en-US" altLang="zh-TW" sz="1600" b="0">
                <a:solidFill>
                  <a:schemeClr val="tx1"/>
                </a:solidFill>
              </a:rPr>
              <a:t>: Returns a boolean value of true if a ResultSet object can be retrieved; otherwise, it returns false</a:t>
            </a:r>
          </a:p>
          <a:p>
            <a:pPr marL="742950" lvl="1" indent="-285750" eaLnBrk="0" hangingPunct="0">
              <a:buFont typeface="Arial" charset="0"/>
              <a:buChar char="•"/>
            </a:pPr>
            <a:endParaRPr lang="en-US" altLang="zh-TW" sz="1600" b="0">
              <a:solidFill>
                <a:schemeClr val="tx1"/>
              </a:solidFill>
            </a:endParaRPr>
          </a:p>
          <a:p>
            <a:pPr marL="742950" lvl="1" indent="-285750" eaLnBrk="0" hangingPunct="0">
              <a:buFont typeface="Arial" charset="0"/>
              <a:buChar char="•"/>
            </a:pPr>
            <a:r>
              <a:rPr lang="en-US" altLang="zh-TW" sz="1600">
                <a:solidFill>
                  <a:schemeClr val="tx1"/>
                </a:solidFill>
              </a:rPr>
              <a:t>int executeUpdate (String SQL)</a:t>
            </a:r>
            <a:r>
              <a:rPr lang="en-US" altLang="zh-TW" sz="1600" b="0">
                <a:solidFill>
                  <a:schemeClr val="tx1"/>
                </a:solidFill>
              </a:rPr>
              <a:t>: Returns the number of rows affected by the execution of the SQL statement</a:t>
            </a:r>
          </a:p>
          <a:p>
            <a:pPr marL="1200150" lvl="2" indent="-285750" eaLnBrk="0" hangingPunct="0">
              <a:buFont typeface="Arial" charset="0"/>
              <a:buChar char="•"/>
            </a:pPr>
            <a:r>
              <a:rPr lang="en-US" altLang="zh-TW" sz="1600" b="0">
                <a:solidFill>
                  <a:schemeClr val="tx1"/>
                </a:solidFill>
              </a:rPr>
              <a:t>for an INSERT, UPDATE, or DELETE statement.</a:t>
            </a:r>
          </a:p>
          <a:p>
            <a:pPr marL="742950" lvl="1" indent="-285750" eaLnBrk="0" hangingPunct="0">
              <a:buFont typeface="Arial" charset="0"/>
              <a:buChar char="•"/>
            </a:pPr>
            <a:endParaRPr lang="en-US" altLang="zh-TW" sz="1600" b="0">
              <a:solidFill>
                <a:schemeClr val="tx1"/>
              </a:solidFill>
            </a:endParaRPr>
          </a:p>
          <a:p>
            <a:pPr marL="742950" lvl="1" indent="-285750" eaLnBrk="0" hangingPunct="0">
              <a:buFont typeface="Arial" charset="0"/>
              <a:buChar char="•"/>
            </a:pPr>
            <a:r>
              <a:rPr lang="en-US" altLang="zh-TW" sz="1600">
                <a:solidFill>
                  <a:schemeClr val="tx1"/>
                </a:solidFill>
              </a:rPr>
              <a:t>ResultSet executeQuery (String SQL)</a:t>
            </a:r>
            <a:r>
              <a:rPr lang="en-US" altLang="zh-TW" sz="1600" b="0">
                <a:solidFill>
                  <a:schemeClr val="tx1"/>
                </a:solidFill>
              </a:rPr>
              <a:t>: Returns a ResultSet object. Use this method when you expect to get a result set, as you would with a SELECT statement.</a:t>
            </a:r>
          </a:p>
          <a:p>
            <a:pPr marL="285750" indent="-285750" eaLnBrk="0" hangingPunct="0">
              <a:buFont typeface="Arial" charset="0"/>
              <a:buChar char="•"/>
            </a:pPr>
            <a:endParaRPr lang="en-US" altLang="zh-TW" sz="1600" b="0">
              <a:solidFill>
                <a:schemeClr val="tx1"/>
              </a:solidFill>
            </a:endParaRPr>
          </a:p>
          <a:p>
            <a:pPr marL="742950" lvl="1" indent="-285750" eaLnBrk="0" hangingPunct="0">
              <a:buFont typeface="Arial" charset="0"/>
              <a:buChar char="•"/>
            </a:pPr>
            <a:endParaRPr lang="en-US" altLang="zh-TW" sz="1600" b="0"/>
          </a:p>
          <a:p>
            <a:pPr marL="742950" lvl="1" indent="-285750" eaLnBrk="0" hangingPunct="0">
              <a:buFont typeface="Arial" charset="0"/>
              <a:buChar char="•"/>
            </a:pPr>
            <a:endParaRPr lang="en-US" altLang="zh-TW" sz="1600" b="0">
              <a:solidFill>
                <a:schemeClr val="tx1"/>
              </a:solidFill>
            </a:endParaRPr>
          </a:p>
        </p:txBody>
      </p:sp>
      <p:sp>
        <p:nvSpPr>
          <p:cNvPr id="47108"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dirty="0">
                <a:solidFill>
                  <a:schemeClr val="tx2"/>
                </a:solidFill>
                <a:latin typeface="Helvetica 55 Roman"/>
              </a:rPr>
              <a:t>Continue</a:t>
            </a:r>
          </a:p>
        </p:txBody>
      </p:sp>
    </p:spTree>
  </p:cSld>
  <p:clrMapOvr>
    <a:masterClrMapping/>
  </p:clrMapOvr>
  <p:transition spd="med">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矩形 1"/>
          <p:cNvSpPr>
            <a:spLocks noChangeArrowheads="1"/>
          </p:cNvSpPr>
          <p:nvPr/>
        </p:nvSpPr>
        <p:spPr bwMode="auto">
          <a:xfrm>
            <a:off x="765175" y="935038"/>
            <a:ext cx="7762875" cy="893762"/>
          </a:xfrm>
          <a:prstGeom prst="rect">
            <a:avLst/>
          </a:prstGeom>
          <a:noFill/>
          <a:ln w="9525">
            <a:noFill/>
            <a:miter lim="800000"/>
            <a:headEnd/>
            <a:tailEnd/>
          </a:ln>
        </p:spPr>
        <p:txBody>
          <a:bodyPr>
            <a:spAutoFit/>
          </a:bodyPr>
          <a:lstStyle/>
          <a:p>
            <a:pPr eaLnBrk="0" hangingPunct="0"/>
            <a:r>
              <a:rPr lang="en-US" altLang="zh-TW" sz="2000">
                <a:solidFill>
                  <a:schemeClr val="tx1"/>
                </a:solidFill>
              </a:rPr>
              <a:t>PreparedStatement Objects</a:t>
            </a:r>
          </a:p>
          <a:p>
            <a:pPr marL="742950" lvl="1" indent="-285750" eaLnBrk="0" hangingPunct="0">
              <a:buFont typeface="Arial" charset="0"/>
              <a:buChar char="•"/>
            </a:pPr>
            <a:r>
              <a:rPr lang="en-US" altLang="zh-TW" sz="1600" b="0">
                <a:solidFill>
                  <a:schemeClr val="tx1"/>
                </a:solidFill>
              </a:rPr>
              <a:t>Example</a:t>
            </a:r>
          </a:p>
          <a:p>
            <a:pPr marL="742950" lvl="1" indent="-285750" eaLnBrk="0" hangingPunct="0">
              <a:buFont typeface="Arial" charset="0"/>
              <a:buChar char="•"/>
            </a:pPr>
            <a:endParaRPr lang="en-US" altLang="zh-TW" sz="1600" b="0">
              <a:solidFill>
                <a:schemeClr val="tx1"/>
              </a:solidFill>
            </a:endParaRPr>
          </a:p>
        </p:txBody>
      </p:sp>
      <p:sp>
        <p:nvSpPr>
          <p:cNvPr id="4" name="矩形 3"/>
          <p:cNvSpPr/>
          <p:nvPr/>
        </p:nvSpPr>
        <p:spPr>
          <a:xfrm>
            <a:off x="609600" y="3448050"/>
            <a:ext cx="7761288" cy="2801938"/>
          </a:xfrm>
          <a:prstGeom prst="rect">
            <a:avLst/>
          </a:prstGeom>
        </p:spPr>
        <p:txBody>
          <a:bodyPr>
            <a:spAutoFit/>
          </a:bodyPr>
          <a:lstStyle/>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All parameters in JDBC are represented by the </a:t>
            </a:r>
            <a:r>
              <a:rPr lang="en-US" altLang="zh-TW" sz="1600" dirty="0">
                <a:solidFill>
                  <a:schemeClr val="tx1"/>
                </a:solidFill>
                <a:latin typeface="Arial" pitchFamily="34" charset="0"/>
                <a:ea typeface="新細明體" pitchFamily="18" charset="-120"/>
              </a:rPr>
              <a:t>?</a:t>
            </a:r>
            <a:r>
              <a:rPr lang="en-US" altLang="zh-TW" sz="1600" b="0" dirty="0">
                <a:solidFill>
                  <a:schemeClr val="tx1"/>
                </a:solidFill>
                <a:latin typeface="Arial" pitchFamily="34" charset="0"/>
                <a:ea typeface="新細明體" pitchFamily="18" charset="-120"/>
              </a:rPr>
              <a:t> symbol, which is known as the parameter marker.</a:t>
            </a: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The </a:t>
            </a:r>
            <a:r>
              <a:rPr lang="en-US" altLang="zh-TW" sz="1600" dirty="0" err="1">
                <a:solidFill>
                  <a:schemeClr val="tx1"/>
                </a:solidFill>
                <a:latin typeface="Arial" pitchFamily="34" charset="0"/>
                <a:ea typeface="新細明體" pitchFamily="18" charset="-120"/>
              </a:rPr>
              <a:t>setXXX</a:t>
            </a:r>
            <a:r>
              <a:rPr lang="en-US" altLang="zh-TW" sz="1600" dirty="0">
                <a:solidFill>
                  <a:schemeClr val="tx1"/>
                </a:solidFill>
                <a:latin typeface="Arial" pitchFamily="34" charset="0"/>
                <a:ea typeface="新細明體" pitchFamily="18" charset="-120"/>
              </a:rPr>
              <a:t>()</a:t>
            </a:r>
            <a:r>
              <a:rPr lang="en-US" altLang="zh-TW" sz="1600" b="0" dirty="0">
                <a:solidFill>
                  <a:schemeClr val="tx1"/>
                </a:solidFill>
                <a:latin typeface="Arial" pitchFamily="34" charset="0"/>
                <a:ea typeface="新細明體" pitchFamily="18" charset="-120"/>
              </a:rPr>
              <a:t> methods bind values to the parameters, where </a:t>
            </a:r>
            <a:r>
              <a:rPr lang="en-US" altLang="zh-TW" sz="1600" dirty="0">
                <a:solidFill>
                  <a:schemeClr val="tx1"/>
                </a:solidFill>
                <a:latin typeface="Arial" pitchFamily="34" charset="0"/>
                <a:ea typeface="新細明體" pitchFamily="18" charset="-120"/>
              </a:rPr>
              <a:t>XXX</a:t>
            </a:r>
            <a:r>
              <a:rPr lang="en-US" altLang="zh-TW" sz="1600" b="0" dirty="0">
                <a:solidFill>
                  <a:schemeClr val="tx1"/>
                </a:solidFill>
                <a:latin typeface="Arial" pitchFamily="34" charset="0"/>
                <a:ea typeface="新細明體" pitchFamily="18" charset="-120"/>
              </a:rPr>
              <a:t> represents the Java data type of the value you wish to bind to the input parameter</a:t>
            </a:r>
          </a:p>
          <a:p>
            <a:pPr marL="742950" lvl="1"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Example : </a:t>
            </a:r>
            <a:r>
              <a:rPr lang="en-US" altLang="zh-TW" sz="1600" dirty="0" err="1">
                <a:solidFill>
                  <a:schemeClr val="tx1"/>
                </a:solidFill>
                <a:latin typeface="Arial" pitchFamily="34" charset="0"/>
                <a:ea typeface="新細明體" pitchFamily="18" charset="-120"/>
              </a:rPr>
              <a:t>ps.setString</a:t>
            </a:r>
            <a:r>
              <a:rPr lang="en-US" altLang="zh-TW" sz="1600" dirty="0">
                <a:solidFill>
                  <a:schemeClr val="tx1"/>
                </a:solidFill>
                <a:latin typeface="Arial" pitchFamily="34" charset="0"/>
                <a:ea typeface="新細明體" pitchFamily="18" charset="-120"/>
              </a:rPr>
              <a:t>(1,”TestAbc” );</a:t>
            </a:r>
            <a:r>
              <a:rPr lang="en-US" altLang="zh-TW" sz="1600" b="0" dirty="0">
                <a:solidFill>
                  <a:schemeClr val="tx1"/>
                </a:solidFill>
                <a:latin typeface="Arial" pitchFamily="34" charset="0"/>
                <a:ea typeface="新細明體" pitchFamily="18" charset="-120"/>
              </a:rPr>
              <a:t> </a:t>
            </a:r>
            <a:r>
              <a:rPr lang="en-US" altLang="zh-TW" sz="1600" dirty="0" err="1">
                <a:solidFill>
                  <a:schemeClr val="tx1"/>
                </a:solidFill>
                <a:latin typeface="Arial" pitchFamily="34" charset="0"/>
                <a:ea typeface="新細明體" pitchFamily="18" charset="-120"/>
              </a:rPr>
              <a:t>ps.setInt</a:t>
            </a:r>
            <a:r>
              <a:rPr lang="en-US" altLang="zh-TW" sz="1600" dirty="0">
                <a:solidFill>
                  <a:schemeClr val="tx1"/>
                </a:solidFill>
                <a:latin typeface="Arial" pitchFamily="34" charset="0"/>
                <a:ea typeface="新細明體" pitchFamily="18" charset="-120"/>
              </a:rPr>
              <a:t>(2,123);</a:t>
            </a:r>
          </a:p>
          <a:p>
            <a:pPr marL="742950" lvl="1"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The first marker represents position 1, the next position 2, and so forth. This method differs from that of Java array indices, which starts at 0.</a:t>
            </a:r>
          </a:p>
          <a:p>
            <a:pPr lvl="1" eaLnBrk="0" hangingPunct="0">
              <a:defRPr/>
            </a:pPr>
            <a:endParaRPr lang="en-US" altLang="zh-TW" sz="1600" dirty="0">
              <a:latin typeface="Arial" pitchFamily="34" charset="0"/>
              <a:ea typeface="新細明體" pitchFamily="18" charset="-120"/>
            </a:endParaRPr>
          </a:p>
        </p:txBody>
      </p:sp>
      <p:sp>
        <p:nvSpPr>
          <p:cNvPr id="49155"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dirty="0">
                <a:solidFill>
                  <a:schemeClr val="tx2"/>
                </a:solidFill>
                <a:latin typeface="Helvetica 55 Roman"/>
              </a:rPr>
              <a:t>Continue</a:t>
            </a:r>
          </a:p>
        </p:txBody>
      </p:sp>
      <p:pic>
        <p:nvPicPr>
          <p:cNvPr id="49156" name="Picture 3"/>
          <p:cNvPicPr>
            <a:picLocks noChangeAspect="1" noChangeArrowheads="1"/>
          </p:cNvPicPr>
          <p:nvPr/>
        </p:nvPicPr>
        <p:blipFill>
          <a:blip r:embed="rId3"/>
          <a:srcRect/>
          <a:stretch>
            <a:fillRect/>
          </a:stretch>
        </p:blipFill>
        <p:spPr bwMode="auto">
          <a:xfrm>
            <a:off x="1422400" y="1657350"/>
            <a:ext cx="3895725" cy="1933575"/>
          </a:xfrm>
          <a:prstGeom prst="rect">
            <a:avLst/>
          </a:prstGeom>
          <a:noFill/>
          <a:ln w="9525">
            <a:noFill/>
            <a:miter lim="800000"/>
            <a:headEnd/>
            <a:tailEnd/>
          </a:ln>
        </p:spPr>
      </p:pic>
    </p:spTree>
  </p:cSld>
  <p:clrMapOvr>
    <a:masterClrMapping/>
  </p:clrMapOvr>
  <p:transition spd="med">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矩形 1"/>
          <p:cNvSpPr>
            <a:spLocks noChangeArrowheads="1"/>
          </p:cNvSpPr>
          <p:nvPr/>
        </p:nvSpPr>
        <p:spPr bwMode="auto">
          <a:xfrm>
            <a:off x="765175" y="935038"/>
            <a:ext cx="7762875" cy="893762"/>
          </a:xfrm>
          <a:prstGeom prst="rect">
            <a:avLst/>
          </a:prstGeom>
          <a:noFill/>
          <a:ln w="9525">
            <a:noFill/>
            <a:miter lim="800000"/>
            <a:headEnd/>
            <a:tailEnd/>
          </a:ln>
        </p:spPr>
        <p:txBody>
          <a:bodyPr>
            <a:spAutoFit/>
          </a:bodyPr>
          <a:lstStyle/>
          <a:p>
            <a:pPr eaLnBrk="0" hangingPunct="0"/>
            <a:r>
              <a:rPr lang="en-US" altLang="zh-TW" sz="2000">
                <a:solidFill>
                  <a:schemeClr val="tx1"/>
                </a:solidFill>
              </a:rPr>
              <a:t>The CallableStatement Objects</a:t>
            </a:r>
          </a:p>
          <a:p>
            <a:pPr marL="742950" lvl="1" indent="-285750" eaLnBrk="0" hangingPunct="0">
              <a:buFont typeface="Arial" charset="0"/>
              <a:buChar char="•"/>
            </a:pPr>
            <a:r>
              <a:rPr lang="en-US" altLang="zh-TW" sz="1600" b="0">
                <a:solidFill>
                  <a:schemeClr val="tx1"/>
                </a:solidFill>
              </a:rPr>
              <a:t>Example</a:t>
            </a:r>
          </a:p>
          <a:p>
            <a:pPr marL="742950" lvl="1" indent="-285750" eaLnBrk="0" hangingPunct="0">
              <a:buFont typeface="Arial" charset="0"/>
              <a:buChar char="•"/>
            </a:pPr>
            <a:endParaRPr lang="en-US" altLang="zh-TW" sz="1600" b="0">
              <a:solidFill>
                <a:schemeClr val="tx1"/>
              </a:solidFill>
            </a:endParaRPr>
          </a:p>
        </p:txBody>
      </p:sp>
      <p:sp>
        <p:nvSpPr>
          <p:cNvPr id="51202" name="矩形 2"/>
          <p:cNvSpPr>
            <a:spLocks noChangeArrowheads="1"/>
          </p:cNvSpPr>
          <p:nvPr/>
        </p:nvSpPr>
        <p:spPr bwMode="auto">
          <a:xfrm>
            <a:off x="609600" y="3332163"/>
            <a:ext cx="7761288" cy="3294062"/>
          </a:xfrm>
          <a:prstGeom prst="rect">
            <a:avLst/>
          </a:prstGeom>
          <a:noFill/>
          <a:ln w="9525">
            <a:noFill/>
            <a:miter lim="800000"/>
            <a:headEnd/>
            <a:tailEnd/>
          </a:ln>
        </p:spPr>
        <p:txBody>
          <a:bodyPr>
            <a:spAutoFit/>
          </a:bodyPr>
          <a:lstStyle/>
          <a:p>
            <a:pPr marL="285750" indent="-285750" eaLnBrk="0" hangingPunct="0">
              <a:buFont typeface="Arial" charset="0"/>
              <a:buChar char="•"/>
            </a:pPr>
            <a:endParaRPr lang="en-US" altLang="zh-TW" sz="1600" b="0">
              <a:solidFill>
                <a:schemeClr val="tx1"/>
              </a:solidFill>
            </a:endParaRPr>
          </a:p>
          <a:p>
            <a:pPr marL="285750" indent="-285750" eaLnBrk="0" hangingPunct="0">
              <a:buFont typeface="Arial" charset="0"/>
              <a:buChar char="•"/>
            </a:pPr>
            <a:r>
              <a:rPr lang="en-US" altLang="zh-TW" sz="1600" b="0">
                <a:solidFill>
                  <a:schemeClr val="tx1"/>
                </a:solidFill>
              </a:rPr>
              <a:t>Use connectionInstance.prepareCall(storedprocedure) to set the CallableStatement</a:t>
            </a:r>
          </a:p>
          <a:p>
            <a:pPr marL="285750" indent="-285750" eaLnBrk="0" hangingPunct="0">
              <a:buFont typeface="Arial" charset="0"/>
              <a:buChar char="•"/>
            </a:pPr>
            <a:endParaRPr lang="en-US" altLang="zh-TW" sz="1600" b="0">
              <a:solidFill>
                <a:schemeClr val="tx1"/>
              </a:solidFill>
            </a:endParaRPr>
          </a:p>
          <a:p>
            <a:pPr marL="285750" indent="-285750" eaLnBrk="0" hangingPunct="0">
              <a:buFont typeface="Arial" charset="0"/>
              <a:buChar char="•"/>
            </a:pPr>
            <a:r>
              <a:rPr lang="en-US" altLang="zh-TW" sz="1600" b="0">
                <a:solidFill>
                  <a:schemeClr val="tx1"/>
                </a:solidFill>
              </a:rPr>
              <a:t>IN parameters </a:t>
            </a:r>
            <a:r>
              <a:rPr lang="en-US" altLang="zh-TW" sz="1600" b="0">
                <a:solidFill>
                  <a:schemeClr val="tx1"/>
                </a:solidFill>
                <a:sym typeface="Wingdings" pitchFamily="2" charset="2"/>
              </a:rPr>
              <a:t></a:t>
            </a:r>
            <a:r>
              <a:rPr lang="en-US" altLang="zh-TW" sz="1600" b="0">
                <a:solidFill>
                  <a:schemeClr val="tx1"/>
                </a:solidFill>
              </a:rPr>
              <a:t>  use the setXXX() method that corresponds to the Java data type you are binding.</a:t>
            </a:r>
          </a:p>
          <a:p>
            <a:pPr marL="285750" indent="-285750" eaLnBrk="0" hangingPunct="0">
              <a:buFont typeface="Arial" charset="0"/>
              <a:buChar char="•"/>
            </a:pPr>
            <a:endParaRPr lang="en-US" altLang="zh-TW" sz="1600" b="0">
              <a:solidFill>
                <a:schemeClr val="tx1"/>
              </a:solidFill>
            </a:endParaRPr>
          </a:p>
          <a:p>
            <a:pPr marL="285750" indent="-285750" eaLnBrk="0" hangingPunct="0">
              <a:buFont typeface="Arial" charset="0"/>
              <a:buChar char="•"/>
            </a:pPr>
            <a:r>
              <a:rPr lang="en-US" altLang="zh-TW" sz="1600" b="0">
                <a:solidFill>
                  <a:schemeClr val="tx1"/>
                </a:solidFill>
              </a:rPr>
              <a:t>OUT and INOUT </a:t>
            </a:r>
            <a:r>
              <a:rPr lang="en-US" altLang="zh-TW" sz="1600" b="0">
                <a:solidFill>
                  <a:schemeClr val="tx1"/>
                </a:solidFill>
                <a:sym typeface="Wingdings" pitchFamily="2" charset="2"/>
              </a:rPr>
              <a:t> use</a:t>
            </a:r>
            <a:r>
              <a:rPr lang="en-US" altLang="zh-TW" sz="1600" b="0">
                <a:solidFill>
                  <a:schemeClr val="tx1"/>
                </a:solidFill>
              </a:rPr>
              <a:t> registerOutParameter(). The registerOutParameter() method binds the JDBC data type, to the data type that the stored procedure is expected to return.</a:t>
            </a:r>
          </a:p>
          <a:p>
            <a:pPr marL="285750" indent="-285750" eaLnBrk="0" hangingPunct="0">
              <a:buFont typeface="Arial" charset="0"/>
              <a:buChar char="•"/>
            </a:pPr>
            <a:endParaRPr lang="en-US" altLang="zh-TW" sz="1600" b="0">
              <a:solidFill>
                <a:schemeClr val="tx1"/>
              </a:solidFill>
            </a:endParaRPr>
          </a:p>
          <a:p>
            <a:pPr marL="285750" indent="-285750" eaLnBrk="0" hangingPunct="0">
              <a:buFont typeface="Arial" charset="0"/>
              <a:buChar char="•"/>
            </a:pPr>
            <a:r>
              <a:rPr lang="en-US" altLang="zh-TW" sz="1600" b="0">
                <a:solidFill>
                  <a:schemeClr val="tx1"/>
                </a:solidFill>
              </a:rPr>
              <a:t>Retrieve the value from the OUT parameter with the appropriate getXXX() method.</a:t>
            </a:r>
            <a:endParaRPr lang="en-US" altLang="zh-TW" sz="1600">
              <a:solidFill>
                <a:schemeClr val="tx1"/>
              </a:solidFill>
            </a:endParaRPr>
          </a:p>
        </p:txBody>
      </p:sp>
      <p:sp>
        <p:nvSpPr>
          <p:cNvPr id="51203"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dirty="0">
                <a:solidFill>
                  <a:schemeClr val="tx2"/>
                </a:solidFill>
                <a:latin typeface="Helvetica 55 Roman"/>
              </a:rPr>
              <a:t>Continue</a:t>
            </a:r>
          </a:p>
        </p:txBody>
      </p:sp>
      <p:pic>
        <p:nvPicPr>
          <p:cNvPr id="51204" name="Picture 2"/>
          <p:cNvPicPr>
            <a:picLocks noChangeAspect="1" noChangeArrowheads="1"/>
          </p:cNvPicPr>
          <p:nvPr/>
        </p:nvPicPr>
        <p:blipFill>
          <a:blip r:embed="rId3"/>
          <a:srcRect/>
          <a:stretch>
            <a:fillRect/>
          </a:stretch>
        </p:blipFill>
        <p:spPr bwMode="auto">
          <a:xfrm>
            <a:off x="1435100" y="1627188"/>
            <a:ext cx="2828925" cy="1924050"/>
          </a:xfrm>
          <a:prstGeom prst="rect">
            <a:avLst/>
          </a:prstGeom>
          <a:noFill/>
          <a:ln w="9525">
            <a:noFill/>
            <a:miter lim="800000"/>
            <a:headEnd/>
            <a:tailEnd/>
          </a:ln>
        </p:spPr>
      </p:pic>
      <p:pic>
        <p:nvPicPr>
          <p:cNvPr id="51205" name="Picture 2"/>
          <p:cNvPicPr>
            <a:picLocks noChangeAspect="1" noChangeArrowheads="1"/>
          </p:cNvPicPr>
          <p:nvPr/>
        </p:nvPicPr>
        <p:blipFill>
          <a:blip r:embed="rId4"/>
          <a:srcRect/>
          <a:stretch>
            <a:fillRect/>
          </a:stretch>
        </p:blipFill>
        <p:spPr bwMode="auto">
          <a:xfrm>
            <a:off x="4922838" y="2314575"/>
            <a:ext cx="3057525" cy="1162050"/>
          </a:xfrm>
          <a:prstGeom prst="rect">
            <a:avLst/>
          </a:prstGeom>
          <a:noFill/>
          <a:ln w="9525">
            <a:noFill/>
            <a:miter lim="800000"/>
            <a:headEnd/>
            <a:tailEnd/>
          </a:ln>
        </p:spPr>
      </p:pic>
      <p:sp>
        <p:nvSpPr>
          <p:cNvPr id="51206" name="標題 1"/>
          <p:cNvSpPr txBox="1">
            <a:spLocks/>
          </p:cNvSpPr>
          <p:nvPr/>
        </p:nvSpPr>
        <p:spPr bwMode="auto">
          <a:xfrm>
            <a:off x="4922838" y="1995488"/>
            <a:ext cx="3173412" cy="319087"/>
          </a:xfrm>
          <a:prstGeom prst="rect">
            <a:avLst/>
          </a:prstGeom>
          <a:noFill/>
          <a:ln w="9525">
            <a:noFill/>
            <a:miter lim="800000"/>
            <a:headEnd/>
            <a:tailEnd/>
          </a:ln>
        </p:spPr>
        <p:txBody>
          <a:bodyPr/>
          <a:lstStyle/>
          <a:p>
            <a:pPr eaLnBrk="0" hangingPunct="0"/>
            <a:r>
              <a:rPr lang="en-US" altLang="zh-TW" sz="1600">
                <a:solidFill>
                  <a:schemeClr val="tx2"/>
                </a:solidFill>
                <a:latin typeface="Helvetica 55 Roman"/>
              </a:rPr>
              <a:t>Stored Procedure Example</a:t>
            </a:r>
          </a:p>
        </p:txBody>
      </p:sp>
    </p:spTree>
  </p:cSld>
  <p:clrMapOvr>
    <a:masterClrMapping/>
  </p:clrMapOvr>
  <p:transition spd="med">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dirty="0">
                <a:solidFill>
                  <a:schemeClr val="tx2"/>
                </a:solidFill>
                <a:latin typeface="Helvetica 55 Roman"/>
              </a:rPr>
              <a:t>JDBC - Transactions</a:t>
            </a:r>
          </a:p>
        </p:txBody>
      </p:sp>
      <p:sp>
        <p:nvSpPr>
          <p:cNvPr id="53250" name="矩形 3"/>
          <p:cNvSpPr>
            <a:spLocks noChangeArrowheads="1"/>
          </p:cNvSpPr>
          <p:nvPr/>
        </p:nvSpPr>
        <p:spPr bwMode="auto">
          <a:xfrm>
            <a:off x="704850" y="1095375"/>
            <a:ext cx="7812088" cy="2369880"/>
          </a:xfrm>
          <a:prstGeom prst="rect">
            <a:avLst/>
          </a:prstGeom>
          <a:noFill/>
          <a:ln w="9525">
            <a:noFill/>
            <a:miter lim="800000"/>
            <a:headEnd/>
            <a:tailEnd/>
          </a:ln>
        </p:spPr>
        <p:txBody>
          <a:bodyPr>
            <a:spAutoFit/>
          </a:bodyPr>
          <a:lstStyle/>
          <a:p>
            <a:pPr marL="285750" indent="-285750" eaLnBrk="0" hangingPunct="0">
              <a:buFont typeface="Wingdings" panose="05000000000000000000" pitchFamily="2" charset="2"/>
              <a:buChar char="ü"/>
            </a:pPr>
            <a:r>
              <a:rPr lang="en-US" altLang="zh-TW" sz="1600" u="sng" dirty="0" err="1">
                <a:solidFill>
                  <a:schemeClr val="tx1"/>
                </a:solidFill>
              </a:rPr>
              <a:t>AutoCommit</a:t>
            </a:r>
            <a:endParaRPr lang="en-US" altLang="zh-TW" sz="1600" u="sng" dirty="0">
              <a:solidFill>
                <a:schemeClr val="tx1"/>
              </a:solidFill>
            </a:endParaRPr>
          </a:p>
          <a:p>
            <a:pPr marL="360000" eaLnBrk="0" hangingPunct="0">
              <a:spcBef>
                <a:spcPts val="600"/>
              </a:spcBef>
            </a:pPr>
            <a:r>
              <a:rPr lang="en-US" altLang="zh-TW" sz="1600" b="0" dirty="0" smtClean="0">
                <a:solidFill>
                  <a:schemeClr val="tx1"/>
                </a:solidFill>
              </a:rPr>
              <a:t>      JDBC </a:t>
            </a:r>
            <a:r>
              <a:rPr lang="en-US" altLang="zh-TW" sz="1600" b="0" dirty="0">
                <a:solidFill>
                  <a:schemeClr val="tx1"/>
                </a:solidFill>
              </a:rPr>
              <a:t>Connection is in </a:t>
            </a:r>
            <a:r>
              <a:rPr lang="en-US" altLang="zh-TW" sz="1600" b="0" i="1" dirty="0">
                <a:solidFill>
                  <a:schemeClr val="tx1"/>
                </a:solidFill>
              </a:rPr>
              <a:t>auto-commit</a:t>
            </a:r>
            <a:r>
              <a:rPr lang="en-US" altLang="zh-TW" sz="1600" b="0" dirty="0">
                <a:solidFill>
                  <a:schemeClr val="tx1"/>
                </a:solidFill>
              </a:rPr>
              <a:t> mode (by default) , then every SQL </a:t>
            </a:r>
            <a:r>
              <a:rPr lang="en-US" altLang="zh-TW" sz="1600" b="0" dirty="0" smtClean="0">
                <a:solidFill>
                  <a:schemeClr val="tx1"/>
                </a:solidFill>
              </a:rPr>
              <a:t>     statement </a:t>
            </a:r>
            <a:r>
              <a:rPr lang="en-US" altLang="zh-TW" sz="1600" b="0" dirty="0">
                <a:solidFill>
                  <a:schemeClr val="tx1"/>
                </a:solidFill>
              </a:rPr>
              <a:t>is committed to the database upon its completion.</a:t>
            </a:r>
          </a:p>
          <a:p>
            <a:pPr eaLnBrk="0" hangingPunct="0"/>
            <a:endParaRPr lang="en-US" altLang="zh-TW" sz="1600" b="0" dirty="0">
              <a:solidFill>
                <a:schemeClr val="tx1"/>
              </a:solidFill>
            </a:endParaRPr>
          </a:p>
          <a:p>
            <a:pPr marL="360000" eaLnBrk="0" hangingPunct="0">
              <a:spcAft>
                <a:spcPts val="600"/>
              </a:spcAft>
            </a:pPr>
            <a:r>
              <a:rPr lang="en-US" altLang="zh-TW" sz="1600" b="0" dirty="0" smtClean="0">
                <a:solidFill>
                  <a:schemeClr val="tx1"/>
                </a:solidFill>
              </a:rPr>
              <a:t>      To </a:t>
            </a:r>
            <a:r>
              <a:rPr lang="en-US" altLang="zh-TW" sz="1600" b="0" dirty="0">
                <a:solidFill>
                  <a:schemeClr val="tx1"/>
                </a:solidFill>
              </a:rPr>
              <a:t>enable manual- transaction support instead of the </a:t>
            </a:r>
            <a:r>
              <a:rPr lang="en-US" altLang="zh-TW" sz="1600" b="0" i="1" dirty="0">
                <a:solidFill>
                  <a:schemeClr val="tx1"/>
                </a:solidFill>
              </a:rPr>
              <a:t>auto-commit</a:t>
            </a:r>
            <a:r>
              <a:rPr lang="en-US" altLang="zh-TW" sz="1600" b="0" dirty="0">
                <a:solidFill>
                  <a:schemeClr val="tx1"/>
                </a:solidFill>
              </a:rPr>
              <a:t>  then use the Connection object's </a:t>
            </a:r>
            <a:r>
              <a:rPr lang="en-US" altLang="zh-TW" sz="1600" dirty="0" err="1">
                <a:solidFill>
                  <a:schemeClr val="tx1"/>
                </a:solidFill>
              </a:rPr>
              <a:t>setAutoCommit</a:t>
            </a:r>
            <a:r>
              <a:rPr lang="en-US" altLang="zh-TW" sz="1600" dirty="0">
                <a:solidFill>
                  <a:schemeClr val="tx1"/>
                </a:solidFill>
              </a:rPr>
              <a:t>()</a:t>
            </a:r>
            <a:r>
              <a:rPr lang="en-US" altLang="zh-TW" sz="1600" b="0" dirty="0">
                <a:solidFill>
                  <a:schemeClr val="tx1"/>
                </a:solidFill>
              </a:rPr>
              <a:t> method</a:t>
            </a:r>
            <a:r>
              <a:rPr lang="en-US" altLang="zh-TW" sz="1600" b="0" dirty="0" smtClean="0">
                <a:solidFill>
                  <a:schemeClr val="tx1"/>
                </a:solidFill>
              </a:rPr>
              <a:t>.</a:t>
            </a:r>
          </a:p>
          <a:p>
            <a:pPr marL="645750" indent="-285750" eaLnBrk="0" hangingPunct="0">
              <a:spcBef>
                <a:spcPts val="600"/>
              </a:spcBef>
              <a:buFont typeface="Arial" panose="020B0604020202020204" pitchFamily="34" charset="0"/>
              <a:buChar char="•"/>
            </a:pPr>
            <a:r>
              <a:rPr lang="en-US" altLang="zh-TW" sz="1600" b="0" dirty="0" err="1" smtClean="0">
                <a:solidFill>
                  <a:schemeClr val="tx1"/>
                </a:solidFill>
              </a:rPr>
              <a:t>setAutoCommit</a:t>
            </a:r>
            <a:r>
              <a:rPr lang="en-US" altLang="zh-TW" sz="1600" b="0" dirty="0" smtClean="0">
                <a:solidFill>
                  <a:schemeClr val="tx1"/>
                </a:solidFill>
              </a:rPr>
              <a:t>(false</a:t>
            </a:r>
            <a:r>
              <a:rPr lang="en-US" altLang="zh-TW" sz="1600" b="0" dirty="0">
                <a:solidFill>
                  <a:schemeClr val="tx1"/>
                </a:solidFill>
              </a:rPr>
              <a:t>) </a:t>
            </a:r>
            <a:r>
              <a:rPr lang="en-US" altLang="zh-TW" sz="1600" b="0" dirty="0">
                <a:solidFill>
                  <a:schemeClr val="tx1"/>
                </a:solidFill>
                <a:sym typeface="Wingdings" pitchFamily="2" charset="2"/>
              </a:rPr>
              <a:t> </a:t>
            </a:r>
            <a:r>
              <a:rPr lang="en-US" altLang="zh-TW" sz="1600" b="0" dirty="0">
                <a:solidFill>
                  <a:schemeClr val="tx1"/>
                </a:solidFill>
              </a:rPr>
              <a:t>turn off auto-commit</a:t>
            </a:r>
          </a:p>
          <a:p>
            <a:pPr marL="645750" indent="-285750" eaLnBrk="0" hangingPunct="0">
              <a:spcBef>
                <a:spcPts val="600"/>
              </a:spcBef>
              <a:buFont typeface="Arial" panose="020B0604020202020204" pitchFamily="34" charset="0"/>
              <a:buChar char="•"/>
            </a:pPr>
            <a:r>
              <a:rPr lang="en-US" altLang="zh-TW" sz="1600" b="0" dirty="0" err="1" smtClean="0">
                <a:solidFill>
                  <a:schemeClr val="tx1"/>
                </a:solidFill>
              </a:rPr>
              <a:t>setAutoCommit</a:t>
            </a:r>
            <a:r>
              <a:rPr lang="en-US" altLang="zh-TW" sz="1600" b="0" dirty="0" smtClean="0">
                <a:solidFill>
                  <a:schemeClr val="tx1"/>
                </a:solidFill>
              </a:rPr>
              <a:t>(true</a:t>
            </a:r>
            <a:r>
              <a:rPr lang="en-US" altLang="zh-TW" sz="1600" b="0" dirty="0">
                <a:solidFill>
                  <a:schemeClr val="tx1"/>
                </a:solidFill>
              </a:rPr>
              <a:t>) </a:t>
            </a:r>
            <a:r>
              <a:rPr lang="en-US" altLang="zh-TW" sz="1600" b="0" dirty="0">
                <a:solidFill>
                  <a:schemeClr val="tx1"/>
                </a:solidFill>
                <a:sym typeface="Wingdings" pitchFamily="2" charset="2"/>
              </a:rPr>
              <a:t> </a:t>
            </a:r>
            <a:r>
              <a:rPr lang="en-US" altLang="zh-TW" sz="1600" b="0" dirty="0">
                <a:solidFill>
                  <a:schemeClr val="tx1"/>
                </a:solidFill>
              </a:rPr>
              <a:t>turn on </a:t>
            </a:r>
            <a:r>
              <a:rPr lang="en-US" altLang="zh-TW" sz="1600" b="0" dirty="0" smtClean="0">
                <a:solidFill>
                  <a:schemeClr val="tx1"/>
                </a:solidFill>
              </a:rPr>
              <a:t>auto-commit</a:t>
            </a:r>
            <a:endParaRPr lang="en-US" altLang="zh-TW" sz="1600" b="0" dirty="0">
              <a:solidFill>
                <a:schemeClr val="tx1"/>
              </a:solidFill>
            </a:endParaRPr>
          </a:p>
        </p:txBody>
      </p:sp>
      <p:sp>
        <p:nvSpPr>
          <p:cNvPr id="53251" name="矩形 4"/>
          <p:cNvSpPr>
            <a:spLocks noChangeArrowheads="1"/>
          </p:cNvSpPr>
          <p:nvPr/>
        </p:nvSpPr>
        <p:spPr bwMode="auto">
          <a:xfrm>
            <a:off x="704850" y="3865563"/>
            <a:ext cx="8088276" cy="2200602"/>
          </a:xfrm>
          <a:prstGeom prst="rect">
            <a:avLst/>
          </a:prstGeom>
          <a:noFill/>
          <a:ln w="9525">
            <a:noFill/>
            <a:miter lim="800000"/>
            <a:headEnd/>
            <a:tailEnd/>
          </a:ln>
        </p:spPr>
        <p:txBody>
          <a:bodyPr wrap="square">
            <a:spAutoFit/>
          </a:bodyPr>
          <a:lstStyle/>
          <a:p>
            <a:pPr marL="285750" indent="-285750" eaLnBrk="0" hangingPunct="0">
              <a:buFont typeface="Wingdings" panose="05000000000000000000" pitchFamily="2" charset="2"/>
              <a:buChar char="ü"/>
            </a:pPr>
            <a:r>
              <a:rPr lang="en-US" altLang="zh-TW" sz="1600" dirty="0">
                <a:solidFill>
                  <a:schemeClr val="tx1"/>
                </a:solidFill>
              </a:rPr>
              <a:t>Commit &amp; Rollback</a:t>
            </a:r>
          </a:p>
          <a:p>
            <a:pPr marL="645750" indent="-285750" eaLnBrk="0" hangingPunct="0">
              <a:spcBef>
                <a:spcPts val="600"/>
              </a:spcBef>
              <a:buFont typeface="Arial" panose="020B0604020202020204" pitchFamily="34" charset="0"/>
              <a:buChar char="•"/>
            </a:pPr>
            <a:r>
              <a:rPr lang="en-US" altLang="zh-TW" sz="1600" b="0" dirty="0" smtClean="0">
                <a:solidFill>
                  <a:schemeClr val="tx1"/>
                </a:solidFill>
              </a:rPr>
              <a:t>Once </a:t>
            </a:r>
            <a:r>
              <a:rPr lang="en-US" altLang="zh-TW" sz="1600" b="0" dirty="0">
                <a:solidFill>
                  <a:schemeClr val="tx1"/>
                </a:solidFill>
              </a:rPr>
              <a:t>you are done with your changes and you want to commit the changes then call </a:t>
            </a:r>
            <a:r>
              <a:rPr lang="en-US" altLang="zh-TW" sz="1600" dirty="0">
                <a:solidFill>
                  <a:schemeClr val="tx1"/>
                </a:solidFill>
              </a:rPr>
              <a:t>commit()</a:t>
            </a:r>
            <a:r>
              <a:rPr lang="en-US" altLang="zh-TW" sz="1600" b="0" dirty="0">
                <a:solidFill>
                  <a:schemeClr val="tx1"/>
                </a:solidFill>
              </a:rPr>
              <a:t> method on connection object </a:t>
            </a:r>
          </a:p>
          <a:p>
            <a:pPr marL="360000" eaLnBrk="0" hangingPunct="0">
              <a:spcBef>
                <a:spcPts val="1200"/>
              </a:spcBef>
            </a:pPr>
            <a:r>
              <a:rPr lang="en-US" altLang="zh-TW" sz="1600" dirty="0" smtClean="0">
                <a:solidFill>
                  <a:schemeClr val="tx1"/>
                </a:solidFill>
              </a:rPr>
              <a:t>     </a:t>
            </a:r>
            <a:r>
              <a:rPr lang="en-US" altLang="zh-TW" sz="1600" dirty="0" err="1" smtClean="0">
                <a:solidFill>
                  <a:schemeClr val="tx1"/>
                </a:solidFill>
              </a:rPr>
              <a:t>conn.commit</a:t>
            </a:r>
            <a:r>
              <a:rPr lang="en-US" altLang="zh-TW" sz="1600" dirty="0">
                <a:solidFill>
                  <a:schemeClr val="tx1"/>
                </a:solidFill>
              </a:rPr>
              <a:t>( );</a:t>
            </a:r>
            <a:endParaRPr lang="en-US" altLang="zh-TW" sz="1600" b="0" dirty="0">
              <a:solidFill>
                <a:schemeClr val="tx1"/>
              </a:solidFill>
            </a:endParaRPr>
          </a:p>
          <a:p>
            <a:pPr marL="360000" eaLnBrk="0" hangingPunct="0"/>
            <a:endParaRPr lang="en-US" altLang="zh-TW" sz="1600" b="0" dirty="0">
              <a:solidFill>
                <a:schemeClr val="tx1"/>
              </a:solidFill>
            </a:endParaRPr>
          </a:p>
          <a:p>
            <a:pPr marL="645750" indent="-285750" eaLnBrk="0" hangingPunct="0">
              <a:buFont typeface="Arial" panose="020B0604020202020204" pitchFamily="34" charset="0"/>
              <a:buChar char="•"/>
            </a:pPr>
            <a:r>
              <a:rPr lang="en-US" altLang="zh-TW" sz="1600" b="0" dirty="0" smtClean="0">
                <a:solidFill>
                  <a:schemeClr val="tx1"/>
                </a:solidFill>
              </a:rPr>
              <a:t>to </a:t>
            </a:r>
            <a:r>
              <a:rPr lang="en-US" altLang="zh-TW" sz="1600" b="0" dirty="0">
                <a:solidFill>
                  <a:schemeClr val="tx1"/>
                </a:solidFill>
              </a:rPr>
              <a:t>roll back updates to the database made using the Connection named </a:t>
            </a:r>
            <a:r>
              <a:rPr lang="en-US" altLang="zh-TW" sz="1600" b="0" dirty="0" smtClean="0">
                <a:solidFill>
                  <a:schemeClr val="tx1"/>
                </a:solidFill>
              </a:rPr>
              <a:t>conn.</a:t>
            </a:r>
            <a:endParaRPr lang="en-US" altLang="zh-TW" sz="1600" b="0" dirty="0">
              <a:solidFill>
                <a:schemeClr val="tx1"/>
              </a:solidFill>
            </a:endParaRPr>
          </a:p>
          <a:p>
            <a:pPr marL="360000" eaLnBrk="0" hangingPunct="0">
              <a:spcBef>
                <a:spcPts val="1200"/>
              </a:spcBef>
            </a:pPr>
            <a:r>
              <a:rPr lang="en-US" altLang="zh-TW" sz="1600" dirty="0" smtClean="0">
                <a:solidFill>
                  <a:schemeClr val="tx1"/>
                </a:solidFill>
              </a:rPr>
              <a:t>     </a:t>
            </a:r>
            <a:r>
              <a:rPr lang="en-US" altLang="zh-TW" sz="1600" dirty="0" err="1" smtClean="0">
                <a:solidFill>
                  <a:schemeClr val="tx1"/>
                </a:solidFill>
              </a:rPr>
              <a:t>conn.rollback</a:t>
            </a:r>
            <a:r>
              <a:rPr lang="en-US" altLang="zh-TW" sz="1600" dirty="0">
                <a:solidFill>
                  <a:schemeClr val="tx1"/>
                </a:solidFill>
              </a:rPr>
              <a:t>( );</a:t>
            </a:r>
            <a:endParaRPr lang="en-US" altLang="zh-TW" sz="1600" b="0" dirty="0">
              <a:solidFill>
                <a:schemeClr val="tx1"/>
              </a:solidFill>
            </a:endParaRPr>
          </a:p>
        </p:txBody>
      </p:sp>
    </p:spTree>
  </p:cSld>
  <p:clrMapOvr>
    <a:masterClrMapping/>
  </p:clrMapOvr>
  <p:transition spd="med">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dirty="0">
                <a:solidFill>
                  <a:schemeClr val="tx2"/>
                </a:solidFill>
                <a:latin typeface="Helvetica 55 Roman"/>
              </a:rPr>
              <a:t>JDBC – Save Points</a:t>
            </a:r>
          </a:p>
        </p:txBody>
      </p:sp>
      <p:sp>
        <p:nvSpPr>
          <p:cNvPr id="55298" name="矩形 2"/>
          <p:cNvSpPr>
            <a:spLocks noChangeArrowheads="1"/>
          </p:cNvSpPr>
          <p:nvPr/>
        </p:nvSpPr>
        <p:spPr bwMode="auto">
          <a:xfrm>
            <a:off x="765175" y="935038"/>
            <a:ext cx="7762875" cy="1385887"/>
          </a:xfrm>
          <a:prstGeom prst="rect">
            <a:avLst/>
          </a:prstGeom>
          <a:noFill/>
          <a:ln w="9525">
            <a:noFill/>
            <a:miter lim="800000"/>
            <a:headEnd/>
            <a:tailEnd/>
          </a:ln>
        </p:spPr>
        <p:txBody>
          <a:bodyPr>
            <a:spAutoFit/>
          </a:bodyPr>
          <a:lstStyle/>
          <a:p>
            <a:pPr eaLnBrk="0" hangingPunct="0"/>
            <a:r>
              <a:rPr lang="en-US" altLang="zh-TW" sz="2000" dirty="0">
                <a:solidFill>
                  <a:schemeClr val="tx1"/>
                </a:solidFill>
              </a:rPr>
              <a:t>Using </a:t>
            </a:r>
            <a:r>
              <a:rPr lang="en-US" altLang="zh-TW" sz="2000" dirty="0" err="1">
                <a:solidFill>
                  <a:schemeClr val="tx1"/>
                </a:solidFill>
              </a:rPr>
              <a:t>Savepoints</a:t>
            </a:r>
            <a:endParaRPr lang="en-US" altLang="zh-TW" sz="2000" dirty="0">
              <a:solidFill>
                <a:schemeClr val="tx1"/>
              </a:solidFill>
            </a:endParaRPr>
          </a:p>
          <a:p>
            <a:pPr marL="742950" lvl="1" indent="-285750" eaLnBrk="0" hangingPunct="0">
              <a:buFont typeface="Arial" charset="0"/>
              <a:buChar char="•"/>
            </a:pPr>
            <a:r>
              <a:rPr lang="en-US" altLang="zh-TW" sz="1600" b="0" dirty="0">
                <a:solidFill>
                  <a:schemeClr val="tx1"/>
                </a:solidFill>
              </a:rPr>
              <a:t>The new JDBC 3.0 </a:t>
            </a:r>
            <a:r>
              <a:rPr lang="en-US" altLang="zh-TW" sz="1600" b="0" dirty="0" err="1">
                <a:solidFill>
                  <a:schemeClr val="tx1"/>
                </a:solidFill>
              </a:rPr>
              <a:t>Savepoint</a:t>
            </a:r>
            <a:r>
              <a:rPr lang="en-US" altLang="zh-TW" sz="1600" b="0" dirty="0">
                <a:solidFill>
                  <a:schemeClr val="tx1"/>
                </a:solidFill>
              </a:rPr>
              <a:t> interface gives you the additional transactional control. </a:t>
            </a:r>
          </a:p>
          <a:p>
            <a:pPr marL="742950" lvl="1" indent="-285750" eaLnBrk="0" hangingPunct="0">
              <a:buFont typeface="Arial" charset="0"/>
              <a:buChar char="•"/>
            </a:pPr>
            <a:r>
              <a:rPr lang="en-US" altLang="zh-TW" sz="1600" b="0" dirty="0">
                <a:solidFill>
                  <a:schemeClr val="tx1"/>
                </a:solidFill>
              </a:rPr>
              <a:t>You can use the rollback method to undo either all the changes or only the changes made after the </a:t>
            </a:r>
            <a:r>
              <a:rPr lang="en-US" altLang="zh-TW" sz="1600" b="0" dirty="0" err="1">
                <a:solidFill>
                  <a:schemeClr val="tx1"/>
                </a:solidFill>
              </a:rPr>
              <a:t>savepoint</a:t>
            </a:r>
            <a:r>
              <a:rPr lang="en-US" altLang="zh-TW" sz="1600" b="0" dirty="0">
                <a:solidFill>
                  <a:schemeClr val="tx1"/>
                </a:solidFill>
              </a:rPr>
              <a:t>.</a:t>
            </a:r>
          </a:p>
        </p:txBody>
      </p:sp>
      <p:sp>
        <p:nvSpPr>
          <p:cNvPr id="4" name="矩形 3"/>
          <p:cNvSpPr/>
          <p:nvPr/>
        </p:nvSpPr>
        <p:spPr>
          <a:xfrm>
            <a:off x="765175" y="2676525"/>
            <a:ext cx="7762875" cy="1384300"/>
          </a:xfrm>
          <a:prstGeom prst="rect">
            <a:avLst/>
          </a:prstGeom>
        </p:spPr>
        <p:txBody>
          <a:bodyPr>
            <a:spAutoFit/>
          </a:bodyPr>
          <a:lstStyle/>
          <a:p>
            <a:pPr eaLnBrk="0" hangingPunct="0">
              <a:defRPr/>
            </a:pPr>
            <a:r>
              <a:rPr lang="en-US" altLang="zh-TW" sz="1600" b="0" dirty="0">
                <a:solidFill>
                  <a:schemeClr val="tx1"/>
                </a:solidFill>
                <a:latin typeface="Arial" pitchFamily="34" charset="0"/>
                <a:ea typeface="新細明體" pitchFamily="18" charset="-120"/>
              </a:rPr>
              <a:t>The Connection object has two new methods that help you manage </a:t>
            </a:r>
            <a:r>
              <a:rPr lang="en-US" altLang="zh-TW" sz="1600" b="0" dirty="0" err="1">
                <a:solidFill>
                  <a:schemeClr val="tx1"/>
                </a:solidFill>
                <a:latin typeface="Arial" pitchFamily="34" charset="0"/>
                <a:ea typeface="新細明體" pitchFamily="18" charset="-120"/>
              </a:rPr>
              <a:t>savepoints</a:t>
            </a:r>
            <a:r>
              <a:rPr lang="en-US" altLang="zh-TW" sz="2000" b="0" dirty="0">
                <a:solidFill>
                  <a:schemeClr val="tx1"/>
                </a:solidFill>
                <a:latin typeface="Arial" pitchFamily="34" charset="0"/>
                <a:ea typeface="新細明體" pitchFamily="18" charset="-120"/>
              </a:rPr>
              <a:t> </a:t>
            </a:r>
          </a:p>
          <a:p>
            <a:pPr marL="285750" indent="-285750" eaLnBrk="0" hangingPunct="0">
              <a:buFont typeface="Arial" panose="020B0604020202020204" pitchFamily="34" charset="0"/>
              <a:buChar char="•"/>
              <a:defRPr/>
            </a:pPr>
            <a:r>
              <a:rPr lang="en-US" altLang="zh-TW" sz="1600" dirty="0" err="1">
                <a:solidFill>
                  <a:schemeClr val="tx1"/>
                </a:solidFill>
                <a:latin typeface="Arial" pitchFamily="34" charset="0"/>
                <a:ea typeface="新細明體" pitchFamily="18" charset="-120"/>
              </a:rPr>
              <a:t>setSavepoint</a:t>
            </a:r>
            <a:r>
              <a:rPr lang="en-US" altLang="zh-TW" sz="1600" dirty="0">
                <a:solidFill>
                  <a:schemeClr val="tx1"/>
                </a:solidFill>
                <a:latin typeface="Arial" pitchFamily="34" charset="0"/>
                <a:ea typeface="新細明體" pitchFamily="18" charset="-120"/>
              </a:rPr>
              <a:t>(String </a:t>
            </a:r>
            <a:r>
              <a:rPr lang="en-US" altLang="zh-TW" sz="1600" dirty="0" err="1">
                <a:solidFill>
                  <a:schemeClr val="tx1"/>
                </a:solidFill>
                <a:latin typeface="Arial" pitchFamily="34" charset="0"/>
                <a:ea typeface="新細明體" pitchFamily="18" charset="-120"/>
              </a:rPr>
              <a:t>savepointName</a:t>
            </a:r>
            <a:r>
              <a:rPr lang="en-US" altLang="zh-TW" sz="1600" dirty="0">
                <a:solidFill>
                  <a:schemeClr val="tx1"/>
                </a:solidFill>
                <a:latin typeface="Arial" pitchFamily="34" charset="0"/>
                <a:ea typeface="新細明體" pitchFamily="18" charset="-120"/>
              </a:rPr>
              <a:t>):</a:t>
            </a:r>
            <a:r>
              <a:rPr lang="en-US" altLang="zh-TW" sz="1600" b="0" dirty="0">
                <a:solidFill>
                  <a:schemeClr val="tx1"/>
                </a:solidFill>
                <a:latin typeface="Arial" pitchFamily="34" charset="0"/>
                <a:ea typeface="新細明體" pitchFamily="18" charset="-120"/>
              </a:rPr>
              <a:t> Defines a new </a:t>
            </a:r>
            <a:r>
              <a:rPr lang="en-US" altLang="zh-TW" sz="1600" b="0" dirty="0" err="1">
                <a:solidFill>
                  <a:schemeClr val="tx1"/>
                </a:solidFill>
                <a:latin typeface="Arial" pitchFamily="34" charset="0"/>
                <a:ea typeface="新細明體" pitchFamily="18" charset="-120"/>
              </a:rPr>
              <a:t>savepoint</a:t>
            </a:r>
            <a:r>
              <a:rPr lang="en-US" altLang="zh-TW" sz="1600" b="0" dirty="0">
                <a:solidFill>
                  <a:schemeClr val="tx1"/>
                </a:solidFill>
                <a:latin typeface="Arial" pitchFamily="34" charset="0"/>
                <a:ea typeface="新細明體" pitchFamily="18" charset="-120"/>
              </a:rPr>
              <a:t>. It also returns a </a:t>
            </a:r>
            <a:r>
              <a:rPr lang="en-US" altLang="zh-TW" sz="1600" b="0" dirty="0" err="1">
                <a:solidFill>
                  <a:schemeClr val="tx1"/>
                </a:solidFill>
                <a:latin typeface="Arial" pitchFamily="34" charset="0"/>
                <a:ea typeface="新細明體" pitchFamily="18" charset="-120"/>
              </a:rPr>
              <a:t>Savepoint</a:t>
            </a:r>
            <a:r>
              <a:rPr lang="en-US" altLang="zh-TW" sz="1600" b="0" dirty="0">
                <a:solidFill>
                  <a:schemeClr val="tx1"/>
                </a:solidFill>
                <a:latin typeface="Arial" pitchFamily="34" charset="0"/>
                <a:ea typeface="新細明體" pitchFamily="18" charset="-120"/>
              </a:rPr>
              <a:t> object.</a:t>
            </a:r>
          </a:p>
          <a:p>
            <a:pPr marL="285750" indent="-285750" eaLnBrk="0" hangingPunct="0">
              <a:buFont typeface="Arial" panose="020B0604020202020204" pitchFamily="34" charset="0"/>
              <a:buChar char="•"/>
              <a:defRPr/>
            </a:pPr>
            <a:r>
              <a:rPr lang="en-US" altLang="zh-TW" sz="1600" dirty="0" err="1">
                <a:solidFill>
                  <a:schemeClr val="tx1"/>
                </a:solidFill>
                <a:latin typeface="Arial" pitchFamily="34" charset="0"/>
                <a:ea typeface="新細明體" pitchFamily="18" charset="-120"/>
              </a:rPr>
              <a:t>releaseSavepoint</a:t>
            </a:r>
            <a:r>
              <a:rPr lang="en-US" altLang="zh-TW" sz="1600" dirty="0">
                <a:solidFill>
                  <a:schemeClr val="tx1"/>
                </a:solidFill>
                <a:latin typeface="Arial" pitchFamily="34" charset="0"/>
                <a:ea typeface="新細明體" pitchFamily="18" charset="-120"/>
              </a:rPr>
              <a:t>(</a:t>
            </a:r>
            <a:r>
              <a:rPr lang="en-US" altLang="zh-TW" sz="1600" dirty="0" err="1">
                <a:solidFill>
                  <a:schemeClr val="tx1"/>
                </a:solidFill>
                <a:latin typeface="Arial" pitchFamily="34" charset="0"/>
                <a:ea typeface="新細明體" pitchFamily="18" charset="-120"/>
              </a:rPr>
              <a:t>Savepoint</a:t>
            </a:r>
            <a:r>
              <a:rPr lang="en-US" altLang="zh-TW" sz="1600" dirty="0">
                <a:solidFill>
                  <a:schemeClr val="tx1"/>
                </a:solidFill>
                <a:latin typeface="Arial" pitchFamily="34" charset="0"/>
                <a:ea typeface="新細明體" pitchFamily="18" charset="-120"/>
              </a:rPr>
              <a:t> </a:t>
            </a:r>
            <a:r>
              <a:rPr lang="en-US" altLang="zh-TW" sz="1600" dirty="0" err="1">
                <a:solidFill>
                  <a:schemeClr val="tx1"/>
                </a:solidFill>
                <a:latin typeface="Arial" pitchFamily="34" charset="0"/>
                <a:ea typeface="新細明體" pitchFamily="18" charset="-120"/>
              </a:rPr>
              <a:t>savepointName</a:t>
            </a:r>
            <a:r>
              <a:rPr lang="en-US" altLang="zh-TW" sz="1600" dirty="0">
                <a:solidFill>
                  <a:schemeClr val="tx1"/>
                </a:solidFill>
                <a:latin typeface="Arial" pitchFamily="34" charset="0"/>
                <a:ea typeface="新細明體" pitchFamily="18" charset="-120"/>
              </a:rPr>
              <a:t>):</a:t>
            </a:r>
            <a:r>
              <a:rPr lang="en-US" altLang="zh-TW" sz="1600" b="0" dirty="0">
                <a:solidFill>
                  <a:schemeClr val="tx1"/>
                </a:solidFill>
                <a:latin typeface="Arial" pitchFamily="34" charset="0"/>
                <a:ea typeface="新細明體" pitchFamily="18" charset="-120"/>
              </a:rPr>
              <a:t> Deletes a </a:t>
            </a:r>
            <a:r>
              <a:rPr lang="en-US" altLang="zh-TW" sz="1600" b="0" dirty="0" err="1">
                <a:solidFill>
                  <a:schemeClr val="tx1"/>
                </a:solidFill>
                <a:latin typeface="Arial" pitchFamily="34" charset="0"/>
                <a:ea typeface="新細明體" pitchFamily="18" charset="-120"/>
              </a:rPr>
              <a:t>savepoint</a:t>
            </a:r>
            <a:r>
              <a:rPr lang="en-US" altLang="zh-TW" sz="1600" b="0" dirty="0">
                <a:solidFill>
                  <a:schemeClr val="tx1"/>
                </a:solidFill>
                <a:latin typeface="Arial" pitchFamily="34" charset="0"/>
                <a:ea typeface="新細明體" pitchFamily="18" charset="-120"/>
              </a:rPr>
              <a:t>. Notice that it requires a </a:t>
            </a:r>
            <a:r>
              <a:rPr lang="en-US" altLang="zh-TW" sz="1600" b="0" dirty="0" err="1">
                <a:solidFill>
                  <a:schemeClr val="tx1"/>
                </a:solidFill>
                <a:latin typeface="Arial" pitchFamily="34" charset="0"/>
                <a:ea typeface="新細明體" pitchFamily="18" charset="-120"/>
              </a:rPr>
              <a:t>Savepoint</a:t>
            </a:r>
            <a:r>
              <a:rPr lang="en-US" altLang="zh-TW" sz="1600" b="0" dirty="0">
                <a:solidFill>
                  <a:schemeClr val="tx1"/>
                </a:solidFill>
                <a:latin typeface="Arial" pitchFamily="34" charset="0"/>
                <a:ea typeface="新細明體" pitchFamily="18" charset="-120"/>
              </a:rPr>
              <a:t> object as a parameter. </a:t>
            </a:r>
          </a:p>
        </p:txBody>
      </p:sp>
      <p:sp>
        <p:nvSpPr>
          <p:cNvPr id="55300" name="矩形 4"/>
          <p:cNvSpPr>
            <a:spLocks noChangeArrowheads="1"/>
          </p:cNvSpPr>
          <p:nvPr/>
        </p:nvSpPr>
        <p:spPr bwMode="auto">
          <a:xfrm>
            <a:off x="736600" y="4433888"/>
            <a:ext cx="8367713" cy="1662112"/>
          </a:xfrm>
          <a:prstGeom prst="rect">
            <a:avLst/>
          </a:prstGeom>
          <a:noFill/>
          <a:ln w="9525">
            <a:noFill/>
            <a:miter lim="800000"/>
            <a:headEnd/>
            <a:tailEnd/>
          </a:ln>
        </p:spPr>
        <p:txBody>
          <a:bodyPr wrap="none">
            <a:spAutoFit/>
          </a:bodyPr>
          <a:lstStyle/>
          <a:p>
            <a:pPr eaLnBrk="0" hangingPunct="0"/>
            <a:r>
              <a:rPr lang="en-US" altLang="zh-TW" sz="1600" b="0">
                <a:solidFill>
                  <a:schemeClr val="tx1"/>
                </a:solidFill>
              </a:rPr>
              <a:t>Use rollback (String savepointName) method, to rolls back work to the specified savepoint</a:t>
            </a:r>
            <a:r>
              <a:rPr lang="en-US" altLang="zh-TW" b="0"/>
              <a:t>.</a:t>
            </a:r>
          </a:p>
          <a:p>
            <a:pPr eaLnBrk="0" hangingPunct="0"/>
            <a:endParaRPr lang="en-US" altLang="zh-TW"/>
          </a:p>
          <a:p>
            <a:pPr eaLnBrk="0" hangingPunct="0"/>
            <a:endParaRPr lang="en-US" altLang="zh-TW" b="0"/>
          </a:p>
          <a:p>
            <a:pPr eaLnBrk="0" hangingPunct="0"/>
            <a:r>
              <a:rPr lang="en-US" altLang="zh-TW" sz="1400" b="0">
                <a:solidFill>
                  <a:schemeClr val="tx1"/>
                </a:solidFill>
              </a:rPr>
              <a:t>//set a Savepoint </a:t>
            </a:r>
          </a:p>
          <a:p>
            <a:pPr eaLnBrk="0" hangingPunct="0"/>
            <a:r>
              <a:rPr lang="en-US" altLang="zh-TW" sz="1400" b="0">
                <a:solidFill>
                  <a:schemeClr val="tx1"/>
                </a:solidFill>
              </a:rPr>
              <a:t>Savepoint savepoint1 = conn.setSavepoint("Savepoint1");</a:t>
            </a:r>
          </a:p>
          <a:p>
            <a:pPr eaLnBrk="0" hangingPunct="0"/>
            <a:endParaRPr lang="en-US" altLang="zh-TW" sz="1400" b="0">
              <a:solidFill>
                <a:schemeClr val="tx1"/>
              </a:solidFill>
            </a:endParaRPr>
          </a:p>
          <a:p>
            <a:pPr eaLnBrk="0" hangingPunct="0"/>
            <a:r>
              <a:rPr lang="en-US" altLang="zh-TW" sz="1400" b="0">
                <a:solidFill>
                  <a:schemeClr val="tx1"/>
                </a:solidFill>
              </a:rPr>
              <a:t>//rollback with savepoint</a:t>
            </a:r>
          </a:p>
          <a:p>
            <a:pPr eaLnBrk="0" hangingPunct="0"/>
            <a:r>
              <a:rPr lang="en-US" altLang="zh-TW" sz="1400" b="0">
                <a:solidFill>
                  <a:schemeClr val="tx1"/>
                </a:solidFill>
              </a:rPr>
              <a:t>conn.rollback(savepoint1);</a:t>
            </a:r>
          </a:p>
        </p:txBody>
      </p:sp>
    </p:spTree>
  </p:cSld>
  <p:clrMapOvr>
    <a:masterClrMapping/>
  </p:clrMapOvr>
  <p:transition spd="med">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kern="0" dirty="0" smtClean="0"/>
              <a:t>Agenda</a:t>
            </a:r>
            <a:endParaRPr lang="zh-TW" altLang="en-US" kern="0" dirty="0"/>
          </a:p>
        </p:txBody>
      </p:sp>
      <p:sp>
        <p:nvSpPr>
          <p:cNvPr id="3" name="內容版面配置區 2"/>
          <p:cNvSpPr txBox="1">
            <a:spLocks/>
          </p:cNvSpPr>
          <p:nvPr/>
        </p:nvSpPr>
        <p:spPr>
          <a:xfrm>
            <a:off x="822325" y="974725"/>
            <a:ext cx="8120063" cy="4114800"/>
          </a:xfrm>
          <a:prstGeom prst="rect">
            <a:avLst/>
          </a:prstGeom>
        </p:spPr>
        <p:txBody>
          <a:bodyPr/>
          <a:lstStyle>
            <a:lvl1pPr marL="342900" indent="-342900" algn="l" rtl="0" eaLnBrk="0" fontAlgn="base" hangingPunct="0">
              <a:spcBef>
                <a:spcPct val="20000"/>
              </a:spcBef>
              <a:spcAft>
                <a:spcPct val="0"/>
              </a:spcAft>
              <a:buChar char="•"/>
              <a:defRPr sz="3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6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200" b="1">
                <a:solidFill>
                  <a:schemeClr val="tx1"/>
                </a:solidFill>
                <a:latin typeface="+mn-lt"/>
                <a:ea typeface="+mn-ea"/>
              </a:defRPr>
            </a:lvl5pPr>
            <a:lvl6pPr marL="2514600" indent="-228600" algn="l" rtl="0" fontAlgn="base">
              <a:spcBef>
                <a:spcPct val="20000"/>
              </a:spcBef>
              <a:spcAft>
                <a:spcPct val="0"/>
              </a:spcAft>
              <a:buChar char="»"/>
              <a:defRPr sz="2200" b="1">
                <a:solidFill>
                  <a:schemeClr val="tx1"/>
                </a:solidFill>
                <a:latin typeface="+mn-lt"/>
                <a:ea typeface="+mn-ea"/>
              </a:defRPr>
            </a:lvl6pPr>
            <a:lvl7pPr marL="2971800" indent="-228600" algn="l" rtl="0" fontAlgn="base">
              <a:spcBef>
                <a:spcPct val="20000"/>
              </a:spcBef>
              <a:spcAft>
                <a:spcPct val="0"/>
              </a:spcAft>
              <a:buChar char="»"/>
              <a:defRPr sz="2200" b="1">
                <a:solidFill>
                  <a:schemeClr val="tx1"/>
                </a:solidFill>
                <a:latin typeface="+mn-lt"/>
                <a:ea typeface="+mn-ea"/>
              </a:defRPr>
            </a:lvl7pPr>
            <a:lvl8pPr marL="3429000" indent="-228600" algn="l" rtl="0" fontAlgn="base">
              <a:spcBef>
                <a:spcPct val="20000"/>
              </a:spcBef>
              <a:spcAft>
                <a:spcPct val="0"/>
              </a:spcAft>
              <a:buChar char="»"/>
              <a:defRPr sz="2200" b="1">
                <a:solidFill>
                  <a:schemeClr val="tx1"/>
                </a:solidFill>
                <a:latin typeface="+mn-lt"/>
                <a:ea typeface="+mn-ea"/>
              </a:defRPr>
            </a:lvl8pPr>
            <a:lvl9pPr marL="3886200" indent="-228600" algn="l" rtl="0" fontAlgn="base">
              <a:spcBef>
                <a:spcPct val="20000"/>
              </a:spcBef>
              <a:spcAft>
                <a:spcPct val="0"/>
              </a:spcAft>
              <a:buChar char="»"/>
              <a:defRPr sz="2200" b="1">
                <a:solidFill>
                  <a:schemeClr val="tx1"/>
                </a:solidFill>
                <a:latin typeface="+mn-lt"/>
                <a:ea typeface="+mn-ea"/>
              </a:defRPr>
            </a:lvl9pPr>
          </a:lstStyle>
          <a:p>
            <a:pPr>
              <a:defRPr/>
            </a:pPr>
            <a:r>
              <a:rPr lang="en-US" altLang="zh-TW" sz="1600" kern="0" dirty="0" smtClean="0"/>
              <a:t>Homework 1 answer</a:t>
            </a:r>
          </a:p>
          <a:p>
            <a:pPr>
              <a:defRPr/>
            </a:pPr>
            <a:r>
              <a:rPr lang="en-US" altLang="zh-TW" sz="1600" kern="0" dirty="0" smtClean="0"/>
              <a:t>Maven Introduction</a:t>
            </a:r>
          </a:p>
          <a:p>
            <a:pPr>
              <a:defRPr/>
            </a:pPr>
            <a:r>
              <a:rPr lang="en-US" altLang="zh-TW" sz="1600" kern="0" smtClean="0"/>
              <a:t>Setting </a:t>
            </a:r>
            <a:r>
              <a:rPr lang="en-US" altLang="zh-TW" sz="1600" kern="0" dirty="0" smtClean="0"/>
              <a:t>Oracle in Spring boot</a:t>
            </a:r>
          </a:p>
          <a:p>
            <a:pPr>
              <a:defRPr/>
            </a:pPr>
            <a:r>
              <a:rPr lang="en-US" altLang="zh-TW" sz="1600" kern="0" dirty="0" smtClean="0"/>
              <a:t>Database Connection Pool</a:t>
            </a:r>
          </a:p>
          <a:p>
            <a:pPr>
              <a:defRPr/>
            </a:pPr>
            <a:r>
              <a:rPr lang="en-US" altLang="zh-TW" sz="1600" kern="0" dirty="0" smtClean="0"/>
              <a:t>Database Statement and Transaction</a:t>
            </a:r>
          </a:p>
          <a:p>
            <a:pPr>
              <a:defRPr/>
            </a:pPr>
            <a:r>
              <a:rPr lang="en-US" altLang="zh-TW" sz="1600" kern="0" dirty="0" smtClean="0"/>
              <a:t>Build Java Project to War File</a:t>
            </a:r>
          </a:p>
          <a:p>
            <a:pPr>
              <a:defRPr/>
            </a:pPr>
            <a:endParaRPr lang="en-US" altLang="zh-TW" sz="1600" kern="0" dirty="0" smtClean="0"/>
          </a:p>
        </p:txBody>
      </p:sp>
    </p:spTree>
  </p:cSld>
  <p:clrMapOvr>
    <a:masterClrMapping/>
  </p:clrMapOvr>
  <p:transition spd="med">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4000">
                <a:solidFill>
                  <a:schemeClr val="tx2"/>
                </a:solidFill>
                <a:latin typeface="Helvetica 55 Roman"/>
              </a:rPr>
              <a:t>JDBC - Batch Processing</a:t>
            </a:r>
          </a:p>
        </p:txBody>
      </p:sp>
      <p:sp>
        <p:nvSpPr>
          <p:cNvPr id="4" name="矩形 3"/>
          <p:cNvSpPr/>
          <p:nvPr/>
        </p:nvSpPr>
        <p:spPr>
          <a:xfrm>
            <a:off x="765175" y="935038"/>
            <a:ext cx="7762875" cy="4247317"/>
          </a:xfrm>
          <a:prstGeom prst="rect">
            <a:avLst/>
          </a:prstGeom>
        </p:spPr>
        <p:txBody>
          <a:bodyPr>
            <a:spAutoFit/>
          </a:bodyPr>
          <a:lstStyle/>
          <a:p>
            <a:pPr eaLnBrk="0" hangingPunct="0">
              <a:defRPr/>
            </a:pPr>
            <a:r>
              <a:rPr lang="en-US" altLang="zh-TW" sz="1600" b="0" dirty="0">
                <a:solidFill>
                  <a:schemeClr val="tx1"/>
                </a:solidFill>
                <a:latin typeface="Arial" pitchFamily="34" charset="0"/>
                <a:ea typeface="新細明體" pitchFamily="18" charset="-120"/>
              </a:rPr>
              <a:t>Batch Processing allows you to group related SQL statements into a batch and submit them with </a:t>
            </a:r>
            <a:r>
              <a:rPr lang="en-US" altLang="zh-TW" sz="1600" dirty="0">
                <a:solidFill>
                  <a:schemeClr val="tx1"/>
                </a:solidFill>
                <a:latin typeface="Arial" pitchFamily="34" charset="0"/>
                <a:ea typeface="新細明體" pitchFamily="18" charset="-120"/>
              </a:rPr>
              <a:t>one</a:t>
            </a:r>
            <a:r>
              <a:rPr lang="en-US" altLang="zh-TW" sz="1600" b="0" dirty="0">
                <a:solidFill>
                  <a:schemeClr val="tx1"/>
                </a:solidFill>
                <a:latin typeface="Arial" pitchFamily="34" charset="0"/>
                <a:ea typeface="新細明體" pitchFamily="18" charset="-120"/>
              </a:rPr>
              <a:t> call to the database.</a:t>
            </a:r>
          </a:p>
          <a:p>
            <a:pPr eaLnBrk="0" hangingPunct="0">
              <a:defRPr/>
            </a:pPr>
            <a:endParaRPr lang="en-US" altLang="zh-TW" sz="1600" b="0" dirty="0">
              <a:solidFill>
                <a:schemeClr val="tx1"/>
              </a:solidFill>
              <a:latin typeface="Arial" pitchFamily="34" charset="0"/>
              <a:ea typeface="新細明體" pitchFamily="18" charset="-120"/>
            </a:endParaRPr>
          </a:p>
          <a:p>
            <a:pPr eaLnBrk="0" hangingPunct="0">
              <a:spcAft>
                <a:spcPts val="1200"/>
              </a:spcAft>
              <a:defRPr/>
            </a:pPr>
            <a:r>
              <a:rPr lang="en-US" altLang="zh-TW" sz="1600" b="0" dirty="0">
                <a:solidFill>
                  <a:schemeClr val="tx1"/>
                </a:solidFill>
                <a:latin typeface="Arial" pitchFamily="34" charset="0"/>
                <a:ea typeface="新細明體" pitchFamily="18" charset="-120"/>
              </a:rPr>
              <a:t>Methods of Batch Processing :</a:t>
            </a:r>
          </a:p>
          <a:p>
            <a:pPr marL="342900" indent="-34290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The </a:t>
            </a:r>
            <a:r>
              <a:rPr lang="en-US" altLang="zh-TW" sz="1600" dirty="0" err="1">
                <a:solidFill>
                  <a:schemeClr val="tx1"/>
                </a:solidFill>
                <a:latin typeface="Arial" pitchFamily="34" charset="0"/>
                <a:ea typeface="新細明體" pitchFamily="18" charset="-120"/>
              </a:rPr>
              <a:t>addBatch</a:t>
            </a:r>
            <a:r>
              <a:rPr lang="en-US" altLang="zh-TW" sz="1600" dirty="0">
                <a:solidFill>
                  <a:schemeClr val="tx1"/>
                </a:solidFill>
                <a:latin typeface="Arial" pitchFamily="34" charset="0"/>
                <a:ea typeface="新細明體" pitchFamily="18" charset="-120"/>
              </a:rPr>
              <a:t>()</a:t>
            </a:r>
            <a:r>
              <a:rPr lang="en-US" altLang="zh-TW" sz="1600" b="0" dirty="0">
                <a:solidFill>
                  <a:schemeClr val="tx1"/>
                </a:solidFill>
                <a:latin typeface="Arial" pitchFamily="34" charset="0"/>
                <a:ea typeface="新細明體" pitchFamily="18" charset="-120"/>
              </a:rPr>
              <a:t> method of </a:t>
            </a:r>
            <a:r>
              <a:rPr lang="en-US" altLang="zh-TW" sz="1600" b="0" i="1" dirty="0">
                <a:solidFill>
                  <a:schemeClr val="tx1"/>
                </a:solidFill>
                <a:latin typeface="Arial" pitchFamily="34" charset="0"/>
                <a:ea typeface="新細明體" pitchFamily="18" charset="-120"/>
              </a:rPr>
              <a:t>Statement, </a:t>
            </a:r>
            <a:r>
              <a:rPr lang="en-US" altLang="zh-TW" sz="1600" b="0" i="1" dirty="0" err="1">
                <a:solidFill>
                  <a:schemeClr val="tx1"/>
                </a:solidFill>
                <a:latin typeface="Arial" pitchFamily="34" charset="0"/>
                <a:ea typeface="新細明體" pitchFamily="18" charset="-120"/>
              </a:rPr>
              <a:t>PreparedStatement</a:t>
            </a:r>
            <a:r>
              <a:rPr lang="en-US" altLang="zh-TW" sz="1600" b="0" i="1" dirty="0">
                <a:solidFill>
                  <a:schemeClr val="tx1"/>
                </a:solidFill>
                <a:latin typeface="Arial" pitchFamily="34" charset="0"/>
                <a:ea typeface="新細明體" pitchFamily="18" charset="-120"/>
              </a:rPr>
              <a:t>,</a:t>
            </a:r>
            <a:r>
              <a:rPr lang="en-US" altLang="zh-TW" sz="1600" b="0" dirty="0">
                <a:solidFill>
                  <a:schemeClr val="tx1"/>
                </a:solidFill>
                <a:latin typeface="Arial" pitchFamily="34" charset="0"/>
                <a:ea typeface="新細明體" pitchFamily="18" charset="-120"/>
              </a:rPr>
              <a:t> </a:t>
            </a:r>
            <a:r>
              <a:rPr lang="en-US" altLang="zh-TW" sz="1600" b="0" dirty="0" err="1">
                <a:solidFill>
                  <a:schemeClr val="tx1"/>
                </a:solidFill>
                <a:latin typeface="Arial" pitchFamily="34" charset="0"/>
                <a:ea typeface="新細明體" pitchFamily="18" charset="-120"/>
              </a:rPr>
              <a:t>and</a:t>
            </a:r>
            <a:r>
              <a:rPr lang="en-US" altLang="zh-TW" sz="1600" b="0" i="1" dirty="0" err="1">
                <a:solidFill>
                  <a:schemeClr val="tx1"/>
                </a:solidFill>
                <a:latin typeface="Arial" pitchFamily="34" charset="0"/>
                <a:ea typeface="新細明體" pitchFamily="18" charset="-120"/>
              </a:rPr>
              <a:t>CallableStatement</a:t>
            </a:r>
            <a:r>
              <a:rPr lang="en-US" altLang="zh-TW" sz="1600" b="0" dirty="0">
                <a:solidFill>
                  <a:schemeClr val="tx1"/>
                </a:solidFill>
                <a:latin typeface="Arial" pitchFamily="34" charset="0"/>
                <a:ea typeface="新細明體" pitchFamily="18" charset="-120"/>
              </a:rPr>
              <a:t> is used to add individual statements to the batch. </a:t>
            </a:r>
          </a:p>
          <a:p>
            <a:pPr marL="342900" indent="-34290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342900" indent="-34290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The </a:t>
            </a:r>
            <a:r>
              <a:rPr lang="en-US" altLang="zh-TW" sz="1600" dirty="0" err="1">
                <a:solidFill>
                  <a:schemeClr val="tx1"/>
                </a:solidFill>
                <a:latin typeface="Arial" pitchFamily="34" charset="0"/>
                <a:ea typeface="新細明體" pitchFamily="18" charset="-120"/>
              </a:rPr>
              <a:t>executeBatch</a:t>
            </a:r>
            <a:r>
              <a:rPr lang="en-US" altLang="zh-TW" sz="1600" dirty="0">
                <a:solidFill>
                  <a:schemeClr val="tx1"/>
                </a:solidFill>
                <a:latin typeface="Arial" pitchFamily="34" charset="0"/>
                <a:ea typeface="新細明體" pitchFamily="18" charset="-120"/>
              </a:rPr>
              <a:t>()</a:t>
            </a:r>
            <a:r>
              <a:rPr lang="en-US" altLang="zh-TW" sz="1600" b="0" dirty="0">
                <a:solidFill>
                  <a:schemeClr val="tx1"/>
                </a:solidFill>
                <a:latin typeface="Arial" pitchFamily="34" charset="0"/>
                <a:ea typeface="新細明體" pitchFamily="18" charset="-120"/>
              </a:rPr>
              <a:t> is used to start the execution of all the statements grouped together. Returns an array of integers, and each element of the array represents the update count for the respective update statement.</a:t>
            </a:r>
          </a:p>
          <a:p>
            <a:pPr marL="342900" indent="-34290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a:p>
            <a:pPr marL="342900" indent="-34290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The </a:t>
            </a:r>
            <a:r>
              <a:rPr lang="en-US" altLang="zh-TW" sz="1600" dirty="0" err="1">
                <a:solidFill>
                  <a:schemeClr val="tx1"/>
                </a:solidFill>
                <a:latin typeface="Arial" pitchFamily="34" charset="0"/>
                <a:ea typeface="新細明體" pitchFamily="18" charset="-120"/>
              </a:rPr>
              <a:t>clearBatch</a:t>
            </a:r>
            <a:r>
              <a:rPr lang="en-US" altLang="zh-TW" sz="1600" dirty="0">
                <a:solidFill>
                  <a:schemeClr val="tx1"/>
                </a:solidFill>
                <a:latin typeface="Arial" pitchFamily="34" charset="0"/>
                <a:ea typeface="新細明體" pitchFamily="18" charset="-120"/>
              </a:rPr>
              <a:t>()</a:t>
            </a:r>
            <a:r>
              <a:rPr lang="en-US" altLang="zh-TW" sz="1600" b="0" dirty="0">
                <a:solidFill>
                  <a:schemeClr val="tx1"/>
                </a:solidFill>
                <a:latin typeface="Arial" pitchFamily="34" charset="0"/>
                <a:ea typeface="新細明體" pitchFamily="18" charset="-120"/>
              </a:rPr>
              <a:t> method </a:t>
            </a:r>
            <a:r>
              <a:rPr lang="en-US" altLang="zh-TW" sz="1600" b="0" dirty="0">
                <a:solidFill>
                  <a:schemeClr val="tx1"/>
                </a:solidFill>
                <a:latin typeface="Arial" pitchFamily="34" charset="0"/>
                <a:ea typeface="新細明體" pitchFamily="18" charset="-120"/>
                <a:sym typeface="Wingdings" panose="05000000000000000000" pitchFamily="2" charset="2"/>
              </a:rPr>
              <a:t> </a:t>
            </a:r>
            <a:r>
              <a:rPr lang="en-US" altLang="zh-TW" sz="1600" b="0" dirty="0">
                <a:solidFill>
                  <a:schemeClr val="tx1"/>
                </a:solidFill>
                <a:latin typeface="Arial" pitchFamily="34" charset="0"/>
                <a:ea typeface="新細明體" pitchFamily="18" charset="-120"/>
              </a:rPr>
              <a:t>This method removes all the statements you added with the </a:t>
            </a:r>
            <a:r>
              <a:rPr lang="en-US" altLang="zh-TW" sz="1600" b="0" dirty="0" err="1">
                <a:solidFill>
                  <a:schemeClr val="tx1"/>
                </a:solidFill>
                <a:latin typeface="Arial" pitchFamily="34" charset="0"/>
                <a:ea typeface="新細明體" pitchFamily="18" charset="-120"/>
              </a:rPr>
              <a:t>addBatch</a:t>
            </a:r>
            <a:r>
              <a:rPr lang="en-US" altLang="zh-TW" sz="1600" b="0" dirty="0">
                <a:solidFill>
                  <a:schemeClr val="tx1"/>
                </a:solidFill>
                <a:latin typeface="Arial" pitchFamily="34" charset="0"/>
                <a:ea typeface="新細明體" pitchFamily="18" charset="-120"/>
              </a:rPr>
              <a:t>() method. However, you cannot selectively choose which statement to remove.</a:t>
            </a:r>
          </a:p>
          <a:p>
            <a:pPr eaLnBrk="0" hangingPunct="0">
              <a:defRPr/>
            </a:pPr>
            <a:endParaRPr lang="en-US" altLang="zh-TW" sz="2000" b="0" dirty="0">
              <a:solidFill>
                <a:schemeClr val="tx1"/>
              </a:solidFill>
              <a:latin typeface="Arial" pitchFamily="34" charset="0"/>
              <a:ea typeface="新細明體" pitchFamily="18" charset="-120"/>
            </a:endParaRPr>
          </a:p>
        </p:txBody>
      </p:sp>
    </p:spTree>
  </p:cSld>
  <p:clrMapOvr>
    <a:masterClrMapping/>
  </p:clrMapOvr>
  <p:transition spd="med">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kern="0" dirty="0" smtClean="0"/>
              <a:t>Build Project Into Executable Jar</a:t>
            </a:r>
            <a:endParaRPr lang="zh-TW" altLang="en-US" kern="0" dirty="0"/>
          </a:p>
        </p:txBody>
      </p:sp>
      <p:sp>
        <p:nvSpPr>
          <p:cNvPr id="3" name="內容版面配置區 2"/>
          <p:cNvSpPr txBox="1">
            <a:spLocks/>
          </p:cNvSpPr>
          <p:nvPr/>
        </p:nvSpPr>
        <p:spPr>
          <a:xfrm>
            <a:off x="822324" y="1176744"/>
            <a:ext cx="8120063" cy="4114800"/>
          </a:xfrm>
          <a:prstGeom prst="rect">
            <a:avLst/>
          </a:prstGeom>
        </p:spPr>
        <p:txBody>
          <a:bodyPr/>
          <a:lstStyle>
            <a:lvl1pPr marL="342900" indent="-342900" algn="l" rtl="0" eaLnBrk="0" fontAlgn="base" hangingPunct="0">
              <a:spcBef>
                <a:spcPct val="20000"/>
              </a:spcBef>
              <a:spcAft>
                <a:spcPct val="0"/>
              </a:spcAft>
              <a:buChar char="•"/>
              <a:defRPr sz="3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6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200" b="1">
                <a:solidFill>
                  <a:schemeClr val="tx1"/>
                </a:solidFill>
                <a:latin typeface="+mn-lt"/>
                <a:ea typeface="+mn-ea"/>
              </a:defRPr>
            </a:lvl5pPr>
            <a:lvl6pPr marL="2514600" indent="-228600" algn="l" rtl="0" fontAlgn="base">
              <a:spcBef>
                <a:spcPct val="20000"/>
              </a:spcBef>
              <a:spcAft>
                <a:spcPct val="0"/>
              </a:spcAft>
              <a:buChar char="»"/>
              <a:defRPr sz="2200" b="1">
                <a:solidFill>
                  <a:schemeClr val="tx1"/>
                </a:solidFill>
                <a:latin typeface="+mn-lt"/>
                <a:ea typeface="+mn-ea"/>
              </a:defRPr>
            </a:lvl6pPr>
            <a:lvl7pPr marL="2971800" indent="-228600" algn="l" rtl="0" fontAlgn="base">
              <a:spcBef>
                <a:spcPct val="20000"/>
              </a:spcBef>
              <a:spcAft>
                <a:spcPct val="0"/>
              </a:spcAft>
              <a:buChar char="»"/>
              <a:defRPr sz="2200" b="1">
                <a:solidFill>
                  <a:schemeClr val="tx1"/>
                </a:solidFill>
                <a:latin typeface="+mn-lt"/>
                <a:ea typeface="+mn-ea"/>
              </a:defRPr>
            </a:lvl7pPr>
            <a:lvl8pPr marL="3429000" indent="-228600" algn="l" rtl="0" fontAlgn="base">
              <a:spcBef>
                <a:spcPct val="20000"/>
              </a:spcBef>
              <a:spcAft>
                <a:spcPct val="0"/>
              </a:spcAft>
              <a:buChar char="»"/>
              <a:defRPr sz="2200" b="1">
                <a:solidFill>
                  <a:schemeClr val="tx1"/>
                </a:solidFill>
                <a:latin typeface="+mn-lt"/>
                <a:ea typeface="+mn-ea"/>
              </a:defRPr>
            </a:lvl8pPr>
            <a:lvl9pPr marL="3886200" indent="-228600" algn="l" rtl="0" fontAlgn="base">
              <a:spcBef>
                <a:spcPct val="20000"/>
              </a:spcBef>
              <a:spcAft>
                <a:spcPct val="0"/>
              </a:spcAft>
              <a:buChar char="»"/>
              <a:defRPr sz="2200" b="1">
                <a:solidFill>
                  <a:schemeClr val="tx1"/>
                </a:solidFill>
                <a:latin typeface="+mn-lt"/>
                <a:ea typeface="+mn-ea"/>
              </a:defRPr>
            </a:lvl9pPr>
          </a:lstStyle>
          <a:p>
            <a:pPr marL="228600" indent="-228600">
              <a:buFont typeface="+mj-lt"/>
              <a:buAutoNum type="arabicPeriod"/>
              <a:defRPr/>
            </a:pPr>
            <a:r>
              <a:rPr lang="en-US" altLang="zh-TW" sz="1600" kern="0" dirty="0" smtClean="0"/>
              <a:t>Maven Update Project first</a:t>
            </a:r>
          </a:p>
          <a:p>
            <a:pPr marL="228600" indent="-228600">
              <a:buFont typeface="+mj-lt"/>
              <a:buAutoNum type="arabicPeriod"/>
              <a:defRPr/>
            </a:pPr>
            <a:endParaRPr lang="en-US" altLang="zh-TW" sz="1200" kern="0" dirty="0"/>
          </a:p>
          <a:p>
            <a:pPr marL="228600" indent="-228600">
              <a:buFont typeface="+mj-lt"/>
              <a:buAutoNum type="arabicPeriod"/>
              <a:defRPr/>
            </a:pPr>
            <a:endParaRPr lang="en-US" altLang="zh-TW" sz="1200" kern="0" dirty="0" smtClean="0"/>
          </a:p>
          <a:p>
            <a:pPr marL="228600" indent="-228600">
              <a:buFont typeface="+mj-lt"/>
              <a:buAutoNum type="arabicPeriod"/>
              <a:defRPr/>
            </a:pPr>
            <a:endParaRPr lang="en-US" altLang="zh-TW" sz="1200" kern="0" dirty="0"/>
          </a:p>
          <a:p>
            <a:pPr marL="228600" indent="-228600">
              <a:buFont typeface="+mj-lt"/>
              <a:buAutoNum type="arabicPeriod"/>
              <a:defRPr/>
            </a:pPr>
            <a:endParaRPr lang="en-US" altLang="zh-TW" sz="1200" kern="0" dirty="0" smtClean="0"/>
          </a:p>
          <a:p>
            <a:pPr marL="228600" indent="-228600">
              <a:buFont typeface="+mj-lt"/>
              <a:buAutoNum type="arabicPeriod"/>
              <a:defRPr/>
            </a:pPr>
            <a:endParaRPr lang="en-US" altLang="zh-TW" sz="1200" kern="0" dirty="0"/>
          </a:p>
          <a:p>
            <a:pPr marL="228600" indent="-228600">
              <a:buFont typeface="+mj-lt"/>
              <a:buAutoNum type="arabicPeriod"/>
              <a:defRPr/>
            </a:pPr>
            <a:endParaRPr lang="en-US" altLang="zh-TW" sz="1200" kern="0" dirty="0" smtClean="0"/>
          </a:p>
          <a:p>
            <a:pPr marL="228600" indent="-228600">
              <a:buFont typeface="+mj-lt"/>
              <a:buAutoNum type="arabicPeriod"/>
              <a:defRPr/>
            </a:pPr>
            <a:endParaRPr lang="en-US" altLang="zh-TW" sz="1200" kern="0" dirty="0"/>
          </a:p>
          <a:p>
            <a:pPr marL="228600" indent="-228600">
              <a:buFont typeface="+mj-lt"/>
              <a:buAutoNum type="arabicPeriod"/>
              <a:defRPr/>
            </a:pPr>
            <a:endParaRPr lang="en-US" altLang="zh-TW" sz="1200" kern="0" dirty="0" smtClean="0"/>
          </a:p>
          <a:p>
            <a:pPr marL="228600" indent="-228600">
              <a:buFont typeface="+mj-lt"/>
              <a:buAutoNum type="arabicPeriod"/>
              <a:defRPr/>
            </a:pPr>
            <a:endParaRPr lang="en-US" altLang="zh-TW" sz="1200" kern="0" dirty="0"/>
          </a:p>
          <a:p>
            <a:pPr marL="228600" indent="-228600">
              <a:buFont typeface="+mj-lt"/>
              <a:buAutoNum type="arabicPeriod"/>
              <a:defRPr/>
            </a:pPr>
            <a:endParaRPr lang="en-US" altLang="zh-TW" sz="1200" kern="0" dirty="0" smtClean="0"/>
          </a:p>
          <a:p>
            <a:pPr marL="228600" indent="-228600">
              <a:buFont typeface="+mj-lt"/>
              <a:buAutoNum type="arabicPeriod"/>
              <a:defRPr/>
            </a:pPr>
            <a:endParaRPr lang="en-US" altLang="zh-TW" sz="1200" kern="0" dirty="0"/>
          </a:p>
          <a:p>
            <a:pPr marL="228600" indent="-228600">
              <a:buFont typeface="+mj-lt"/>
              <a:buAutoNum type="arabicPeriod"/>
              <a:defRPr/>
            </a:pPr>
            <a:endParaRPr lang="en-US" altLang="zh-TW" sz="1200" kern="0" dirty="0" smtClean="0"/>
          </a:p>
          <a:p>
            <a:pPr marL="228600" indent="-228600">
              <a:buFont typeface="+mj-lt"/>
              <a:buAutoNum type="arabicPeriod"/>
              <a:defRPr/>
            </a:pPr>
            <a:endParaRPr lang="en-US" altLang="zh-TW" sz="1200" kern="0" dirty="0"/>
          </a:p>
          <a:p>
            <a:pPr marL="228600" indent="-228600">
              <a:buFont typeface="+mj-lt"/>
              <a:buAutoNum type="arabicPeriod"/>
              <a:defRPr/>
            </a:pPr>
            <a:endParaRPr lang="en-US" altLang="zh-TW" sz="1200" kern="0" dirty="0" smtClean="0"/>
          </a:p>
          <a:p>
            <a:pPr marL="228600" indent="-228600">
              <a:buFont typeface="+mj-lt"/>
              <a:buAutoNum type="arabicPeriod"/>
              <a:defRPr/>
            </a:pPr>
            <a:endParaRPr lang="en-US" altLang="zh-TW" sz="1200" kern="0" dirty="0" smtClean="0"/>
          </a:p>
          <a:p>
            <a:pPr marL="228600" indent="-228600">
              <a:buFont typeface="+mj-lt"/>
              <a:buAutoNum type="arabicPeriod"/>
              <a:defRPr/>
            </a:pPr>
            <a:endParaRPr lang="zh-TW" altLang="en-US" sz="1200" kern="0" dirty="0"/>
          </a:p>
        </p:txBody>
      </p:sp>
      <p:pic>
        <p:nvPicPr>
          <p:cNvPr id="59395" name="Picture 2"/>
          <p:cNvPicPr>
            <a:picLocks noChangeAspect="1" noChangeArrowheads="1"/>
          </p:cNvPicPr>
          <p:nvPr/>
        </p:nvPicPr>
        <p:blipFill>
          <a:blip r:embed="rId2"/>
          <a:srcRect/>
          <a:stretch>
            <a:fillRect/>
          </a:stretch>
        </p:blipFill>
        <p:spPr bwMode="auto">
          <a:xfrm>
            <a:off x="1169988" y="2059357"/>
            <a:ext cx="5041900" cy="2897187"/>
          </a:xfrm>
          <a:prstGeom prst="rect">
            <a:avLst/>
          </a:prstGeom>
          <a:noFill/>
          <a:ln w="9525">
            <a:noFill/>
            <a:miter lim="800000"/>
            <a:headEnd/>
            <a:tailEnd/>
          </a:ln>
        </p:spPr>
      </p:pic>
    </p:spTree>
  </p:cSld>
  <p:clrMapOvr>
    <a:masterClrMapping/>
  </p:clrMapOvr>
  <p:transition spd="med">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98907" y="1883624"/>
            <a:ext cx="5841388" cy="3470496"/>
          </a:xfrm>
          <a:prstGeom prst="rect">
            <a:avLst/>
          </a:prstGeom>
          <a:noFill/>
          <a:ln w="9525">
            <a:noFill/>
            <a:miter lim="800000"/>
            <a:headEnd/>
            <a:tailEnd/>
          </a:ln>
        </p:spPr>
      </p:pic>
      <p:pic>
        <p:nvPicPr>
          <p:cNvPr id="3" name="Picture 5"/>
          <p:cNvPicPr>
            <a:picLocks noChangeAspect="1" noChangeArrowheads="1"/>
          </p:cNvPicPr>
          <p:nvPr/>
        </p:nvPicPr>
        <p:blipFill>
          <a:blip r:embed="rId3"/>
          <a:srcRect/>
          <a:stretch>
            <a:fillRect/>
          </a:stretch>
        </p:blipFill>
        <p:spPr bwMode="auto">
          <a:xfrm>
            <a:off x="6167845" y="2058360"/>
            <a:ext cx="2810540" cy="3459938"/>
          </a:xfrm>
          <a:prstGeom prst="rect">
            <a:avLst/>
          </a:prstGeom>
          <a:noFill/>
          <a:ln w="9525">
            <a:noFill/>
            <a:miter lim="800000"/>
            <a:headEnd/>
            <a:tailEnd/>
          </a:ln>
        </p:spPr>
      </p:pic>
      <p:sp>
        <p:nvSpPr>
          <p:cNvPr id="4" name="矩形 3"/>
          <p:cNvSpPr/>
          <p:nvPr/>
        </p:nvSpPr>
        <p:spPr>
          <a:xfrm>
            <a:off x="471959" y="1173497"/>
            <a:ext cx="2601994" cy="338554"/>
          </a:xfrm>
          <a:prstGeom prst="rect">
            <a:avLst/>
          </a:prstGeom>
        </p:spPr>
        <p:txBody>
          <a:bodyPr wrap="none">
            <a:spAutoFit/>
          </a:bodyPr>
          <a:lstStyle/>
          <a:p>
            <a:pPr eaLnBrk="0" hangingPunct="0">
              <a:spcBef>
                <a:spcPct val="20000"/>
              </a:spcBef>
              <a:defRPr/>
            </a:pPr>
            <a:r>
              <a:rPr lang="en-US" altLang="zh-TW" sz="1600" kern="0" dirty="0">
                <a:solidFill>
                  <a:schemeClr val="tx1"/>
                </a:solidFill>
                <a:latin typeface="+mn-lt"/>
                <a:ea typeface="+mn-ea"/>
              </a:rPr>
              <a:t>2.   Run as Configuration</a:t>
            </a:r>
          </a:p>
        </p:txBody>
      </p:sp>
    </p:spTree>
    <p:extLst>
      <p:ext uri="{BB962C8B-B14F-4D97-AF65-F5344CB8AC3E}">
        <p14:creationId xmlns:p14="http://schemas.microsoft.com/office/powerpoint/2010/main" val="4053320426"/>
      </p:ext>
    </p:extLst>
  </p:cSld>
  <p:clrMapOvr>
    <a:masterClrMapping/>
  </p:clrMapOvr>
  <p:transition spd="med">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p:cNvSpPr txBox="1">
            <a:spLocks/>
          </p:cNvSpPr>
          <p:nvPr/>
        </p:nvSpPr>
        <p:spPr>
          <a:xfrm>
            <a:off x="822325" y="974725"/>
            <a:ext cx="8120063" cy="4114800"/>
          </a:xfrm>
          <a:prstGeom prst="rect">
            <a:avLst/>
          </a:prstGeom>
        </p:spPr>
        <p:txBody>
          <a:bodyPr/>
          <a:lstStyle>
            <a:lvl1pPr marL="342900" indent="-342900" algn="l" rtl="0" eaLnBrk="0" fontAlgn="base" hangingPunct="0">
              <a:spcBef>
                <a:spcPct val="20000"/>
              </a:spcBef>
              <a:spcAft>
                <a:spcPct val="0"/>
              </a:spcAft>
              <a:buChar char="•"/>
              <a:defRPr sz="3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6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200" b="1">
                <a:solidFill>
                  <a:schemeClr val="tx1"/>
                </a:solidFill>
                <a:latin typeface="+mn-lt"/>
                <a:ea typeface="+mn-ea"/>
              </a:defRPr>
            </a:lvl5pPr>
            <a:lvl6pPr marL="2514600" indent="-228600" algn="l" rtl="0" fontAlgn="base">
              <a:spcBef>
                <a:spcPct val="20000"/>
              </a:spcBef>
              <a:spcAft>
                <a:spcPct val="0"/>
              </a:spcAft>
              <a:buChar char="»"/>
              <a:defRPr sz="2200" b="1">
                <a:solidFill>
                  <a:schemeClr val="tx1"/>
                </a:solidFill>
                <a:latin typeface="+mn-lt"/>
                <a:ea typeface="+mn-ea"/>
              </a:defRPr>
            </a:lvl6pPr>
            <a:lvl7pPr marL="2971800" indent="-228600" algn="l" rtl="0" fontAlgn="base">
              <a:spcBef>
                <a:spcPct val="20000"/>
              </a:spcBef>
              <a:spcAft>
                <a:spcPct val="0"/>
              </a:spcAft>
              <a:buChar char="»"/>
              <a:defRPr sz="2200" b="1">
                <a:solidFill>
                  <a:schemeClr val="tx1"/>
                </a:solidFill>
                <a:latin typeface="+mn-lt"/>
                <a:ea typeface="+mn-ea"/>
              </a:defRPr>
            </a:lvl7pPr>
            <a:lvl8pPr marL="3429000" indent="-228600" algn="l" rtl="0" fontAlgn="base">
              <a:spcBef>
                <a:spcPct val="20000"/>
              </a:spcBef>
              <a:spcAft>
                <a:spcPct val="0"/>
              </a:spcAft>
              <a:buChar char="»"/>
              <a:defRPr sz="2200" b="1">
                <a:solidFill>
                  <a:schemeClr val="tx1"/>
                </a:solidFill>
                <a:latin typeface="+mn-lt"/>
                <a:ea typeface="+mn-ea"/>
              </a:defRPr>
            </a:lvl8pPr>
            <a:lvl9pPr marL="3886200" indent="-228600" algn="l" rtl="0" fontAlgn="base">
              <a:spcBef>
                <a:spcPct val="20000"/>
              </a:spcBef>
              <a:spcAft>
                <a:spcPct val="0"/>
              </a:spcAft>
              <a:buChar char="»"/>
              <a:defRPr sz="2200" b="1">
                <a:solidFill>
                  <a:schemeClr val="tx1"/>
                </a:solidFill>
                <a:latin typeface="+mn-lt"/>
                <a:ea typeface="+mn-ea"/>
              </a:defRPr>
            </a:lvl9pPr>
          </a:lstStyle>
          <a:p>
            <a:pPr marL="228600" indent="-228600">
              <a:buFont typeface="+mj-lt"/>
              <a:buAutoNum type="arabicPeriod"/>
              <a:defRPr/>
            </a:pPr>
            <a:endParaRPr lang="zh-TW" altLang="en-US" sz="1200" kern="0" dirty="0"/>
          </a:p>
        </p:txBody>
      </p:sp>
      <p:pic>
        <p:nvPicPr>
          <p:cNvPr id="60418" name="Picture 2"/>
          <p:cNvPicPr>
            <a:picLocks noChangeAspect="1" noChangeArrowheads="1"/>
          </p:cNvPicPr>
          <p:nvPr/>
        </p:nvPicPr>
        <p:blipFill>
          <a:blip r:embed="rId3"/>
          <a:srcRect/>
          <a:stretch>
            <a:fillRect/>
          </a:stretch>
        </p:blipFill>
        <p:spPr bwMode="auto">
          <a:xfrm>
            <a:off x="261938" y="1466850"/>
            <a:ext cx="8620125" cy="2286000"/>
          </a:xfrm>
          <a:prstGeom prst="rect">
            <a:avLst/>
          </a:prstGeom>
          <a:noFill/>
          <a:ln w="9525">
            <a:noFill/>
            <a:miter lim="800000"/>
            <a:headEnd/>
            <a:tailEnd/>
          </a:ln>
        </p:spPr>
      </p:pic>
      <p:sp>
        <p:nvSpPr>
          <p:cNvPr id="60419" name="Rectangle 3"/>
          <p:cNvSpPr>
            <a:spLocks noChangeArrowheads="1"/>
          </p:cNvSpPr>
          <p:nvPr/>
        </p:nvSpPr>
        <p:spPr bwMode="auto">
          <a:xfrm>
            <a:off x="371475" y="3752850"/>
            <a:ext cx="4625975" cy="369888"/>
          </a:xfrm>
          <a:prstGeom prst="rect">
            <a:avLst/>
          </a:prstGeom>
          <a:solidFill>
            <a:srgbClr val="F2F2F2"/>
          </a:solidFill>
          <a:ln w="9525">
            <a:noFill/>
            <a:miter lim="800000"/>
            <a:headEnd/>
            <a:tailEnd/>
          </a:ln>
        </p:spPr>
        <p:txBody>
          <a:bodyPr anchor="ctr">
            <a:spAutoFit/>
          </a:bodyPr>
          <a:lstStyle/>
          <a:p>
            <a:r>
              <a:rPr kumimoji="1" lang="zh-TW" altLang="zh-TW" sz="1800" b="0">
                <a:solidFill>
                  <a:srgbClr val="333333"/>
                </a:solidFill>
                <a:ea typeface="Helvetica" pitchFamily="34" charset="0"/>
                <a:cs typeface="新細明體" charset="-120"/>
              </a:rPr>
              <a:t>modify </a:t>
            </a:r>
            <a:r>
              <a:rPr kumimoji="1" lang="zh-TW" altLang="zh-TW" sz="1000" b="0">
                <a:solidFill>
                  <a:srgbClr val="6D180B"/>
                </a:solidFill>
                <a:latin typeface="Consolas" pitchFamily="49" charset="0"/>
                <a:ea typeface="Helvetica" pitchFamily="34" charset="0"/>
                <a:cs typeface="Consolas" pitchFamily="49" charset="0"/>
              </a:rPr>
              <a:t>pom.xml</a:t>
            </a:r>
            <a:r>
              <a:rPr kumimoji="1" lang="zh-TW" altLang="zh-TW" sz="600" b="0">
                <a:solidFill>
                  <a:srgbClr val="333333"/>
                </a:solidFill>
                <a:ea typeface="Helvetica" pitchFamily="34" charset="0"/>
                <a:cs typeface="新細明體" charset="-120"/>
              </a:rPr>
              <a:t> </a:t>
            </a:r>
            <a:r>
              <a:rPr kumimoji="1" lang="zh-TW" altLang="zh-TW" sz="1800" b="0">
                <a:solidFill>
                  <a:srgbClr val="333333"/>
                </a:solidFill>
                <a:ea typeface="Helvetica" pitchFamily="34" charset="0"/>
                <a:cs typeface="新細明體" charset="-120"/>
              </a:rPr>
              <a:t>to change the packaging to war</a:t>
            </a:r>
            <a:r>
              <a:rPr kumimoji="1" lang="zh-TW" altLang="zh-TW" sz="1800" b="0">
                <a:solidFill>
                  <a:schemeClr val="tx1"/>
                </a:solidFill>
              </a:rPr>
              <a:t> </a:t>
            </a:r>
          </a:p>
        </p:txBody>
      </p:sp>
      <p:pic>
        <p:nvPicPr>
          <p:cNvPr id="60420" name="Picture 4"/>
          <p:cNvPicPr>
            <a:picLocks noChangeAspect="1" noChangeArrowheads="1"/>
          </p:cNvPicPr>
          <p:nvPr/>
        </p:nvPicPr>
        <p:blipFill>
          <a:blip r:embed="rId4"/>
          <a:srcRect/>
          <a:stretch>
            <a:fillRect/>
          </a:stretch>
        </p:blipFill>
        <p:spPr bwMode="auto">
          <a:xfrm>
            <a:off x="528638" y="4348163"/>
            <a:ext cx="2695575" cy="266700"/>
          </a:xfrm>
          <a:prstGeom prst="rect">
            <a:avLst/>
          </a:prstGeom>
          <a:noFill/>
          <a:ln w="9525">
            <a:noFill/>
            <a:miter lim="800000"/>
            <a:headEnd/>
            <a:tailEnd/>
          </a:ln>
        </p:spPr>
      </p:pic>
      <p:sp>
        <p:nvSpPr>
          <p:cNvPr id="4" name="矩形 3"/>
          <p:cNvSpPr/>
          <p:nvPr/>
        </p:nvSpPr>
        <p:spPr>
          <a:xfrm>
            <a:off x="425450" y="4651375"/>
            <a:ext cx="8347075" cy="523220"/>
          </a:xfrm>
          <a:prstGeom prst="rect">
            <a:avLst/>
          </a:prstGeom>
        </p:spPr>
        <p:txBody>
          <a:bodyPr>
            <a:spAutoFit/>
          </a:bodyPr>
          <a:lstStyle/>
          <a:p>
            <a:pPr eaLnBrk="0" hangingPunct="0">
              <a:defRPr/>
            </a:pPr>
            <a:r>
              <a:rPr lang="en-US" altLang="zh-TW" sz="1400" kern="0" dirty="0">
                <a:solidFill>
                  <a:schemeClr val="tx1"/>
                </a:solidFill>
                <a:latin typeface="+mn-lt"/>
                <a:ea typeface="+mn-ea"/>
              </a:rPr>
              <a:t>The final step in the process is to ensure that the embedded servlet container doesn’t interfere with the servlet container to which the war file will be deployed.</a:t>
            </a:r>
            <a:endParaRPr lang="zh-TW" altLang="en-US" sz="1400" kern="0" dirty="0">
              <a:solidFill>
                <a:schemeClr val="tx1"/>
              </a:solidFill>
              <a:latin typeface="+mn-lt"/>
              <a:ea typeface="+mn-ea"/>
            </a:endParaRPr>
          </a:p>
        </p:txBody>
      </p:sp>
      <p:pic>
        <p:nvPicPr>
          <p:cNvPr id="60422" name="Picture 5"/>
          <p:cNvPicPr>
            <a:picLocks noChangeAspect="1" noChangeArrowheads="1"/>
          </p:cNvPicPr>
          <p:nvPr/>
        </p:nvPicPr>
        <p:blipFill>
          <a:blip r:embed="rId5"/>
          <a:srcRect/>
          <a:stretch>
            <a:fillRect/>
          </a:stretch>
        </p:blipFill>
        <p:spPr bwMode="auto">
          <a:xfrm>
            <a:off x="334963" y="5302250"/>
            <a:ext cx="8474075" cy="400050"/>
          </a:xfrm>
          <a:prstGeom prst="rect">
            <a:avLst/>
          </a:prstGeom>
          <a:noFill/>
          <a:ln w="9525">
            <a:noFill/>
            <a:miter lim="800000"/>
            <a:headEnd/>
            <a:tailEnd/>
          </a:ln>
        </p:spPr>
      </p:pic>
      <p:sp>
        <p:nvSpPr>
          <p:cNvPr id="8"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kern="0" dirty="0" smtClean="0"/>
              <a:t>Build Project Into War File</a:t>
            </a:r>
            <a:endParaRPr lang="zh-TW" altLang="en-US" kern="0" dirty="0"/>
          </a:p>
        </p:txBody>
      </p:sp>
    </p:spTree>
  </p:cSld>
  <p:clrMapOvr>
    <a:masterClrMapping/>
  </p:clrMapOvr>
  <p:transition spd="med">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kern="0" dirty="0" smtClean="0"/>
              <a:t>Homework </a:t>
            </a:r>
            <a:endParaRPr lang="zh-TW" altLang="en-US" kern="0" dirty="0"/>
          </a:p>
        </p:txBody>
      </p:sp>
      <p:sp>
        <p:nvSpPr>
          <p:cNvPr id="3" name="矩形 2"/>
          <p:cNvSpPr/>
          <p:nvPr/>
        </p:nvSpPr>
        <p:spPr>
          <a:xfrm>
            <a:off x="425449" y="1153263"/>
            <a:ext cx="8347075" cy="4370427"/>
          </a:xfrm>
          <a:prstGeom prst="rect">
            <a:avLst/>
          </a:prstGeom>
        </p:spPr>
        <p:txBody>
          <a:bodyPr>
            <a:spAutoFit/>
          </a:bodyPr>
          <a:lstStyle/>
          <a:p>
            <a:pPr marL="285750" indent="-285750" eaLnBrk="0" hangingPunct="0">
              <a:spcBef>
                <a:spcPts val="600"/>
              </a:spcBef>
              <a:spcAft>
                <a:spcPts val="600"/>
              </a:spcAft>
              <a:buFont typeface="Arial" panose="020B0604020202020204" pitchFamily="34" charset="0"/>
              <a:buChar char="•"/>
              <a:defRPr/>
            </a:pPr>
            <a:r>
              <a:rPr lang="en-US" altLang="zh-TW" sz="1800" b="0" kern="0" dirty="0" smtClean="0">
                <a:solidFill>
                  <a:schemeClr val="tx1"/>
                </a:solidFill>
                <a:latin typeface="+mn-lt"/>
                <a:ea typeface="+mn-ea"/>
              </a:rPr>
              <a:t>Use Database Connection Pool (apache commons) to Connect Oracle DB</a:t>
            </a:r>
          </a:p>
          <a:p>
            <a:pPr lvl="1" eaLnBrk="0" hangingPunct="0">
              <a:spcBef>
                <a:spcPts val="600"/>
              </a:spcBef>
              <a:spcAft>
                <a:spcPts val="1200"/>
              </a:spcAft>
              <a:defRPr/>
            </a:pPr>
            <a:r>
              <a:rPr lang="en-US" altLang="zh-TW" sz="1800" b="0" kern="0" dirty="0" smtClean="0">
                <a:solidFill>
                  <a:schemeClr val="tx1"/>
                </a:solidFill>
                <a:latin typeface="+mn-lt"/>
                <a:ea typeface="+mn-ea"/>
                <a:sym typeface="Wingdings"/>
              </a:rPr>
              <a:t> </a:t>
            </a:r>
            <a:r>
              <a:rPr lang="en-US" altLang="zh-TW" sz="1800" b="0" kern="0" dirty="0" smtClean="0">
                <a:solidFill>
                  <a:schemeClr val="tx1"/>
                </a:solidFill>
                <a:latin typeface="+mn-lt"/>
                <a:ea typeface="+mn-ea"/>
              </a:rPr>
              <a:t>set total max connection = 5</a:t>
            </a:r>
          </a:p>
          <a:p>
            <a:pPr marL="285750" indent="-285750" eaLnBrk="0" hangingPunct="0">
              <a:spcBef>
                <a:spcPts val="600"/>
              </a:spcBef>
              <a:spcAft>
                <a:spcPts val="600"/>
              </a:spcAft>
              <a:buFont typeface="Arial" panose="020B0604020202020204" pitchFamily="34" charset="0"/>
              <a:buChar char="•"/>
              <a:defRPr/>
            </a:pPr>
            <a:r>
              <a:rPr lang="en-US" altLang="zh-TW" sz="1800" b="0" kern="0" dirty="0" smtClean="0">
                <a:solidFill>
                  <a:schemeClr val="tx1"/>
                </a:solidFill>
                <a:latin typeface="+mn-lt"/>
                <a:ea typeface="+mn-ea"/>
              </a:rPr>
              <a:t>Create </a:t>
            </a:r>
            <a:r>
              <a:rPr lang="en-US" altLang="zh-TW" sz="1800" b="0" kern="0" dirty="0" err="1" smtClean="0">
                <a:solidFill>
                  <a:schemeClr val="tx1"/>
                </a:solidFill>
                <a:latin typeface="+mn-lt"/>
                <a:ea typeface="+mn-ea"/>
              </a:rPr>
              <a:t>PrepareStatement</a:t>
            </a:r>
            <a:r>
              <a:rPr lang="en-US" altLang="zh-TW" sz="1800" b="0" kern="0" dirty="0" smtClean="0">
                <a:solidFill>
                  <a:schemeClr val="tx1"/>
                </a:solidFill>
                <a:latin typeface="+mn-lt"/>
                <a:ea typeface="+mn-ea"/>
              </a:rPr>
              <a:t> with commit and rollback and </a:t>
            </a:r>
            <a:r>
              <a:rPr lang="en-US" altLang="zh-TW" sz="1800" b="0" kern="0" dirty="0" err="1" smtClean="0">
                <a:solidFill>
                  <a:schemeClr val="tx1"/>
                </a:solidFill>
                <a:latin typeface="+mn-lt"/>
                <a:ea typeface="+mn-ea"/>
              </a:rPr>
              <a:t>savepoints</a:t>
            </a:r>
            <a:r>
              <a:rPr lang="en-US" altLang="zh-TW" sz="1800" b="0" kern="0" dirty="0" smtClean="0">
                <a:solidFill>
                  <a:schemeClr val="tx1"/>
                </a:solidFill>
                <a:latin typeface="+mn-lt"/>
                <a:ea typeface="+mn-ea"/>
              </a:rPr>
              <a:t>(insert to DB) (</a:t>
            </a:r>
            <a:r>
              <a:rPr lang="en-US" altLang="zh-TW" sz="1800" b="0" kern="0" dirty="0" smtClean="0">
                <a:solidFill>
                  <a:schemeClr val="tx1"/>
                </a:solidFill>
              </a:rPr>
              <a:t>post method</a:t>
            </a:r>
            <a:r>
              <a:rPr lang="en-US" altLang="zh-TW" sz="1800" b="0" kern="0" dirty="0" smtClean="0">
                <a:solidFill>
                  <a:schemeClr val="tx1"/>
                </a:solidFill>
                <a:latin typeface="+mn-lt"/>
                <a:ea typeface="+mn-ea"/>
              </a:rPr>
              <a:t>) </a:t>
            </a:r>
          </a:p>
          <a:p>
            <a:pPr eaLnBrk="0" hangingPunct="0">
              <a:spcBef>
                <a:spcPts val="600"/>
              </a:spcBef>
              <a:spcAft>
                <a:spcPts val="1200"/>
              </a:spcAft>
              <a:defRPr/>
            </a:pPr>
            <a:r>
              <a:rPr lang="en-US" altLang="zh-TW" sz="1800" b="0" kern="0" dirty="0" smtClean="0">
                <a:solidFill>
                  <a:schemeClr val="tx1"/>
                </a:solidFill>
                <a:latin typeface="+mn-lt"/>
                <a:ea typeface="+mn-ea"/>
                <a:sym typeface="Wingdings" panose="05000000000000000000" pitchFamily="2" charset="2"/>
              </a:rPr>
              <a:t>        </a:t>
            </a:r>
            <a:r>
              <a:rPr lang="en-US" altLang="zh-TW" sz="1800" b="0" kern="0" dirty="0">
                <a:solidFill>
                  <a:schemeClr val="tx1"/>
                </a:solidFill>
                <a:sym typeface="Wingdings"/>
              </a:rPr>
              <a:t> </a:t>
            </a:r>
            <a:r>
              <a:rPr lang="en-US" altLang="zh-TW" sz="1800" b="0" kern="0" dirty="0" smtClean="0">
                <a:solidFill>
                  <a:schemeClr val="tx1"/>
                </a:solidFill>
                <a:latin typeface="+mn-lt"/>
                <a:ea typeface="+mn-ea"/>
                <a:sym typeface="Wingdings" panose="05000000000000000000" pitchFamily="2" charset="2"/>
              </a:rPr>
              <a:t>with error exception so can use rollback and </a:t>
            </a:r>
            <a:r>
              <a:rPr lang="en-US" altLang="zh-TW" sz="1800" b="0" kern="0" dirty="0" err="1" smtClean="0">
                <a:solidFill>
                  <a:schemeClr val="tx1"/>
                </a:solidFill>
                <a:latin typeface="+mn-lt"/>
                <a:ea typeface="+mn-ea"/>
                <a:sym typeface="Wingdings" panose="05000000000000000000" pitchFamily="2" charset="2"/>
              </a:rPr>
              <a:t>savepoints</a:t>
            </a:r>
            <a:endParaRPr lang="en-US" altLang="zh-TW" sz="1800" b="0" kern="0" dirty="0" smtClean="0">
              <a:solidFill>
                <a:schemeClr val="tx1"/>
              </a:solidFill>
              <a:latin typeface="+mn-lt"/>
              <a:ea typeface="+mn-ea"/>
            </a:endParaRPr>
          </a:p>
          <a:p>
            <a:pPr marL="285750" indent="-285750" eaLnBrk="0" hangingPunct="0">
              <a:spcBef>
                <a:spcPts val="600"/>
              </a:spcBef>
              <a:spcAft>
                <a:spcPts val="1200"/>
              </a:spcAft>
              <a:buFont typeface="Arial" panose="020B0604020202020204" pitchFamily="34" charset="0"/>
              <a:buChar char="•"/>
              <a:defRPr/>
            </a:pPr>
            <a:r>
              <a:rPr lang="en-US" altLang="zh-TW" sz="1800" b="0" kern="0" dirty="0" smtClean="0">
                <a:solidFill>
                  <a:schemeClr val="tx1"/>
                </a:solidFill>
                <a:latin typeface="+mn-lt"/>
                <a:ea typeface="+mn-ea"/>
              </a:rPr>
              <a:t>Create Statement for query data from database and return model(</a:t>
            </a:r>
            <a:r>
              <a:rPr lang="en-US" altLang="zh-TW" sz="1800" b="0" kern="0" dirty="0" err="1" smtClean="0">
                <a:solidFill>
                  <a:schemeClr val="tx1"/>
                </a:solidFill>
                <a:latin typeface="+mn-lt"/>
                <a:ea typeface="+mn-ea"/>
              </a:rPr>
              <a:t>pojo</a:t>
            </a:r>
            <a:r>
              <a:rPr lang="en-US" altLang="zh-TW" sz="1800" b="0" kern="0" dirty="0" smtClean="0">
                <a:solidFill>
                  <a:schemeClr val="tx1"/>
                </a:solidFill>
                <a:latin typeface="+mn-lt"/>
                <a:ea typeface="+mn-ea"/>
              </a:rPr>
              <a:t>) to client(</a:t>
            </a:r>
            <a:r>
              <a:rPr lang="en-US" altLang="zh-TW" sz="1800" b="0" kern="0" dirty="0">
                <a:solidFill>
                  <a:schemeClr val="tx1"/>
                </a:solidFill>
              </a:rPr>
              <a:t>post </a:t>
            </a:r>
            <a:r>
              <a:rPr lang="en-US" altLang="zh-TW" sz="1800" b="0" kern="0" dirty="0" smtClean="0">
                <a:solidFill>
                  <a:schemeClr val="tx1"/>
                </a:solidFill>
              </a:rPr>
              <a:t>method</a:t>
            </a:r>
            <a:r>
              <a:rPr lang="en-US" altLang="zh-TW" sz="1800" b="0" kern="0" dirty="0" smtClean="0">
                <a:solidFill>
                  <a:schemeClr val="tx1"/>
                </a:solidFill>
                <a:latin typeface="+mn-lt"/>
                <a:ea typeface="+mn-ea"/>
              </a:rPr>
              <a:t>)</a:t>
            </a:r>
            <a:endParaRPr lang="en-US" altLang="zh-TW" sz="1800" b="0" kern="0" dirty="0">
              <a:solidFill>
                <a:schemeClr val="tx1"/>
              </a:solidFill>
              <a:latin typeface="+mn-lt"/>
              <a:ea typeface="+mn-ea"/>
            </a:endParaRPr>
          </a:p>
          <a:p>
            <a:pPr marL="285750" indent="-285750" eaLnBrk="0" hangingPunct="0">
              <a:spcBef>
                <a:spcPts val="600"/>
              </a:spcBef>
              <a:spcAft>
                <a:spcPts val="1200"/>
              </a:spcAft>
              <a:buFont typeface="Arial" panose="020B0604020202020204" pitchFamily="34" charset="0"/>
              <a:buChar char="•"/>
              <a:defRPr/>
            </a:pPr>
            <a:r>
              <a:rPr lang="en-US" altLang="zh-TW" sz="1800" b="0" kern="0" dirty="0" smtClean="0">
                <a:solidFill>
                  <a:schemeClr val="tx1"/>
                </a:solidFill>
                <a:latin typeface="+mn-lt"/>
                <a:ea typeface="+mn-ea"/>
              </a:rPr>
              <a:t>Create </a:t>
            </a:r>
            <a:r>
              <a:rPr lang="en-US" altLang="zh-TW" sz="1800" b="0" kern="0" dirty="0" err="1" smtClean="0">
                <a:solidFill>
                  <a:schemeClr val="tx1"/>
                </a:solidFill>
                <a:latin typeface="+mn-lt"/>
                <a:ea typeface="+mn-ea"/>
              </a:rPr>
              <a:t>CallableStatement</a:t>
            </a:r>
            <a:r>
              <a:rPr lang="en-US" altLang="zh-TW" sz="1800" b="0" kern="0" dirty="0" smtClean="0">
                <a:solidFill>
                  <a:schemeClr val="tx1"/>
                </a:solidFill>
                <a:latin typeface="+mn-lt"/>
                <a:ea typeface="+mn-ea"/>
              </a:rPr>
              <a:t> to execute stored procedure(</a:t>
            </a:r>
            <a:r>
              <a:rPr lang="en-US" altLang="zh-TW" sz="1800" b="0" kern="0" dirty="0">
                <a:solidFill>
                  <a:schemeClr val="tx1"/>
                </a:solidFill>
              </a:rPr>
              <a:t>post </a:t>
            </a:r>
            <a:r>
              <a:rPr lang="en-US" altLang="zh-TW" sz="1800" b="0" kern="0" dirty="0" smtClean="0">
                <a:solidFill>
                  <a:schemeClr val="tx1"/>
                </a:solidFill>
              </a:rPr>
              <a:t>method</a:t>
            </a:r>
            <a:r>
              <a:rPr lang="en-US" altLang="zh-TW" sz="1800" b="0" kern="0" dirty="0" smtClean="0">
                <a:solidFill>
                  <a:schemeClr val="tx1"/>
                </a:solidFill>
                <a:latin typeface="+mn-lt"/>
                <a:ea typeface="+mn-ea"/>
              </a:rPr>
              <a:t>) </a:t>
            </a:r>
            <a:r>
              <a:rPr lang="en-US" altLang="zh-TW" sz="1800" b="0" kern="0" dirty="0" smtClean="0">
                <a:solidFill>
                  <a:schemeClr val="tx1"/>
                </a:solidFill>
                <a:latin typeface="+mn-lt"/>
                <a:ea typeface="+mn-ea"/>
                <a:sym typeface="Wingdings" panose="05000000000000000000" pitchFamily="2" charset="2"/>
              </a:rPr>
              <a:t> use 10404102 for id</a:t>
            </a:r>
            <a:endParaRPr lang="en-US" altLang="zh-TW" sz="1800" b="0" kern="0" dirty="0" smtClean="0">
              <a:solidFill>
                <a:schemeClr val="tx1"/>
              </a:solidFill>
              <a:latin typeface="+mn-lt"/>
              <a:ea typeface="+mn-ea"/>
            </a:endParaRPr>
          </a:p>
          <a:p>
            <a:pPr marL="285750" indent="-285750" eaLnBrk="0" hangingPunct="0">
              <a:spcBef>
                <a:spcPts val="600"/>
              </a:spcBef>
              <a:spcAft>
                <a:spcPts val="1200"/>
              </a:spcAft>
              <a:buFont typeface="Arial" panose="020B0604020202020204" pitchFamily="34" charset="0"/>
              <a:buChar char="•"/>
              <a:defRPr/>
            </a:pPr>
            <a:r>
              <a:rPr lang="en-US" altLang="zh-TW" sz="1800" b="0" kern="0" dirty="0" smtClean="0">
                <a:solidFill>
                  <a:schemeClr val="tx1"/>
                </a:solidFill>
                <a:latin typeface="+mn-lt"/>
                <a:ea typeface="+mn-ea"/>
              </a:rPr>
              <a:t>Create Batch processing transaction return delta time between start time and end time.(use 500 records) </a:t>
            </a:r>
          </a:p>
        </p:txBody>
      </p:sp>
    </p:spTree>
  </p:cSld>
  <p:clrMapOvr>
    <a:masterClrMapping/>
  </p:clrMapOvr>
  <p:transition spd="med">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2"/>
          <p:cNvPicPr>
            <a:picLocks noChangeAspect="1" noChangeArrowheads="1"/>
          </p:cNvPicPr>
          <p:nvPr/>
        </p:nvPicPr>
        <p:blipFill>
          <a:blip r:embed="rId2"/>
          <a:srcRect/>
          <a:stretch>
            <a:fillRect/>
          </a:stretch>
        </p:blipFill>
        <p:spPr bwMode="auto">
          <a:xfrm>
            <a:off x="441325" y="1358900"/>
            <a:ext cx="8501063" cy="4643438"/>
          </a:xfrm>
          <a:prstGeom prst="rect">
            <a:avLst/>
          </a:prstGeom>
          <a:noFill/>
          <a:ln w="9525">
            <a:noFill/>
            <a:miter lim="800000"/>
            <a:headEnd/>
            <a:tailEnd/>
          </a:ln>
        </p:spPr>
      </p:pic>
      <p:pic>
        <p:nvPicPr>
          <p:cNvPr id="63490" name="Picture 3" descr="smiley"/>
          <p:cNvPicPr>
            <a:picLocks noChangeAspect="1" noChangeArrowheads="1"/>
          </p:cNvPicPr>
          <p:nvPr/>
        </p:nvPicPr>
        <p:blipFill>
          <a:blip r:embed="rId3"/>
          <a:srcRect/>
          <a:stretch>
            <a:fillRect/>
          </a:stretch>
        </p:blipFill>
        <p:spPr bwMode="auto">
          <a:xfrm>
            <a:off x="2827338" y="1635125"/>
            <a:ext cx="4281487" cy="3660775"/>
          </a:xfrm>
          <a:prstGeom prst="rect">
            <a:avLst/>
          </a:prstGeom>
          <a:noFill/>
          <a:ln w="9525">
            <a:noFill/>
            <a:miter lim="800000"/>
            <a:headEnd/>
            <a:tailEnd/>
          </a:ln>
        </p:spPr>
      </p:pic>
      <p:sp>
        <p:nvSpPr>
          <p:cNvPr id="5" name="Text Box 4"/>
          <p:cNvSpPr txBox="1">
            <a:spLocks noChangeArrowheads="1"/>
          </p:cNvSpPr>
          <p:nvPr/>
        </p:nvSpPr>
        <p:spPr bwMode="auto">
          <a:xfrm>
            <a:off x="2149475" y="4894263"/>
            <a:ext cx="5637213" cy="1108075"/>
          </a:xfrm>
          <a:prstGeom prst="rect">
            <a:avLst/>
          </a:prstGeom>
          <a:noFill/>
          <a:ln w="9525">
            <a:noFill/>
            <a:miter lim="800000"/>
            <a:headEnd/>
            <a:tailEnd/>
          </a:ln>
          <a:effectLst/>
        </p:spPr>
        <p:txBody>
          <a:bodyPr>
            <a:spAutoFit/>
          </a:bodyPr>
          <a:lstStyle/>
          <a:p>
            <a:pPr algn="ctr" eaLnBrk="0" hangingPunct="0">
              <a:defRPr/>
            </a:pPr>
            <a:r>
              <a:rPr lang="en-US" altLang="zh-TW" sz="6600" dirty="0">
                <a:solidFill>
                  <a:srgbClr val="00506E"/>
                </a:solidFill>
                <a:latin typeface="+mj-lt"/>
                <a:ea typeface="文鼎粗黑" pitchFamily="49" charset="-120"/>
                <a:cs typeface="+mj-cs"/>
              </a:rPr>
              <a:t>Thank You !</a:t>
            </a:r>
          </a:p>
        </p:txBody>
      </p:sp>
    </p:spTree>
  </p:cSld>
  <p:clrMapOvr>
    <a:masterClrMapping/>
  </p:clrMapOvr>
  <p:transition spd="med">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b="0" dirty="0">
                <a:solidFill>
                  <a:schemeClr val="tx2"/>
                </a:solidFill>
                <a:latin typeface="Helvetica 55 Roman"/>
              </a:rPr>
              <a:t>Maven Introduction</a:t>
            </a:r>
          </a:p>
          <a:p>
            <a:pPr eaLnBrk="0" hangingPunct="0"/>
            <a:r>
              <a:rPr lang="en-US" altLang="zh-TW" sz="3800" dirty="0">
                <a:solidFill>
                  <a:schemeClr val="tx2"/>
                </a:solidFill>
                <a:latin typeface="Helvetica 55 Roman"/>
              </a:rPr>
              <a:t/>
            </a:r>
            <a:br>
              <a:rPr lang="en-US" altLang="zh-TW" sz="3800" dirty="0">
                <a:solidFill>
                  <a:schemeClr val="tx2"/>
                </a:solidFill>
                <a:latin typeface="Helvetica 55 Roman"/>
              </a:rPr>
            </a:br>
            <a:endParaRPr lang="en-US" altLang="zh-TW" sz="3800" b="0" dirty="0">
              <a:solidFill>
                <a:schemeClr val="tx2"/>
              </a:solidFill>
              <a:latin typeface="Helvetica 55 Roman"/>
            </a:endParaRPr>
          </a:p>
        </p:txBody>
      </p:sp>
      <p:sp>
        <p:nvSpPr>
          <p:cNvPr id="3" name="矩形 2"/>
          <p:cNvSpPr/>
          <p:nvPr/>
        </p:nvSpPr>
        <p:spPr>
          <a:xfrm>
            <a:off x="850900" y="987425"/>
            <a:ext cx="7548563" cy="2536825"/>
          </a:xfrm>
          <a:prstGeom prst="rect">
            <a:avLst/>
          </a:prstGeom>
        </p:spPr>
        <p:txBody>
          <a:bodyPr>
            <a:spAutoFit/>
          </a:bodyPr>
          <a:lstStyle/>
          <a:p>
            <a:pPr eaLnBrk="0" hangingPunct="0"/>
            <a:r>
              <a:rPr lang="en-US" altLang="zh-TW" sz="1600" b="0" dirty="0">
                <a:solidFill>
                  <a:schemeClr val="tx1"/>
                </a:solidFill>
              </a:rPr>
              <a:t>Maven is a Java tool, so you must have </a:t>
            </a:r>
            <a:r>
              <a:rPr lang="en-US" altLang="zh-TW" sz="1600" b="0" u="sng" dirty="0">
                <a:solidFill>
                  <a:schemeClr val="tx1"/>
                </a:solidFill>
              </a:rPr>
              <a:t>Java</a:t>
            </a:r>
            <a:r>
              <a:rPr lang="en-US" altLang="zh-TW" sz="1600" b="0" dirty="0">
                <a:solidFill>
                  <a:schemeClr val="tx1"/>
                </a:solidFill>
              </a:rPr>
              <a:t> installed in order to proceed.</a:t>
            </a:r>
          </a:p>
          <a:p>
            <a:pPr eaLnBrk="0" hangingPunct="0"/>
            <a:endParaRPr lang="en-US" altLang="zh-TW" sz="1600" dirty="0">
              <a:solidFill>
                <a:schemeClr val="tx1"/>
              </a:solidFill>
            </a:endParaRPr>
          </a:p>
          <a:p>
            <a:pPr eaLnBrk="0" hangingPunct="0"/>
            <a:r>
              <a:rPr lang="en-US" altLang="zh-TW" sz="1600" b="0" dirty="0">
                <a:solidFill>
                  <a:schemeClr val="tx1"/>
                </a:solidFill>
              </a:rPr>
              <a:t>Maven is tool with multiple facets :</a:t>
            </a:r>
            <a:endParaRPr lang="zh-TW" altLang="en-US" sz="1600" b="0" dirty="0">
              <a:solidFill>
                <a:schemeClr val="tx1"/>
              </a:solidFill>
            </a:endParaRPr>
          </a:p>
          <a:p>
            <a:pPr eaLnBrk="0" hangingPunct="0">
              <a:buFont typeface="Arial" charset="0"/>
              <a:buChar char="•"/>
            </a:pPr>
            <a:r>
              <a:rPr lang="en-US" altLang="zh-TW" sz="1600" b="0" dirty="0">
                <a:solidFill>
                  <a:schemeClr val="tx1"/>
                </a:solidFill>
              </a:rPr>
              <a:t> A BUILD tool</a:t>
            </a:r>
          </a:p>
          <a:p>
            <a:pPr eaLnBrk="0" hangingPunct="0">
              <a:buFont typeface="Arial" charset="0"/>
              <a:buChar char="•"/>
            </a:pPr>
            <a:r>
              <a:rPr lang="en-US" altLang="zh-TW" sz="1600" b="0" dirty="0">
                <a:solidFill>
                  <a:schemeClr val="tx1"/>
                </a:solidFill>
              </a:rPr>
              <a:t> A DEPENDENCY MANAGEMENT tool</a:t>
            </a:r>
          </a:p>
          <a:p>
            <a:pPr eaLnBrk="0" hangingPunct="0">
              <a:buFont typeface="Arial" charset="0"/>
              <a:buChar char="•"/>
            </a:pPr>
            <a:r>
              <a:rPr lang="en-US" altLang="zh-TW" sz="1600" b="0" dirty="0">
                <a:solidFill>
                  <a:schemeClr val="tx1"/>
                </a:solidFill>
              </a:rPr>
              <a:t> A DOCUMENTATION Tool</a:t>
            </a:r>
          </a:p>
          <a:p>
            <a:pPr eaLnBrk="0" hangingPunct="0">
              <a:buFont typeface="Arial" charset="0"/>
              <a:buChar char="•"/>
            </a:pPr>
            <a:endParaRPr lang="en-US" altLang="zh-TW" sz="1600" b="0" dirty="0">
              <a:solidFill>
                <a:schemeClr val="tx1"/>
              </a:solidFill>
            </a:endParaRPr>
          </a:p>
          <a:p>
            <a:pPr eaLnBrk="0" hangingPunct="0"/>
            <a:r>
              <a:rPr lang="en-US" altLang="zh-TW" sz="1600" b="0" dirty="0">
                <a:solidFill>
                  <a:schemeClr val="tx1"/>
                </a:solidFill>
              </a:rPr>
              <a:t>Before Maven, it was really hard to find java libraries, and harder to ensure a coherent use of these libraries</a:t>
            </a:r>
          </a:p>
          <a:p>
            <a:pPr eaLnBrk="0" hangingPunct="0">
              <a:buFont typeface="Arial" charset="0"/>
              <a:buChar char="•"/>
            </a:pPr>
            <a:endParaRPr lang="en-US" altLang="zh-TW" sz="1600" b="0" dirty="0">
              <a:solidFill>
                <a:schemeClr val="tx1"/>
              </a:solidFill>
            </a:endParaRPr>
          </a:p>
        </p:txBody>
      </p:sp>
    </p:spTree>
  </p:cSld>
  <p:clrMapOvr>
    <a:masterClrMapping/>
  </p:clrMapOvr>
  <p:transition spd="med">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1"/>
          <p:cNvSpPr>
            <a:spLocks noChangeArrowheads="1"/>
          </p:cNvSpPr>
          <p:nvPr/>
        </p:nvSpPr>
        <p:spPr bwMode="auto">
          <a:xfrm>
            <a:off x="682625" y="1019175"/>
            <a:ext cx="8115300" cy="1192213"/>
          </a:xfrm>
          <a:prstGeom prst="rect">
            <a:avLst/>
          </a:prstGeom>
          <a:noFill/>
          <a:ln w="9525">
            <a:noFill/>
            <a:miter lim="800000"/>
            <a:headEnd/>
            <a:tailEnd/>
          </a:ln>
        </p:spPr>
        <p:txBody>
          <a:bodyPr>
            <a:spAutoFit/>
          </a:bodyPr>
          <a:lstStyle/>
          <a:p>
            <a:pPr eaLnBrk="0" hangingPunct="0">
              <a:spcBef>
                <a:spcPct val="50000"/>
              </a:spcBef>
              <a:buFont typeface="Wingdings" pitchFamily="2" charset="2"/>
              <a:buChar char="ü"/>
            </a:pPr>
            <a:r>
              <a:rPr lang="en-US" altLang="zh-TW" sz="1600" b="0" dirty="0">
                <a:solidFill>
                  <a:schemeClr val="tx1"/>
                </a:solidFill>
              </a:rPr>
              <a:t> Maven most important unit is POM file </a:t>
            </a:r>
          </a:p>
          <a:p>
            <a:pPr eaLnBrk="0" hangingPunct="0">
              <a:spcBef>
                <a:spcPct val="50000"/>
              </a:spcBef>
              <a:buFont typeface="Wingdings" pitchFamily="2" charset="2"/>
              <a:buChar char="ü"/>
            </a:pPr>
            <a:r>
              <a:rPr lang="en-US" altLang="zh-TW" sz="1600" b="0" dirty="0">
                <a:solidFill>
                  <a:schemeClr val="tx1"/>
                </a:solidFill>
              </a:rPr>
              <a:t> A Project Object Model or POM is the fundamental unit of work in Maven. It is an XML file that contains information about the project and configuration details used by Maven to build the project</a:t>
            </a:r>
            <a:endParaRPr lang="zh-TW" altLang="en-US" sz="1600" dirty="0"/>
          </a:p>
        </p:txBody>
      </p:sp>
      <p:sp>
        <p:nvSpPr>
          <p:cNvPr id="20482"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dirty="0">
                <a:solidFill>
                  <a:schemeClr val="tx2"/>
                </a:solidFill>
                <a:latin typeface="Helvetica 55 Roman"/>
              </a:rPr>
              <a:t>POM</a:t>
            </a:r>
            <a:r>
              <a:rPr lang="zh-TW" altLang="en-US" sz="3800" dirty="0">
                <a:solidFill>
                  <a:schemeClr val="tx2"/>
                </a:solidFill>
                <a:latin typeface="Helvetica 55 Roman"/>
              </a:rPr>
              <a:t> </a:t>
            </a:r>
            <a:r>
              <a:rPr lang="en-US" altLang="zh-TW" sz="3800" dirty="0">
                <a:solidFill>
                  <a:schemeClr val="tx2"/>
                </a:solidFill>
                <a:latin typeface="Helvetica 55 Roman"/>
              </a:rPr>
              <a:t>file</a:t>
            </a:r>
            <a:br>
              <a:rPr lang="en-US" altLang="zh-TW" sz="3800" dirty="0">
                <a:solidFill>
                  <a:schemeClr val="tx2"/>
                </a:solidFill>
                <a:latin typeface="Helvetica 55 Roman"/>
              </a:rPr>
            </a:br>
            <a:endParaRPr lang="en-US" altLang="zh-TW" sz="3800" b="0" dirty="0">
              <a:solidFill>
                <a:schemeClr val="tx2"/>
              </a:solidFill>
              <a:latin typeface="Helvetica 55 Roman"/>
            </a:endParaRPr>
          </a:p>
        </p:txBody>
      </p:sp>
    </p:spTree>
  </p:cSld>
  <p:clrMapOvr>
    <a:masterClrMapping/>
  </p:clrMapOvr>
  <p:transition spd="med">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noChangeArrowheads="1"/>
          </p:cNvPicPr>
          <p:nvPr/>
        </p:nvPicPr>
        <p:blipFill>
          <a:blip r:embed="rId3"/>
          <a:srcRect/>
          <a:stretch>
            <a:fillRect/>
          </a:stretch>
        </p:blipFill>
        <p:spPr bwMode="auto">
          <a:xfrm>
            <a:off x="536575" y="1116013"/>
            <a:ext cx="5751513" cy="4781550"/>
          </a:xfrm>
          <a:prstGeom prst="rect">
            <a:avLst/>
          </a:prstGeom>
          <a:noFill/>
          <a:ln w="9525">
            <a:noFill/>
            <a:miter lim="800000"/>
            <a:headEnd/>
            <a:tailEnd/>
          </a:ln>
        </p:spPr>
      </p:pic>
      <p:sp>
        <p:nvSpPr>
          <p:cNvPr id="22530" name="矩形 2"/>
          <p:cNvSpPr>
            <a:spLocks noChangeArrowheads="1"/>
          </p:cNvSpPr>
          <p:nvPr/>
        </p:nvSpPr>
        <p:spPr bwMode="auto">
          <a:xfrm>
            <a:off x="2817813" y="1965325"/>
            <a:ext cx="4262437" cy="215900"/>
          </a:xfrm>
          <a:prstGeom prst="rect">
            <a:avLst/>
          </a:prstGeom>
          <a:noFill/>
          <a:ln w="9525">
            <a:noFill/>
            <a:miter lim="800000"/>
            <a:headEnd/>
            <a:tailEnd/>
          </a:ln>
        </p:spPr>
        <p:txBody>
          <a:bodyPr wrap="none">
            <a:spAutoFit/>
          </a:bodyPr>
          <a:lstStyle/>
          <a:p>
            <a:pPr algn="ctr" eaLnBrk="0" hangingPunct="0"/>
            <a:r>
              <a:rPr lang="en-US" altLang="zh-TW"/>
              <a:t>Building war: D:\workspace_eclipase\springboot1\target\boot-0.0.1-SNAPSHOT.war</a:t>
            </a:r>
            <a:endParaRPr lang="zh-TW" altLang="en-US"/>
          </a:p>
        </p:txBody>
      </p:sp>
      <p:pic>
        <p:nvPicPr>
          <p:cNvPr id="22531" name="Picture 3"/>
          <p:cNvPicPr>
            <a:picLocks noChangeAspect="1" noChangeArrowheads="1"/>
          </p:cNvPicPr>
          <p:nvPr/>
        </p:nvPicPr>
        <p:blipFill>
          <a:blip r:embed="rId4"/>
          <a:srcRect/>
          <a:stretch>
            <a:fillRect/>
          </a:stretch>
        </p:blipFill>
        <p:spPr bwMode="auto">
          <a:xfrm>
            <a:off x="5072063" y="3324225"/>
            <a:ext cx="3873500" cy="2587625"/>
          </a:xfrm>
          <a:prstGeom prst="rect">
            <a:avLst/>
          </a:prstGeom>
          <a:noFill/>
          <a:ln w="9525">
            <a:noFill/>
            <a:miter lim="800000"/>
            <a:headEnd/>
            <a:tailEnd/>
          </a:ln>
        </p:spPr>
      </p:pic>
      <p:cxnSp>
        <p:nvCxnSpPr>
          <p:cNvPr id="5" name="直線單箭頭接點 4"/>
          <p:cNvCxnSpPr/>
          <p:nvPr/>
        </p:nvCxnSpPr>
        <p:spPr bwMode="auto">
          <a:xfrm flipV="1">
            <a:off x="3703638" y="3584575"/>
            <a:ext cx="1395412" cy="976313"/>
          </a:xfrm>
          <a:prstGeom prst="straightConnector1">
            <a:avLst/>
          </a:prstGeom>
          <a:ln>
            <a:headEnd type="none" w="med" len="med"/>
            <a:tailEnd type="arrow"/>
          </a:ln>
          <a:extLst/>
        </p:spPr>
        <p:style>
          <a:lnRef idx="1">
            <a:schemeClr val="accent1"/>
          </a:lnRef>
          <a:fillRef idx="0">
            <a:schemeClr val="accent1"/>
          </a:fillRef>
          <a:effectRef idx="0">
            <a:schemeClr val="accent1"/>
          </a:effectRef>
          <a:fontRef idx="minor">
            <a:schemeClr val="tx1"/>
          </a:fontRef>
        </p:style>
      </p:cxnSp>
      <p:sp>
        <p:nvSpPr>
          <p:cNvPr id="6" name="右大括弧 5"/>
          <p:cNvSpPr/>
          <p:nvPr/>
        </p:nvSpPr>
        <p:spPr bwMode="auto">
          <a:xfrm>
            <a:off x="2606675" y="1889125"/>
            <a:ext cx="211138" cy="368300"/>
          </a:xfrm>
          <a:prstGeom prst="rightBrac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txBody>
          <a:bodyPr anchor="ctr"/>
          <a:lstStyle/>
          <a:p>
            <a:pPr algn="ctr" eaLnBrk="0" hangingPunct="0">
              <a:defRPr/>
            </a:pPr>
            <a:endParaRPr lang="zh-TW" altLang="en-US"/>
          </a:p>
        </p:txBody>
      </p:sp>
      <p:sp>
        <p:nvSpPr>
          <p:cNvPr id="22534"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dirty="0">
                <a:solidFill>
                  <a:schemeClr val="tx2"/>
                </a:solidFill>
                <a:latin typeface="+mj-lt"/>
              </a:rPr>
              <a:t>POM</a:t>
            </a:r>
            <a:r>
              <a:rPr lang="zh-TW" altLang="en-US" sz="3800" dirty="0">
                <a:solidFill>
                  <a:schemeClr val="tx2"/>
                </a:solidFill>
                <a:latin typeface="+mj-lt"/>
              </a:rPr>
              <a:t> </a:t>
            </a:r>
            <a:r>
              <a:rPr lang="en-US" altLang="zh-TW" sz="3800" dirty="0">
                <a:solidFill>
                  <a:schemeClr val="tx2"/>
                </a:solidFill>
                <a:latin typeface="+mj-lt"/>
              </a:rPr>
              <a:t>File</a:t>
            </a:r>
            <a:r>
              <a:rPr lang="zh-TW" altLang="en-US" sz="3800" dirty="0">
                <a:solidFill>
                  <a:schemeClr val="tx2"/>
                </a:solidFill>
                <a:latin typeface="+mj-lt"/>
              </a:rPr>
              <a:t> </a:t>
            </a:r>
            <a:r>
              <a:rPr lang="en-US" altLang="zh-TW" sz="3800" dirty="0">
                <a:solidFill>
                  <a:schemeClr val="tx2"/>
                </a:solidFill>
                <a:latin typeface="+mj-lt"/>
              </a:rPr>
              <a:t>Example</a:t>
            </a:r>
            <a:br>
              <a:rPr lang="en-US" altLang="zh-TW" sz="3800" dirty="0">
                <a:solidFill>
                  <a:schemeClr val="tx2"/>
                </a:solidFill>
                <a:latin typeface="+mj-lt"/>
              </a:rPr>
            </a:br>
            <a:endParaRPr lang="en-US" altLang="zh-TW" sz="3800" b="0" dirty="0">
              <a:solidFill>
                <a:schemeClr val="tx2"/>
              </a:solidFill>
              <a:latin typeface="+mj-lt"/>
            </a:endParaRPr>
          </a:p>
        </p:txBody>
      </p:sp>
    </p:spTree>
  </p:cSld>
  <p:clrMapOvr>
    <a:masterClrMapping/>
  </p:clrMapOvr>
  <p:transition spd="med">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b="0" dirty="0">
                <a:solidFill>
                  <a:schemeClr val="tx2"/>
                </a:solidFill>
                <a:latin typeface="Helvetica 55 Roman"/>
              </a:rPr>
              <a:t>Maven Repositories</a:t>
            </a:r>
            <a:r>
              <a:rPr lang="en-US" altLang="zh-TW" sz="3800" dirty="0">
                <a:solidFill>
                  <a:schemeClr val="tx2"/>
                </a:solidFill>
                <a:latin typeface="Helvetica 55 Roman"/>
              </a:rPr>
              <a:t/>
            </a:r>
            <a:br>
              <a:rPr lang="en-US" altLang="zh-TW" sz="3800" dirty="0">
                <a:solidFill>
                  <a:schemeClr val="tx2"/>
                </a:solidFill>
                <a:latin typeface="Helvetica 55 Roman"/>
              </a:rPr>
            </a:br>
            <a:endParaRPr lang="en-US" altLang="zh-TW" sz="3800" b="0" dirty="0">
              <a:solidFill>
                <a:schemeClr val="tx2"/>
              </a:solidFill>
              <a:latin typeface="Helvetica 55 Roman"/>
            </a:endParaRPr>
          </a:p>
        </p:txBody>
      </p:sp>
      <p:sp>
        <p:nvSpPr>
          <p:cNvPr id="24578" name="矩形 2"/>
          <p:cNvSpPr>
            <a:spLocks noChangeArrowheads="1"/>
          </p:cNvSpPr>
          <p:nvPr/>
        </p:nvSpPr>
        <p:spPr bwMode="auto">
          <a:xfrm>
            <a:off x="850900" y="987425"/>
            <a:ext cx="7548563" cy="1533525"/>
          </a:xfrm>
          <a:prstGeom prst="rect">
            <a:avLst/>
          </a:prstGeom>
          <a:noFill/>
          <a:ln w="9525">
            <a:noFill/>
            <a:miter lim="800000"/>
            <a:headEnd/>
            <a:tailEnd/>
          </a:ln>
        </p:spPr>
        <p:txBody>
          <a:bodyPr>
            <a:spAutoFit/>
          </a:bodyPr>
          <a:lstStyle/>
          <a:p>
            <a:pPr eaLnBrk="0" hangingPunct="0">
              <a:spcBef>
                <a:spcPct val="30000"/>
              </a:spcBef>
            </a:pPr>
            <a:r>
              <a:rPr lang="en-US" altLang="zh-TW" sz="1600" b="0">
                <a:solidFill>
                  <a:schemeClr val="tx1"/>
                </a:solidFill>
              </a:rPr>
              <a:t>Maven Repositories used to placed downloaded jar file</a:t>
            </a:r>
          </a:p>
          <a:p>
            <a:pPr eaLnBrk="0" hangingPunct="0">
              <a:spcBef>
                <a:spcPct val="30000"/>
              </a:spcBef>
              <a:buFont typeface="Arial" charset="0"/>
              <a:buChar char="•"/>
            </a:pPr>
            <a:r>
              <a:rPr lang="en-US" altLang="zh-TW" sz="1600" b="0">
                <a:solidFill>
                  <a:schemeClr val="tx1"/>
                </a:solidFill>
              </a:rPr>
              <a:t> By default in user home’s .m2/repository folder</a:t>
            </a:r>
          </a:p>
          <a:p>
            <a:pPr eaLnBrk="0" hangingPunct="0">
              <a:spcBef>
                <a:spcPct val="30000"/>
              </a:spcBef>
              <a:buFont typeface="Arial" charset="0"/>
              <a:buChar char="•"/>
            </a:pPr>
            <a:r>
              <a:rPr lang="en-US" altLang="zh-TW" sz="1600" b="0">
                <a:solidFill>
                  <a:schemeClr val="tx1"/>
                </a:solidFill>
              </a:rPr>
              <a:t> Can be moved to another place through Maven runtime setting.xml file </a:t>
            </a:r>
          </a:p>
          <a:p>
            <a:pPr eaLnBrk="0" hangingPunct="0">
              <a:spcBef>
                <a:spcPct val="30000"/>
              </a:spcBef>
              <a:buFont typeface="Arial" charset="0"/>
              <a:buNone/>
            </a:pPr>
            <a:r>
              <a:rPr lang="en-US" altLang="zh-TW" sz="1600" b="0">
                <a:solidFill>
                  <a:schemeClr val="tx1"/>
                </a:solidFill>
              </a:rPr>
              <a:t>  ($MAVEN_HOME/conf/setting.xml)</a:t>
            </a:r>
          </a:p>
          <a:p>
            <a:pPr marL="742950" lvl="1" indent="-285750" eaLnBrk="0" hangingPunct="0">
              <a:buFont typeface="Arial" charset="0"/>
              <a:buChar char="•"/>
            </a:pPr>
            <a:endParaRPr lang="en-US" altLang="zh-TW" sz="1600" b="0">
              <a:solidFill>
                <a:schemeClr val="tx1"/>
              </a:solidFill>
            </a:endParaRPr>
          </a:p>
        </p:txBody>
      </p:sp>
    </p:spTree>
  </p:cSld>
  <p:clrMapOvr>
    <a:masterClrMapping/>
  </p:clrMapOvr>
  <p:transition spd="med">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b="0" dirty="0">
                <a:solidFill>
                  <a:schemeClr val="tx2"/>
                </a:solidFill>
                <a:latin typeface="Helvetica 55 Roman"/>
              </a:rPr>
              <a:t>Maven Build Lifecycle</a:t>
            </a:r>
          </a:p>
          <a:p>
            <a:pPr eaLnBrk="0" hangingPunct="0"/>
            <a:r>
              <a:rPr lang="en-US" altLang="zh-TW" sz="3800" dirty="0">
                <a:solidFill>
                  <a:schemeClr val="tx2"/>
                </a:solidFill>
                <a:latin typeface="Helvetica 55 Roman"/>
              </a:rPr>
              <a:t/>
            </a:r>
            <a:br>
              <a:rPr lang="en-US" altLang="zh-TW" sz="3800" dirty="0">
                <a:solidFill>
                  <a:schemeClr val="tx2"/>
                </a:solidFill>
                <a:latin typeface="Helvetica 55 Roman"/>
              </a:rPr>
            </a:br>
            <a:endParaRPr lang="en-US" altLang="zh-TW" sz="3800" b="0" dirty="0">
              <a:solidFill>
                <a:schemeClr val="tx2"/>
              </a:solidFill>
              <a:latin typeface="Helvetica 55 Roman"/>
            </a:endParaRPr>
          </a:p>
        </p:txBody>
      </p:sp>
      <p:grpSp>
        <p:nvGrpSpPr>
          <p:cNvPr id="4" name="Group 18"/>
          <p:cNvGrpSpPr>
            <a:grpSpLocks/>
          </p:cNvGrpSpPr>
          <p:nvPr/>
        </p:nvGrpSpPr>
        <p:grpSpPr bwMode="auto">
          <a:xfrm>
            <a:off x="3238500" y="1127125"/>
            <a:ext cx="1511300" cy="4303713"/>
            <a:chOff x="2040" y="710"/>
            <a:chExt cx="952" cy="2711"/>
          </a:xfrm>
        </p:grpSpPr>
        <p:sp>
          <p:nvSpPr>
            <p:cNvPr id="5" name="AutoShape 9"/>
            <p:cNvSpPr>
              <a:spLocks noChangeArrowheads="1"/>
            </p:cNvSpPr>
            <p:nvPr/>
          </p:nvSpPr>
          <p:spPr bwMode="gray">
            <a:xfrm>
              <a:off x="2040" y="710"/>
              <a:ext cx="952" cy="314"/>
            </a:xfrm>
            <a:prstGeom prst="roundRect">
              <a:avLst>
                <a:gd name="adj" fmla="val 16667"/>
              </a:avLst>
            </a:prstGeom>
            <a:solidFill>
              <a:schemeClr val="tx1"/>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spcBef>
                  <a:spcPct val="10000"/>
                </a:spcBef>
              </a:pPr>
              <a:r>
                <a:rPr kumimoji="1" lang="en-US" altLang="zh-TW" sz="2000">
                  <a:solidFill>
                    <a:schemeClr val="bg1"/>
                  </a:solidFill>
                  <a:effectLst>
                    <a:outerShdw blurRad="38100" dist="38100" dir="2700000" algn="tl">
                      <a:srgbClr val="808080"/>
                    </a:outerShdw>
                  </a:effectLst>
                  <a:latin typeface="Times New Roman" pitchFamily="18" charset="0"/>
                  <a:ea typeface="標楷體" pitchFamily="65" charset="-120"/>
                </a:rPr>
                <a:t>compile</a:t>
              </a:r>
            </a:p>
          </p:txBody>
        </p:sp>
        <p:sp>
          <p:nvSpPr>
            <p:cNvPr id="6" name="AutoShape 9"/>
            <p:cNvSpPr>
              <a:spLocks noChangeArrowheads="1"/>
            </p:cNvSpPr>
            <p:nvPr/>
          </p:nvSpPr>
          <p:spPr bwMode="gray">
            <a:xfrm>
              <a:off x="2040" y="1304"/>
              <a:ext cx="952" cy="314"/>
            </a:xfrm>
            <a:prstGeom prst="roundRect">
              <a:avLst>
                <a:gd name="adj" fmla="val 16667"/>
              </a:avLst>
            </a:prstGeom>
            <a:solidFill>
              <a:schemeClr val="tx1"/>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spcBef>
                  <a:spcPct val="10000"/>
                </a:spcBef>
              </a:pPr>
              <a:r>
                <a:rPr kumimoji="1" lang="en-US" altLang="zh-TW" sz="2000">
                  <a:solidFill>
                    <a:schemeClr val="bg1"/>
                  </a:solidFill>
                  <a:effectLst>
                    <a:outerShdw blurRad="38100" dist="38100" dir="2700000" algn="tl">
                      <a:srgbClr val="808080"/>
                    </a:outerShdw>
                  </a:effectLst>
                  <a:latin typeface="Times New Roman" pitchFamily="18" charset="0"/>
                  <a:ea typeface="標楷體" pitchFamily="65" charset="-120"/>
                </a:rPr>
                <a:t>test</a:t>
              </a:r>
            </a:p>
          </p:txBody>
        </p:sp>
        <p:sp>
          <p:nvSpPr>
            <p:cNvPr id="7" name="AutoShape 9"/>
            <p:cNvSpPr>
              <a:spLocks noChangeArrowheads="1"/>
            </p:cNvSpPr>
            <p:nvPr/>
          </p:nvSpPr>
          <p:spPr bwMode="gray">
            <a:xfrm>
              <a:off x="2040" y="1902"/>
              <a:ext cx="952" cy="314"/>
            </a:xfrm>
            <a:prstGeom prst="roundRect">
              <a:avLst>
                <a:gd name="adj" fmla="val 16667"/>
              </a:avLst>
            </a:prstGeom>
            <a:solidFill>
              <a:schemeClr val="tx1"/>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spcBef>
                  <a:spcPct val="10000"/>
                </a:spcBef>
              </a:pPr>
              <a:r>
                <a:rPr kumimoji="1" lang="en-US" altLang="zh-TW" sz="2000">
                  <a:solidFill>
                    <a:schemeClr val="bg1"/>
                  </a:solidFill>
                  <a:effectLst>
                    <a:outerShdw blurRad="38100" dist="38100" dir="2700000" algn="tl">
                      <a:srgbClr val="808080"/>
                    </a:outerShdw>
                  </a:effectLst>
                  <a:latin typeface="Times New Roman" pitchFamily="18" charset="0"/>
                  <a:ea typeface="標楷體" pitchFamily="65" charset="-120"/>
                </a:rPr>
                <a:t>package</a:t>
              </a:r>
            </a:p>
          </p:txBody>
        </p:sp>
        <p:sp>
          <p:nvSpPr>
            <p:cNvPr id="8" name="AutoShape 9"/>
            <p:cNvSpPr>
              <a:spLocks noChangeArrowheads="1"/>
            </p:cNvSpPr>
            <p:nvPr/>
          </p:nvSpPr>
          <p:spPr bwMode="gray">
            <a:xfrm>
              <a:off x="2040" y="2497"/>
              <a:ext cx="952" cy="314"/>
            </a:xfrm>
            <a:prstGeom prst="roundRect">
              <a:avLst>
                <a:gd name="adj" fmla="val 16667"/>
              </a:avLst>
            </a:prstGeom>
            <a:solidFill>
              <a:schemeClr val="tx1"/>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spcBef>
                  <a:spcPct val="10000"/>
                </a:spcBef>
              </a:pPr>
              <a:r>
                <a:rPr kumimoji="1" lang="en-US" altLang="zh-TW" sz="2000">
                  <a:solidFill>
                    <a:schemeClr val="bg1"/>
                  </a:solidFill>
                  <a:effectLst>
                    <a:outerShdw blurRad="38100" dist="38100" dir="2700000" algn="tl">
                      <a:srgbClr val="808080"/>
                    </a:outerShdw>
                  </a:effectLst>
                  <a:latin typeface="Times New Roman" pitchFamily="18" charset="0"/>
                  <a:ea typeface="標楷體" pitchFamily="65" charset="-120"/>
                </a:rPr>
                <a:t>install</a:t>
              </a:r>
            </a:p>
          </p:txBody>
        </p:sp>
        <p:sp>
          <p:nvSpPr>
            <p:cNvPr id="9" name="AutoShape 9"/>
            <p:cNvSpPr>
              <a:spLocks noChangeArrowheads="1"/>
            </p:cNvSpPr>
            <p:nvPr/>
          </p:nvSpPr>
          <p:spPr bwMode="gray">
            <a:xfrm>
              <a:off x="2040" y="3107"/>
              <a:ext cx="952" cy="314"/>
            </a:xfrm>
            <a:prstGeom prst="roundRect">
              <a:avLst>
                <a:gd name="adj" fmla="val 16667"/>
              </a:avLst>
            </a:prstGeom>
            <a:solidFill>
              <a:schemeClr val="tx1"/>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spcBef>
                  <a:spcPct val="10000"/>
                </a:spcBef>
              </a:pPr>
              <a:r>
                <a:rPr kumimoji="1" lang="en-US" altLang="zh-TW" sz="2000">
                  <a:solidFill>
                    <a:schemeClr val="bg1"/>
                  </a:solidFill>
                  <a:effectLst>
                    <a:outerShdw blurRad="38100" dist="38100" dir="2700000" algn="tl">
                      <a:srgbClr val="808080"/>
                    </a:outerShdw>
                  </a:effectLst>
                  <a:latin typeface="Times New Roman" pitchFamily="18" charset="0"/>
                  <a:ea typeface="標楷體" pitchFamily="65" charset="-120"/>
                </a:rPr>
                <a:t>deploy</a:t>
              </a:r>
            </a:p>
          </p:txBody>
        </p:sp>
        <p:sp>
          <p:nvSpPr>
            <p:cNvPr id="10" name="AutoShape 14"/>
            <p:cNvSpPr>
              <a:spLocks noChangeArrowheads="1"/>
            </p:cNvSpPr>
            <p:nvPr/>
          </p:nvSpPr>
          <p:spPr bwMode="auto">
            <a:xfrm>
              <a:off x="2427" y="1130"/>
              <a:ext cx="209" cy="146"/>
            </a:xfrm>
            <a:prstGeom prst="downArrow">
              <a:avLst>
                <a:gd name="adj1" fmla="val 50000"/>
                <a:gd name="adj2" fmla="val 25000"/>
              </a:avLst>
            </a:prstGeom>
            <a:solidFill>
              <a:schemeClr val="tx1"/>
            </a:solidFill>
            <a:ln w="9525">
              <a:solidFill>
                <a:schemeClr val="tx1"/>
              </a:solidFill>
              <a:miter lim="800000"/>
              <a:headEnd/>
              <a:tailEnd/>
            </a:ln>
            <a:effectLst/>
          </p:spPr>
          <p:txBody>
            <a:bodyPr wrap="none" anchor="ctr"/>
            <a:lstStyle/>
            <a:p>
              <a:endParaRPr lang="zh-TW" altLang="en-US"/>
            </a:p>
          </p:txBody>
        </p:sp>
        <p:sp>
          <p:nvSpPr>
            <p:cNvPr id="11" name="AutoShape 15"/>
            <p:cNvSpPr>
              <a:spLocks noChangeArrowheads="1"/>
            </p:cNvSpPr>
            <p:nvPr/>
          </p:nvSpPr>
          <p:spPr bwMode="auto">
            <a:xfrm>
              <a:off x="2427" y="1728"/>
              <a:ext cx="209" cy="146"/>
            </a:xfrm>
            <a:prstGeom prst="downArrow">
              <a:avLst>
                <a:gd name="adj1" fmla="val 50000"/>
                <a:gd name="adj2" fmla="val 25000"/>
              </a:avLst>
            </a:prstGeom>
            <a:solidFill>
              <a:schemeClr val="tx1"/>
            </a:solidFill>
            <a:ln w="9525">
              <a:solidFill>
                <a:schemeClr val="tx1"/>
              </a:solidFill>
              <a:miter lim="800000"/>
              <a:headEnd/>
              <a:tailEnd/>
            </a:ln>
            <a:effectLst/>
          </p:spPr>
          <p:txBody>
            <a:bodyPr wrap="none" anchor="ctr"/>
            <a:lstStyle/>
            <a:p>
              <a:endParaRPr lang="zh-TW" altLang="en-US"/>
            </a:p>
          </p:txBody>
        </p:sp>
        <p:sp>
          <p:nvSpPr>
            <p:cNvPr id="12" name="AutoShape 16"/>
            <p:cNvSpPr>
              <a:spLocks noChangeArrowheads="1"/>
            </p:cNvSpPr>
            <p:nvPr/>
          </p:nvSpPr>
          <p:spPr bwMode="auto">
            <a:xfrm>
              <a:off x="2427" y="2321"/>
              <a:ext cx="209" cy="146"/>
            </a:xfrm>
            <a:prstGeom prst="downArrow">
              <a:avLst>
                <a:gd name="adj1" fmla="val 50000"/>
                <a:gd name="adj2" fmla="val 25000"/>
              </a:avLst>
            </a:prstGeom>
            <a:solidFill>
              <a:schemeClr val="tx1"/>
            </a:solidFill>
            <a:ln w="9525">
              <a:solidFill>
                <a:schemeClr val="tx1"/>
              </a:solidFill>
              <a:miter lim="800000"/>
              <a:headEnd/>
              <a:tailEnd/>
            </a:ln>
            <a:effectLst/>
          </p:spPr>
          <p:txBody>
            <a:bodyPr wrap="none" anchor="ctr"/>
            <a:lstStyle/>
            <a:p>
              <a:endParaRPr lang="zh-TW" altLang="en-US"/>
            </a:p>
          </p:txBody>
        </p:sp>
        <p:sp>
          <p:nvSpPr>
            <p:cNvPr id="13" name="AutoShape 17"/>
            <p:cNvSpPr>
              <a:spLocks noChangeArrowheads="1"/>
            </p:cNvSpPr>
            <p:nvPr/>
          </p:nvSpPr>
          <p:spPr bwMode="auto">
            <a:xfrm>
              <a:off x="2427" y="2926"/>
              <a:ext cx="209" cy="146"/>
            </a:xfrm>
            <a:prstGeom prst="downArrow">
              <a:avLst>
                <a:gd name="adj1" fmla="val 50000"/>
                <a:gd name="adj2" fmla="val 25000"/>
              </a:avLst>
            </a:prstGeom>
            <a:solidFill>
              <a:schemeClr val="tx1"/>
            </a:solidFill>
            <a:ln w="9525">
              <a:solidFill>
                <a:schemeClr val="tx1"/>
              </a:solidFill>
              <a:miter lim="800000"/>
              <a:headEnd/>
              <a:tailEnd/>
            </a:ln>
            <a:effectLst/>
          </p:spPr>
          <p:txBody>
            <a:bodyPr wrap="none" anchor="ctr"/>
            <a:lstStyle/>
            <a:p>
              <a:endParaRPr lang="zh-TW" altLang="en-US"/>
            </a:p>
          </p:txBody>
        </p:sp>
      </p:grpSp>
      <p:sp>
        <p:nvSpPr>
          <p:cNvPr id="14" name="六邊形 13"/>
          <p:cNvSpPr/>
          <p:nvPr/>
        </p:nvSpPr>
        <p:spPr bwMode="auto">
          <a:xfrm>
            <a:off x="2924738" y="5892832"/>
            <a:ext cx="2194140" cy="489283"/>
          </a:xfrm>
          <a:prstGeom prst="hexagon">
            <a:avLst/>
          </a:prstGeom>
          <a:ln>
            <a:headEnd type="triangle" w="med" len="med"/>
            <a:tailEnd type="none" w="med" len="med"/>
          </a:ln>
        </p:spPr>
        <p:style>
          <a:lnRef idx="0">
            <a:schemeClr val="accent2"/>
          </a:lnRef>
          <a:fillRef idx="3">
            <a:schemeClr val="accent2"/>
          </a:fillRef>
          <a:effectRef idx="3">
            <a:schemeClr val="accent2"/>
          </a:effectRef>
          <a:fontRef idx="minor">
            <a:schemeClr val="lt1"/>
          </a:fontRef>
        </p:style>
        <p:txBody>
          <a:bodyPr lIns="90000" tIns="46800" rIns="90000" bIns="46800" anchor="ctr" anchorCtr="1"/>
          <a:lstStyle/>
          <a:p>
            <a:r>
              <a:rPr kumimoji="1" lang="en-US" altLang="zh-TW" sz="1800">
                <a:solidFill>
                  <a:schemeClr val="bg1"/>
                </a:solidFill>
                <a:latin typeface="Tw Cen MT" pitchFamily="34" charset="0"/>
                <a:ea typeface="標楷體" pitchFamily="65" charset="-120"/>
              </a:rPr>
              <a:t>Life Cycle</a:t>
            </a:r>
          </a:p>
        </p:txBody>
      </p:sp>
      <p:grpSp>
        <p:nvGrpSpPr>
          <p:cNvPr id="15" name="Group 25"/>
          <p:cNvGrpSpPr>
            <a:grpSpLocks/>
          </p:cNvGrpSpPr>
          <p:nvPr/>
        </p:nvGrpSpPr>
        <p:grpSpPr bwMode="auto">
          <a:xfrm>
            <a:off x="1341438" y="944563"/>
            <a:ext cx="819150" cy="404812"/>
            <a:chOff x="845" y="595"/>
            <a:chExt cx="516" cy="255"/>
          </a:xfrm>
        </p:grpSpPr>
        <p:sp>
          <p:nvSpPr>
            <p:cNvPr id="16" name="Text Box 22"/>
            <p:cNvSpPr txBox="1">
              <a:spLocks noChangeArrowheads="1"/>
            </p:cNvSpPr>
            <p:nvPr/>
          </p:nvSpPr>
          <p:spPr bwMode="auto">
            <a:xfrm>
              <a:off x="845" y="595"/>
              <a:ext cx="516" cy="250"/>
            </a:xfrm>
            <a:prstGeom prst="rect">
              <a:avLst/>
            </a:prstGeom>
            <a:noFill/>
            <a:ln w="9525">
              <a:noFill/>
              <a:miter lim="800000"/>
              <a:headEnd/>
              <a:tailEnd/>
            </a:ln>
            <a:effectLst/>
          </p:spPr>
          <p:txBody>
            <a:bodyPr wrap="none">
              <a:spAutoFit/>
            </a:bodyPr>
            <a:lstStyle/>
            <a:p>
              <a:r>
                <a:rPr lang="en-US" altLang="zh-TW" sz="2000">
                  <a:solidFill>
                    <a:schemeClr val="tx1"/>
                  </a:solidFill>
                  <a:latin typeface="Times New Roman" pitchFamily="18" charset="0"/>
                </a:rPr>
                <a:t>Phase</a:t>
              </a:r>
            </a:p>
          </p:txBody>
        </p:sp>
        <p:sp>
          <p:nvSpPr>
            <p:cNvPr id="17" name="Line 23"/>
            <p:cNvSpPr>
              <a:spLocks noChangeShapeType="1"/>
            </p:cNvSpPr>
            <p:nvPr/>
          </p:nvSpPr>
          <p:spPr bwMode="auto">
            <a:xfrm flipH="1">
              <a:off x="1331" y="617"/>
              <a:ext cx="0" cy="233"/>
            </a:xfrm>
            <a:prstGeom prst="line">
              <a:avLst/>
            </a:prstGeom>
            <a:noFill/>
            <a:ln w="19050">
              <a:solidFill>
                <a:schemeClr val="tx1"/>
              </a:solidFill>
              <a:round/>
              <a:headEnd/>
              <a:tailEnd/>
            </a:ln>
            <a:effectLst/>
          </p:spPr>
          <p:txBody>
            <a:bodyPr/>
            <a:lstStyle/>
            <a:p>
              <a:endParaRPr lang="zh-TW" altLang="en-US"/>
            </a:p>
          </p:txBody>
        </p:sp>
      </p:grpSp>
      <p:sp>
        <p:nvSpPr>
          <p:cNvPr id="18" name="Line 24"/>
          <p:cNvSpPr>
            <a:spLocks noChangeShapeType="1"/>
          </p:cNvSpPr>
          <p:nvPr/>
        </p:nvSpPr>
        <p:spPr bwMode="auto">
          <a:xfrm>
            <a:off x="2274888" y="1190625"/>
            <a:ext cx="798512" cy="244475"/>
          </a:xfrm>
          <a:prstGeom prst="line">
            <a:avLst/>
          </a:prstGeom>
          <a:noFill/>
          <a:ln w="38100">
            <a:solidFill>
              <a:schemeClr val="tx1"/>
            </a:solidFill>
            <a:round/>
            <a:headEnd/>
            <a:tailEnd type="triangle" w="med" len="med"/>
          </a:ln>
          <a:effectLst/>
        </p:spPr>
        <p:txBody>
          <a:bodyPr/>
          <a:lstStyle/>
          <a:p>
            <a:endParaRPr lang="zh-TW" altLang="en-US"/>
          </a:p>
        </p:txBody>
      </p:sp>
    </p:spTree>
  </p:cSld>
  <p:clrMapOvr>
    <a:masterClrMapping/>
  </p:clrMapOvr>
  <p:transition spd="med">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標題 1"/>
          <p:cNvSpPr txBox="1">
            <a:spLocks/>
          </p:cNvSpPr>
          <p:nvPr/>
        </p:nvSpPr>
        <p:spPr bwMode="auto">
          <a:xfrm>
            <a:off x="1023938" y="163513"/>
            <a:ext cx="8120062" cy="733425"/>
          </a:xfrm>
          <a:prstGeom prst="rect">
            <a:avLst/>
          </a:prstGeom>
          <a:noFill/>
          <a:ln w="9525">
            <a:noFill/>
            <a:miter lim="800000"/>
            <a:headEnd/>
            <a:tailEnd/>
          </a:ln>
        </p:spPr>
        <p:txBody>
          <a:bodyPr/>
          <a:lstStyle/>
          <a:p>
            <a:pPr eaLnBrk="0" hangingPunct="0"/>
            <a:r>
              <a:rPr lang="en-US" altLang="zh-TW" sz="3800" b="0" dirty="0">
                <a:solidFill>
                  <a:schemeClr val="tx2"/>
                </a:solidFill>
                <a:latin typeface="Helvetica 55 Roman"/>
              </a:rPr>
              <a:t>How Maven Build works</a:t>
            </a:r>
          </a:p>
          <a:p>
            <a:pPr eaLnBrk="0" hangingPunct="0"/>
            <a:r>
              <a:rPr lang="en-US" altLang="zh-TW" sz="3800" dirty="0">
                <a:solidFill>
                  <a:schemeClr val="tx2"/>
                </a:solidFill>
                <a:latin typeface="Helvetica 55 Roman"/>
              </a:rPr>
              <a:t/>
            </a:r>
            <a:br>
              <a:rPr lang="en-US" altLang="zh-TW" sz="3800" dirty="0">
                <a:solidFill>
                  <a:schemeClr val="tx2"/>
                </a:solidFill>
                <a:latin typeface="Helvetica 55 Roman"/>
              </a:rPr>
            </a:br>
            <a:endParaRPr lang="en-US" altLang="zh-TW" sz="3800" b="0" dirty="0">
              <a:solidFill>
                <a:schemeClr val="tx2"/>
              </a:solidFill>
              <a:latin typeface="Helvetica 55 Roman"/>
            </a:endParaRPr>
          </a:p>
        </p:txBody>
      </p:sp>
      <p:sp>
        <p:nvSpPr>
          <p:cNvPr id="3" name="矩形 2"/>
          <p:cNvSpPr/>
          <p:nvPr/>
        </p:nvSpPr>
        <p:spPr>
          <a:xfrm>
            <a:off x="850900" y="987425"/>
            <a:ext cx="7548563" cy="1076325"/>
          </a:xfrm>
          <a:prstGeom prst="rect">
            <a:avLst/>
          </a:prstGeom>
        </p:spPr>
        <p:txBody>
          <a:bodyPr>
            <a:spAutoFit/>
          </a:bodyPr>
          <a:lstStyle/>
          <a:p>
            <a:pPr eaLnBrk="0" hangingPunct="0">
              <a:defRPr/>
            </a:pPr>
            <a:r>
              <a:rPr lang="en-US" altLang="zh-TW" sz="1600" b="0" dirty="0">
                <a:solidFill>
                  <a:schemeClr val="tx1"/>
                </a:solidFill>
                <a:latin typeface="Arial" pitchFamily="34" charset="0"/>
                <a:ea typeface="新細明體" pitchFamily="18" charset="-120"/>
              </a:rPr>
              <a:t>When you invoke a phase, Maven will go through all the phases until the one specified, executing the bound goals:</a:t>
            </a:r>
          </a:p>
          <a:p>
            <a:pPr eaLnBrk="0" hangingPunct="0">
              <a:defRPr/>
            </a:pPr>
            <a:endParaRPr lang="en-US" altLang="zh-TW" sz="1600" b="0" dirty="0">
              <a:solidFill>
                <a:schemeClr val="tx1"/>
              </a:solidFill>
              <a:latin typeface="Arial" pitchFamily="34" charset="0"/>
              <a:ea typeface="新細明體" pitchFamily="18" charset="-120"/>
            </a:endParaRPr>
          </a:p>
          <a:p>
            <a:pPr marL="285750" indent="-285750" eaLnBrk="0" hangingPunct="0">
              <a:buFont typeface="Arial" panose="020B0604020202020204" pitchFamily="34" charset="0"/>
              <a:buChar char="•"/>
              <a:defRPr/>
            </a:pPr>
            <a:r>
              <a:rPr lang="en-US" altLang="zh-TW" sz="1600" b="0" dirty="0" err="1">
                <a:solidFill>
                  <a:schemeClr val="tx1"/>
                </a:solidFill>
                <a:latin typeface="Arial" pitchFamily="34" charset="0"/>
                <a:ea typeface="新細明體" pitchFamily="18" charset="-120"/>
              </a:rPr>
              <a:t>Mvn</a:t>
            </a:r>
            <a:r>
              <a:rPr lang="en-US" altLang="zh-TW" sz="1600" b="0" dirty="0">
                <a:solidFill>
                  <a:schemeClr val="tx1"/>
                </a:solidFill>
                <a:latin typeface="Arial" pitchFamily="34" charset="0"/>
                <a:ea typeface="新細明體" pitchFamily="18" charset="-120"/>
              </a:rPr>
              <a:t> package</a:t>
            </a:r>
          </a:p>
        </p:txBody>
      </p:sp>
      <p:grpSp>
        <p:nvGrpSpPr>
          <p:cNvPr id="6" name="群組 5"/>
          <p:cNvGrpSpPr/>
          <p:nvPr/>
        </p:nvGrpSpPr>
        <p:grpSpPr>
          <a:xfrm>
            <a:off x="1228479" y="2307234"/>
            <a:ext cx="4610101" cy="2390775"/>
            <a:chOff x="941388" y="2179638"/>
            <a:chExt cx="4610101" cy="2390775"/>
          </a:xfrm>
        </p:grpSpPr>
        <p:grpSp>
          <p:nvGrpSpPr>
            <p:cNvPr id="5" name="群組 4"/>
            <p:cNvGrpSpPr/>
            <p:nvPr/>
          </p:nvGrpSpPr>
          <p:grpSpPr>
            <a:xfrm>
              <a:off x="941388" y="2179638"/>
              <a:ext cx="1511300" cy="2390775"/>
              <a:chOff x="941388" y="2179638"/>
              <a:chExt cx="1511300" cy="2390775"/>
            </a:xfrm>
          </p:grpSpPr>
          <p:sp>
            <p:nvSpPr>
              <p:cNvPr id="265225" name="AutoShape 9"/>
              <p:cNvSpPr>
                <a:spLocks noChangeArrowheads="1"/>
              </p:cNvSpPr>
              <p:nvPr/>
            </p:nvSpPr>
            <p:spPr bwMode="gray">
              <a:xfrm>
                <a:off x="941388" y="2179638"/>
                <a:ext cx="1511300" cy="498475"/>
              </a:xfrm>
              <a:prstGeom prst="roundRect">
                <a:avLst>
                  <a:gd name="adj" fmla="val 16667"/>
                </a:avLst>
              </a:prstGeom>
              <a:solidFill>
                <a:schemeClr val="accent5">
                  <a:lumMod val="75000"/>
                </a:schemeClr>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spcBef>
                    <a:spcPct val="10000"/>
                  </a:spcBef>
                </a:pPr>
                <a:r>
                  <a:rPr kumimoji="1" lang="en-US" altLang="zh-TW" sz="2200" dirty="0">
                    <a:solidFill>
                      <a:schemeClr val="tx1"/>
                    </a:solidFill>
                    <a:latin typeface="Times New Roman" pitchFamily="18" charset="0"/>
                    <a:ea typeface="標楷體" pitchFamily="65" charset="-120"/>
                  </a:rPr>
                  <a:t>compile</a:t>
                </a:r>
              </a:p>
            </p:txBody>
          </p:sp>
          <p:sp>
            <p:nvSpPr>
              <p:cNvPr id="2" name="AutoShape 9"/>
              <p:cNvSpPr>
                <a:spLocks noChangeArrowheads="1"/>
              </p:cNvSpPr>
              <p:nvPr/>
            </p:nvSpPr>
            <p:spPr bwMode="gray">
              <a:xfrm>
                <a:off x="941388" y="3122613"/>
                <a:ext cx="1511300" cy="498475"/>
              </a:xfrm>
              <a:prstGeom prst="roundRect">
                <a:avLst>
                  <a:gd name="adj" fmla="val 16667"/>
                </a:avLst>
              </a:prstGeom>
              <a:solidFill>
                <a:schemeClr val="accent5">
                  <a:lumMod val="75000"/>
                </a:schemeClr>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spcBef>
                    <a:spcPct val="10000"/>
                  </a:spcBef>
                </a:pPr>
                <a:r>
                  <a:rPr kumimoji="1" lang="en-US" altLang="zh-TW" sz="2200" dirty="0">
                    <a:solidFill>
                      <a:schemeClr val="tx1"/>
                    </a:solidFill>
                    <a:latin typeface="Times New Roman" pitchFamily="18" charset="0"/>
                    <a:ea typeface="標楷體" pitchFamily="65" charset="-120"/>
                  </a:rPr>
                  <a:t>test</a:t>
                </a:r>
              </a:p>
            </p:txBody>
          </p:sp>
          <p:sp>
            <p:nvSpPr>
              <p:cNvPr id="4" name="AutoShape 9"/>
              <p:cNvSpPr>
                <a:spLocks noChangeArrowheads="1"/>
              </p:cNvSpPr>
              <p:nvPr/>
            </p:nvSpPr>
            <p:spPr bwMode="gray">
              <a:xfrm>
                <a:off x="941388" y="4071938"/>
                <a:ext cx="1511300" cy="498475"/>
              </a:xfrm>
              <a:prstGeom prst="roundRect">
                <a:avLst>
                  <a:gd name="adj" fmla="val 16667"/>
                </a:avLst>
              </a:prstGeom>
              <a:solidFill>
                <a:schemeClr val="accent5">
                  <a:lumMod val="75000"/>
                </a:schemeClr>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spcBef>
                    <a:spcPct val="10000"/>
                  </a:spcBef>
                </a:pPr>
                <a:r>
                  <a:rPr kumimoji="1" lang="en-US" altLang="zh-TW" sz="2200" dirty="0">
                    <a:solidFill>
                      <a:schemeClr val="tx1"/>
                    </a:solidFill>
                    <a:latin typeface="Times New Roman" pitchFamily="18" charset="0"/>
                    <a:ea typeface="標楷體" pitchFamily="65" charset="-120"/>
                  </a:rPr>
                  <a:t>package</a:t>
                </a:r>
              </a:p>
            </p:txBody>
          </p:sp>
          <p:sp>
            <p:nvSpPr>
              <p:cNvPr id="28683" name="AutoShape 11"/>
              <p:cNvSpPr>
                <a:spLocks noChangeArrowheads="1"/>
              </p:cNvSpPr>
              <p:nvPr/>
            </p:nvSpPr>
            <p:spPr bwMode="auto">
              <a:xfrm>
                <a:off x="1555751" y="2846388"/>
                <a:ext cx="331788" cy="231775"/>
              </a:xfrm>
              <a:prstGeom prst="down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zh-TW" altLang="en-US"/>
              </a:p>
            </p:txBody>
          </p:sp>
          <p:sp>
            <p:nvSpPr>
              <p:cNvPr id="28684" name="AutoShape 12"/>
              <p:cNvSpPr>
                <a:spLocks noChangeArrowheads="1"/>
              </p:cNvSpPr>
              <p:nvPr/>
            </p:nvSpPr>
            <p:spPr bwMode="auto">
              <a:xfrm>
                <a:off x="1555751" y="3795713"/>
                <a:ext cx="331788" cy="231775"/>
              </a:xfrm>
              <a:prstGeom prst="downArrow">
                <a:avLst>
                  <a:gd name="adj1" fmla="val 50000"/>
                  <a:gd name="adj2" fmla="val 2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zh-TW" altLang="en-US"/>
              </a:p>
            </p:txBody>
          </p:sp>
        </p:grpSp>
        <p:grpSp>
          <p:nvGrpSpPr>
            <p:cNvPr id="28690" name="Group 18"/>
            <p:cNvGrpSpPr>
              <a:grpSpLocks/>
            </p:cNvGrpSpPr>
            <p:nvPr/>
          </p:nvGrpSpPr>
          <p:grpSpPr bwMode="auto">
            <a:xfrm>
              <a:off x="2616201" y="2276476"/>
              <a:ext cx="2935288" cy="336550"/>
              <a:chOff x="1648" y="1434"/>
              <a:chExt cx="1849" cy="212"/>
            </a:xfrm>
          </p:grpSpPr>
          <p:sp>
            <p:nvSpPr>
              <p:cNvPr id="28688" name="Line 16"/>
              <p:cNvSpPr>
                <a:spLocks noChangeShapeType="1"/>
              </p:cNvSpPr>
              <p:nvPr/>
            </p:nvSpPr>
            <p:spPr bwMode="auto">
              <a:xfrm>
                <a:off x="1648" y="1547"/>
                <a:ext cx="656" cy="0"/>
              </a:xfrm>
              <a:prstGeom prst="line">
                <a:avLst/>
              </a:prstGeom>
              <a:ln>
                <a:headEnd/>
                <a:tailEnd type="stealth" w="med" len="med"/>
              </a:ln>
            </p:spPr>
            <p:style>
              <a:lnRef idx="3">
                <a:schemeClr val="accent4"/>
              </a:lnRef>
              <a:fillRef idx="0">
                <a:schemeClr val="accent4"/>
              </a:fillRef>
              <a:effectRef idx="2">
                <a:schemeClr val="accent4"/>
              </a:effectRef>
              <a:fontRef idx="minor">
                <a:schemeClr val="tx1"/>
              </a:fontRef>
            </p:style>
            <p:txBody>
              <a:bodyPr/>
              <a:lstStyle/>
              <a:p>
                <a:endParaRPr lang="zh-TW" altLang="en-US"/>
              </a:p>
            </p:txBody>
          </p:sp>
          <p:sp>
            <p:nvSpPr>
              <p:cNvPr id="28689" name="Text Box 17"/>
              <p:cNvSpPr txBox="1">
                <a:spLocks noChangeArrowheads="1"/>
              </p:cNvSpPr>
              <p:nvPr/>
            </p:nvSpPr>
            <p:spPr bwMode="auto">
              <a:xfrm>
                <a:off x="2320" y="1434"/>
                <a:ext cx="1177" cy="212"/>
              </a:xfrm>
              <a:prstGeom prst="rect">
                <a:avLst/>
              </a:prstGeom>
              <a:noFill/>
              <a:ln w="9525">
                <a:noFill/>
                <a:miter lim="800000"/>
                <a:headEnd/>
                <a:tailEnd/>
              </a:ln>
              <a:effectLst/>
            </p:spPr>
            <p:txBody>
              <a:bodyPr wrap="none">
                <a:spAutoFit/>
              </a:bodyPr>
              <a:lstStyle/>
              <a:p>
                <a:r>
                  <a:rPr lang="en-US" altLang="zh-TW" sz="1600" dirty="0" err="1">
                    <a:solidFill>
                      <a:schemeClr val="tx1"/>
                    </a:solidFill>
                  </a:rPr>
                  <a:t>compiler:compile</a:t>
                </a:r>
                <a:endParaRPr lang="zh-TW" altLang="en-US" sz="1600" dirty="0">
                  <a:solidFill>
                    <a:schemeClr val="tx1"/>
                  </a:solidFill>
                </a:endParaRPr>
              </a:p>
            </p:txBody>
          </p:sp>
        </p:grpSp>
        <p:grpSp>
          <p:nvGrpSpPr>
            <p:cNvPr id="28691" name="Group 19"/>
            <p:cNvGrpSpPr>
              <a:grpSpLocks/>
            </p:cNvGrpSpPr>
            <p:nvPr/>
          </p:nvGrpSpPr>
          <p:grpSpPr bwMode="auto">
            <a:xfrm>
              <a:off x="2620963" y="3236913"/>
              <a:ext cx="2427288" cy="336550"/>
              <a:chOff x="1648" y="1434"/>
              <a:chExt cx="1529" cy="212"/>
            </a:xfrm>
          </p:grpSpPr>
          <p:sp>
            <p:nvSpPr>
              <p:cNvPr id="28692" name="Line 20"/>
              <p:cNvSpPr>
                <a:spLocks noChangeShapeType="1"/>
              </p:cNvSpPr>
              <p:nvPr/>
            </p:nvSpPr>
            <p:spPr bwMode="auto">
              <a:xfrm>
                <a:off x="1648" y="1547"/>
                <a:ext cx="656" cy="0"/>
              </a:xfrm>
              <a:prstGeom prst="line">
                <a:avLst/>
              </a:prstGeom>
              <a:ln>
                <a:headEnd/>
                <a:tailEnd type="stealth" w="med" len="med"/>
              </a:ln>
            </p:spPr>
            <p:style>
              <a:lnRef idx="3">
                <a:schemeClr val="accent4"/>
              </a:lnRef>
              <a:fillRef idx="0">
                <a:schemeClr val="accent4"/>
              </a:fillRef>
              <a:effectRef idx="2">
                <a:schemeClr val="accent4"/>
              </a:effectRef>
              <a:fontRef idx="minor">
                <a:schemeClr val="tx1"/>
              </a:fontRef>
            </p:style>
            <p:txBody>
              <a:bodyPr/>
              <a:lstStyle/>
              <a:p>
                <a:endParaRPr lang="zh-TW" altLang="en-US"/>
              </a:p>
            </p:txBody>
          </p:sp>
          <p:sp>
            <p:nvSpPr>
              <p:cNvPr id="28693" name="Text Box 21"/>
              <p:cNvSpPr txBox="1">
                <a:spLocks noChangeArrowheads="1"/>
              </p:cNvSpPr>
              <p:nvPr/>
            </p:nvSpPr>
            <p:spPr bwMode="auto">
              <a:xfrm>
                <a:off x="2320" y="1434"/>
                <a:ext cx="857" cy="212"/>
              </a:xfrm>
              <a:prstGeom prst="rect">
                <a:avLst/>
              </a:prstGeom>
              <a:noFill/>
              <a:ln w="9525">
                <a:noFill/>
                <a:miter lim="800000"/>
                <a:headEnd/>
                <a:tailEnd/>
              </a:ln>
              <a:effectLst/>
            </p:spPr>
            <p:txBody>
              <a:bodyPr wrap="none">
                <a:spAutoFit/>
              </a:bodyPr>
              <a:lstStyle/>
              <a:p>
                <a:r>
                  <a:rPr lang="en-US" altLang="zh-TW" sz="1600">
                    <a:solidFill>
                      <a:schemeClr val="tx1"/>
                    </a:solidFill>
                  </a:rPr>
                  <a:t>surefire:test</a:t>
                </a:r>
                <a:endParaRPr lang="zh-TW" altLang="en-US" sz="1600">
                  <a:solidFill>
                    <a:schemeClr val="tx1"/>
                  </a:solidFill>
                </a:endParaRPr>
              </a:p>
            </p:txBody>
          </p:sp>
        </p:grpSp>
        <p:grpSp>
          <p:nvGrpSpPr>
            <p:cNvPr id="28694" name="Group 22"/>
            <p:cNvGrpSpPr>
              <a:grpSpLocks/>
            </p:cNvGrpSpPr>
            <p:nvPr/>
          </p:nvGrpSpPr>
          <p:grpSpPr bwMode="auto">
            <a:xfrm>
              <a:off x="2620963" y="4137026"/>
              <a:ext cx="1817688" cy="336550"/>
              <a:chOff x="1648" y="1434"/>
              <a:chExt cx="1145" cy="212"/>
            </a:xfrm>
          </p:grpSpPr>
          <p:sp>
            <p:nvSpPr>
              <p:cNvPr id="28695" name="Line 23"/>
              <p:cNvSpPr>
                <a:spLocks noChangeShapeType="1"/>
              </p:cNvSpPr>
              <p:nvPr/>
            </p:nvSpPr>
            <p:spPr bwMode="auto">
              <a:xfrm>
                <a:off x="1648" y="1547"/>
                <a:ext cx="656" cy="0"/>
              </a:xfrm>
              <a:prstGeom prst="line">
                <a:avLst/>
              </a:prstGeom>
              <a:ln>
                <a:headEnd/>
                <a:tailEnd type="stealth" w="med" len="med"/>
              </a:ln>
            </p:spPr>
            <p:style>
              <a:lnRef idx="3">
                <a:schemeClr val="accent4"/>
              </a:lnRef>
              <a:fillRef idx="0">
                <a:schemeClr val="accent4"/>
              </a:fillRef>
              <a:effectRef idx="2">
                <a:schemeClr val="accent4"/>
              </a:effectRef>
              <a:fontRef idx="minor">
                <a:schemeClr val="tx1"/>
              </a:fontRef>
            </p:style>
            <p:txBody>
              <a:bodyPr/>
              <a:lstStyle/>
              <a:p>
                <a:endParaRPr lang="zh-TW" altLang="en-US"/>
              </a:p>
            </p:txBody>
          </p:sp>
          <p:sp>
            <p:nvSpPr>
              <p:cNvPr id="28696" name="Text Box 24"/>
              <p:cNvSpPr txBox="1">
                <a:spLocks noChangeArrowheads="1"/>
              </p:cNvSpPr>
              <p:nvPr/>
            </p:nvSpPr>
            <p:spPr bwMode="auto">
              <a:xfrm>
                <a:off x="2320" y="1434"/>
                <a:ext cx="473" cy="212"/>
              </a:xfrm>
              <a:prstGeom prst="rect">
                <a:avLst/>
              </a:prstGeom>
              <a:noFill/>
              <a:ln w="9525">
                <a:noFill/>
                <a:miter lim="800000"/>
                <a:headEnd/>
                <a:tailEnd/>
              </a:ln>
              <a:effectLst/>
            </p:spPr>
            <p:txBody>
              <a:bodyPr wrap="none">
                <a:spAutoFit/>
              </a:bodyPr>
              <a:lstStyle/>
              <a:p>
                <a:r>
                  <a:rPr lang="en-US" altLang="zh-TW" sz="1600">
                    <a:solidFill>
                      <a:schemeClr val="tx1"/>
                    </a:solidFill>
                  </a:rPr>
                  <a:t>jar:jar</a:t>
                </a:r>
                <a:endParaRPr lang="zh-TW" altLang="en-US" sz="1600">
                  <a:solidFill>
                    <a:schemeClr val="tx1"/>
                  </a:solidFill>
                </a:endParaRPr>
              </a:p>
            </p:txBody>
          </p:sp>
        </p:grpSp>
      </p:grpSp>
    </p:spTree>
  </p:cSld>
  <p:clrMapOvr>
    <a:masterClrMapping/>
  </p:clrMapOvr>
  <p:transition spd="med">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p:cNvPicPr>
            <a:picLocks noChangeAspect="1" noChangeArrowheads="1"/>
          </p:cNvPicPr>
          <p:nvPr/>
        </p:nvPicPr>
        <p:blipFill>
          <a:blip r:embed="rId3"/>
          <a:srcRect/>
          <a:stretch>
            <a:fillRect/>
          </a:stretch>
        </p:blipFill>
        <p:spPr bwMode="auto">
          <a:xfrm>
            <a:off x="1023938" y="1595438"/>
            <a:ext cx="3754437" cy="1976437"/>
          </a:xfrm>
          <a:prstGeom prst="rect">
            <a:avLst/>
          </a:prstGeom>
          <a:noFill/>
          <a:ln w="9525">
            <a:noFill/>
            <a:miter lim="800000"/>
            <a:headEnd/>
            <a:tailEnd/>
          </a:ln>
        </p:spPr>
      </p:pic>
      <p:sp>
        <p:nvSpPr>
          <p:cNvPr id="3"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kern="0" dirty="0" smtClean="0"/>
              <a:t>Database Connection Pool</a:t>
            </a:r>
            <a:endParaRPr lang="en-US" altLang="zh-TW" kern="0" dirty="0"/>
          </a:p>
        </p:txBody>
      </p:sp>
      <p:sp>
        <p:nvSpPr>
          <p:cNvPr id="2" name="矩形 1"/>
          <p:cNvSpPr/>
          <p:nvPr/>
        </p:nvSpPr>
        <p:spPr>
          <a:xfrm>
            <a:off x="831850" y="1081088"/>
            <a:ext cx="4714875" cy="400050"/>
          </a:xfrm>
          <a:prstGeom prst="rect">
            <a:avLst/>
          </a:prstGeom>
        </p:spPr>
        <p:txBody>
          <a:bodyPr wrap="none">
            <a:spAutoFit/>
          </a:bodyPr>
          <a:lstStyle/>
          <a:p>
            <a:pPr eaLnBrk="0" hangingPunct="0">
              <a:defRPr/>
            </a:pPr>
            <a:r>
              <a:rPr lang="en-US" altLang="zh-TW" sz="2000" kern="0" dirty="0">
                <a:solidFill>
                  <a:schemeClr val="tx1"/>
                </a:solidFill>
                <a:latin typeface="Arial" pitchFamily="34" charset="0"/>
                <a:ea typeface="新細明體" pitchFamily="18" charset="-120"/>
              </a:rPr>
              <a:t>Application Without Connection Pool</a:t>
            </a:r>
          </a:p>
        </p:txBody>
      </p:sp>
      <p:sp>
        <p:nvSpPr>
          <p:cNvPr id="5" name="矩形 4"/>
          <p:cNvSpPr/>
          <p:nvPr/>
        </p:nvSpPr>
        <p:spPr>
          <a:xfrm>
            <a:off x="776288" y="3892550"/>
            <a:ext cx="7974012" cy="1816100"/>
          </a:xfrm>
          <a:prstGeom prst="rect">
            <a:avLst/>
          </a:prstGeom>
        </p:spPr>
        <p:txBody>
          <a:bodyPr>
            <a:spAutoFit/>
          </a:bodyPr>
          <a:lstStyle/>
          <a:p>
            <a:pPr eaLnBrk="0" hangingPunct="0">
              <a:defRPr/>
            </a:pPr>
            <a:r>
              <a:rPr lang="en-US" altLang="zh-TW" sz="1600" dirty="0">
                <a:solidFill>
                  <a:schemeClr val="tx1"/>
                </a:solidFill>
                <a:latin typeface="Arial" pitchFamily="34" charset="0"/>
                <a:ea typeface="新細明體" pitchFamily="18" charset="-120"/>
              </a:rPr>
              <a:t>Application without connection pool downside :</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When a lot of thread try to make connection to database , it will eat up </a:t>
            </a:r>
            <a:r>
              <a:rPr lang="en-US" altLang="zh-TW" sz="1600" b="0" dirty="0" err="1">
                <a:solidFill>
                  <a:schemeClr val="tx1"/>
                </a:solidFill>
                <a:latin typeface="Arial" pitchFamily="34" charset="0"/>
                <a:ea typeface="新細明體" pitchFamily="18" charset="-120"/>
              </a:rPr>
              <a:t>ddatabase</a:t>
            </a:r>
            <a:r>
              <a:rPr lang="en-US" altLang="zh-TW" sz="1600" b="0" dirty="0">
                <a:solidFill>
                  <a:schemeClr val="tx1"/>
                </a:solidFill>
                <a:latin typeface="Arial" pitchFamily="34" charset="0"/>
                <a:ea typeface="新細明體" pitchFamily="18" charset="-120"/>
              </a:rPr>
              <a:t> resource</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There is no connection object reuse with this schema</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Can’t control the amount of connection which try to connect to database</a:t>
            </a:r>
          </a:p>
          <a:p>
            <a:pPr marL="285750" indent="-285750" eaLnBrk="0" hangingPunct="0">
              <a:buFont typeface="Arial" panose="020B0604020202020204" pitchFamily="34" charset="0"/>
              <a:buChar char="•"/>
              <a:defRPr/>
            </a:pPr>
            <a:r>
              <a:rPr lang="en-US" altLang="zh-TW" sz="1600" b="0" dirty="0">
                <a:solidFill>
                  <a:schemeClr val="tx1"/>
                </a:solidFill>
                <a:latin typeface="Arial" pitchFamily="34" charset="0"/>
                <a:ea typeface="新細明體" pitchFamily="18" charset="-120"/>
              </a:rPr>
              <a:t>Big effort required to manually manage connection objects</a:t>
            </a:r>
          </a:p>
          <a:p>
            <a:pPr marL="285750" indent="-285750" eaLnBrk="0" hangingPunct="0">
              <a:buFont typeface="Arial" panose="020B0604020202020204" pitchFamily="34" charset="0"/>
              <a:buChar char="•"/>
              <a:defRPr/>
            </a:pPr>
            <a:endParaRPr lang="en-US" altLang="zh-TW" sz="1600" b="0" dirty="0">
              <a:solidFill>
                <a:schemeClr val="tx1"/>
              </a:solidFill>
              <a:latin typeface="Arial" pitchFamily="34" charset="0"/>
              <a:ea typeface="新細明體" pitchFamily="18" charset="-120"/>
            </a:endParaRPr>
          </a:p>
        </p:txBody>
      </p:sp>
    </p:spTree>
  </p:cSld>
  <p:clrMapOvr>
    <a:masterClrMapping/>
  </p:clrMapOvr>
  <p:transition spd="med">
    <p:zoom dir="in"/>
  </p:transition>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Helvetica 55 Roman"/>
        <a:ea typeface="新細明體"/>
        <a:cs typeface=""/>
      </a:majorFont>
      <a:minorFont>
        <a:latin typeface="Helvetica 55 Roman"/>
        <a:ea typeface="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3296" tIns="46648" rIns="93296" bIns="46648" numCol="1" anchor="t" anchorCtr="0" compatLnSpc="1">
        <a:prstTxWarp prst="textNoShape">
          <a:avLst/>
        </a:prstTxWarp>
        <a:spAutoFit/>
      </a:bodyPr>
      <a:lstStyle>
        <a:defPPr marL="0" marR="0" indent="0" algn="ctr" defTabSz="93345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rgbClr val="008080"/>
            </a:solidFill>
            <a:effectLst/>
            <a:latin typeface="Arial" pitchFamily="34" charset="0"/>
            <a:ea typeface="新細明體" pitchFamily="18" charset="-12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56578</TotalTime>
  <Words>975</Words>
  <Application>Microsoft Office PowerPoint</Application>
  <PresentationFormat>如螢幕大小 (4:3)</PresentationFormat>
  <Paragraphs>238</Paragraphs>
  <Slides>25</Slides>
  <Notes>20</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預設簡報設計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Wistron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MRO 作業流程</dc:title>
  <dc:creator>Amy (L.C.)  Wu</dc:creator>
  <cp:lastModifiedBy>Chandra Huang/WIH/Wistron</cp:lastModifiedBy>
  <cp:revision>1819</cp:revision>
  <cp:lastPrinted>2014-11-25T07:06:47Z</cp:lastPrinted>
  <dcterms:created xsi:type="dcterms:W3CDTF">2001-08-02T01:42:32Z</dcterms:created>
  <dcterms:modified xsi:type="dcterms:W3CDTF">2016-01-20T07:58:20Z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XICSecret">
    <vt:lpwstr>None</vt:lpwstr>
  </property>
  <property fmtid="{D5CDD505-2E9C-101B-9397-08002B2CF9AE}" pid="3" name="MXICSecretDLP">
    <vt:lpwstr>_#MacronixNone#_</vt:lpwstr>
  </property>
  <property fmtid="{D5CDD505-2E9C-101B-9397-08002B2CF9AE}" pid="4" name="MXICMarkedBy">
    <vt:lpwstr>User</vt:lpwstr>
  </property>
  <property fmtid="{D5CDD505-2E9C-101B-9397-08002B2CF9AE}" pid="5" name="MXICPersonalData">
    <vt:lpwstr>None</vt:lpwstr>
  </property>
  <property fmtid="{D5CDD505-2E9C-101B-9397-08002B2CF9AE}" pid="6" name="MXICPersonalDataDLP">
    <vt:lpwstr>_#MacronixNone#_</vt:lpwstr>
  </property>
</Properties>
</file>