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969" r:id="rId2"/>
    <p:sldId id="1132" r:id="rId3"/>
    <p:sldId id="1135" r:id="rId4"/>
    <p:sldId id="1136" r:id="rId5"/>
    <p:sldId id="1137" r:id="rId6"/>
    <p:sldId id="1134" r:id="rId7"/>
    <p:sldId id="1142" r:id="rId8"/>
    <p:sldId id="1140" r:id="rId9"/>
    <p:sldId id="1133" r:id="rId10"/>
    <p:sldId id="1138" r:id="rId11"/>
    <p:sldId id="1139" r:id="rId12"/>
    <p:sldId id="1125" r:id="rId13"/>
  </p:sldIdLst>
  <p:sldSz cx="9144000" cy="6858000" type="screen4x3"/>
  <p:notesSz cx="7010400" cy="9296400"/>
  <p:defaultTextStyle>
    <a:defPPr>
      <a:defRPr lang="en-US"/>
    </a:defPPr>
    <a:lvl1pPr algn="ctr" rtl="0" eaLnBrk="0" fontAlgn="base" hangingPunct="0">
      <a:spcBef>
        <a:spcPct val="0"/>
      </a:spcBef>
      <a:spcAft>
        <a:spcPct val="0"/>
      </a:spcAft>
      <a:defRPr sz="800" b="1" kern="1200">
        <a:solidFill>
          <a:srgbClr val="008080"/>
        </a:solidFill>
        <a:latin typeface="Arial" pitchFamily="34" charset="0"/>
        <a:ea typeface="新細明體" pitchFamily="18" charset="-120"/>
        <a:cs typeface="+mn-cs"/>
      </a:defRPr>
    </a:lvl1pPr>
    <a:lvl2pPr marL="457200" algn="ctr" rtl="0" eaLnBrk="0" fontAlgn="base" hangingPunct="0">
      <a:spcBef>
        <a:spcPct val="0"/>
      </a:spcBef>
      <a:spcAft>
        <a:spcPct val="0"/>
      </a:spcAft>
      <a:defRPr sz="800" b="1" kern="1200">
        <a:solidFill>
          <a:srgbClr val="008080"/>
        </a:solidFill>
        <a:latin typeface="Arial" pitchFamily="34" charset="0"/>
        <a:ea typeface="新細明體" pitchFamily="18" charset="-120"/>
        <a:cs typeface="+mn-cs"/>
      </a:defRPr>
    </a:lvl2pPr>
    <a:lvl3pPr marL="914400" algn="ctr" rtl="0" eaLnBrk="0" fontAlgn="base" hangingPunct="0">
      <a:spcBef>
        <a:spcPct val="0"/>
      </a:spcBef>
      <a:spcAft>
        <a:spcPct val="0"/>
      </a:spcAft>
      <a:defRPr sz="800" b="1" kern="1200">
        <a:solidFill>
          <a:srgbClr val="008080"/>
        </a:solidFill>
        <a:latin typeface="Arial" pitchFamily="34" charset="0"/>
        <a:ea typeface="新細明體" pitchFamily="18" charset="-120"/>
        <a:cs typeface="+mn-cs"/>
      </a:defRPr>
    </a:lvl3pPr>
    <a:lvl4pPr marL="1371600" algn="ctr" rtl="0" eaLnBrk="0" fontAlgn="base" hangingPunct="0">
      <a:spcBef>
        <a:spcPct val="0"/>
      </a:spcBef>
      <a:spcAft>
        <a:spcPct val="0"/>
      </a:spcAft>
      <a:defRPr sz="800" b="1" kern="1200">
        <a:solidFill>
          <a:srgbClr val="008080"/>
        </a:solidFill>
        <a:latin typeface="Arial" pitchFamily="34" charset="0"/>
        <a:ea typeface="新細明體" pitchFamily="18" charset="-120"/>
        <a:cs typeface="+mn-cs"/>
      </a:defRPr>
    </a:lvl4pPr>
    <a:lvl5pPr marL="1828800" algn="ctr" rtl="0" eaLnBrk="0" fontAlgn="base" hangingPunct="0">
      <a:spcBef>
        <a:spcPct val="0"/>
      </a:spcBef>
      <a:spcAft>
        <a:spcPct val="0"/>
      </a:spcAft>
      <a:defRPr sz="800" b="1" kern="1200">
        <a:solidFill>
          <a:srgbClr val="008080"/>
        </a:solidFill>
        <a:latin typeface="Arial" pitchFamily="34" charset="0"/>
        <a:ea typeface="新細明體" pitchFamily="18" charset="-120"/>
        <a:cs typeface="+mn-cs"/>
      </a:defRPr>
    </a:lvl5pPr>
    <a:lvl6pPr marL="2286000" algn="l" defTabSz="914400" rtl="0" eaLnBrk="1" latinLnBrk="0" hangingPunct="1">
      <a:defRPr sz="800" b="1" kern="1200">
        <a:solidFill>
          <a:srgbClr val="008080"/>
        </a:solidFill>
        <a:latin typeface="Arial" pitchFamily="34" charset="0"/>
        <a:ea typeface="新細明體" pitchFamily="18" charset="-120"/>
        <a:cs typeface="+mn-cs"/>
      </a:defRPr>
    </a:lvl6pPr>
    <a:lvl7pPr marL="2743200" algn="l" defTabSz="914400" rtl="0" eaLnBrk="1" latinLnBrk="0" hangingPunct="1">
      <a:defRPr sz="800" b="1" kern="1200">
        <a:solidFill>
          <a:srgbClr val="008080"/>
        </a:solidFill>
        <a:latin typeface="Arial" pitchFamily="34" charset="0"/>
        <a:ea typeface="新細明體" pitchFamily="18" charset="-120"/>
        <a:cs typeface="+mn-cs"/>
      </a:defRPr>
    </a:lvl7pPr>
    <a:lvl8pPr marL="3200400" algn="l" defTabSz="914400" rtl="0" eaLnBrk="1" latinLnBrk="0" hangingPunct="1">
      <a:defRPr sz="800" b="1" kern="1200">
        <a:solidFill>
          <a:srgbClr val="008080"/>
        </a:solidFill>
        <a:latin typeface="Arial" pitchFamily="34" charset="0"/>
        <a:ea typeface="新細明體" pitchFamily="18" charset="-120"/>
        <a:cs typeface="+mn-cs"/>
      </a:defRPr>
    </a:lvl8pPr>
    <a:lvl9pPr marL="3657600" algn="l" defTabSz="914400" rtl="0" eaLnBrk="1" latinLnBrk="0" hangingPunct="1">
      <a:defRPr sz="800" b="1" kern="1200">
        <a:solidFill>
          <a:srgbClr val="008080"/>
        </a:solidFill>
        <a:latin typeface="Arial" pitchFamily="34" charset="0"/>
        <a:ea typeface="新細明體" pitchFamily="18" charset="-120"/>
        <a:cs typeface="+mn-cs"/>
      </a:defRPr>
    </a:lvl9pPr>
  </p:defaultTextStyle>
  <p:extLst>
    <p:ext uri="{EFAFB233-063F-42B5-8137-9DF3F51BA10A}">
      <p15:sldGuideLst xmlns="" xmlns:p15="http://schemas.microsoft.com/office/powerpoint/2012/main">
        <p15:guide id="1" orient="horz" pos="1824">
          <p15:clr>
            <a:srgbClr val="A4A3A4"/>
          </p15:clr>
        </p15:guide>
        <p15:guide id="2" pos="979">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CC66FF"/>
    <a:srgbClr val="0099FF"/>
    <a:srgbClr val="0000FF"/>
    <a:srgbClr val="99FFCC"/>
    <a:srgbClr val="FFCCCC"/>
    <a:srgbClr val="FFFFFF"/>
    <a:srgbClr val="993300"/>
    <a:srgbClr val="DBD2FE"/>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8" autoAdjust="0"/>
    <p:restoredTop sz="63702" autoAdjust="0"/>
  </p:normalViewPr>
  <p:slideViewPr>
    <p:cSldViewPr snapToGrid="0">
      <p:cViewPr>
        <p:scale>
          <a:sx n="90" d="100"/>
          <a:sy n="90" d="100"/>
        </p:scale>
        <p:origin x="-2586" y="186"/>
      </p:cViewPr>
      <p:guideLst>
        <p:guide orient="horz" pos="1824"/>
        <p:guide pos="97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6" d="100"/>
        <a:sy n="76" d="100"/>
      </p:scale>
      <p:origin x="0" y="0"/>
    </p:cViewPr>
  </p:sorterViewPr>
  <p:notesViewPr>
    <p:cSldViewPr snapToGrid="0">
      <p:cViewPr varScale="1">
        <p:scale>
          <a:sx n="48" d="100"/>
          <a:sy n="48" d="100"/>
        </p:scale>
        <p:origin x="-3084"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390" cy="46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imes New Roman" pitchFamily="18" charset="0"/>
              </a:defRPr>
            </a:lvl1pPr>
          </a:lstStyle>
          <a:p>
            <a:pPr>
              <a:defRPr/>
            </a:pPr>
            <a:endParaRPr lang="en-US" altLang="zh-TW"/>
          </a:p>
        </p:txBody>
      </p:sp>
      <p:sp>
        <p:nvSpPr>
          <p:cNvPr id="4099" name="Rectangle 3"/>
          <p:cNvSpPr>
            <a:spLocks noGrp="1" noChangeArrowheads="1"/>
          </p:cNvSpPr>
          <p:nvPr>
            <p:ph type="dt" sz="quarter" idx="1"/>
          </p:nvPr>
        </p:nvSpPr>
        <p:spPr bwMode="auto">
          <a:xfrm>
            <a:off x="3972011" y="0"/>
            <a:ext cx="3038390" cy="46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Times New Roman" pitchFamily="18" charset="0"/>
              </a:defRPr>
            </a:lvl1pPr>
          </a:lstStyle>
          <a:p>
            <a:pPr>
              <a:defRPr/>
            </a:pPr>
            <a:endParaRPr lang="en-US" altLang="zh-TW"/>
          </a:p>
        </p:txBody>
      </p:sp>
      <p:sp>
        <p:nvSpPr>
          <p:cNvPr id="4100" name="Rectangle 4"/>
          <p:cNvSpPr>
            <a:spLocks noGrp="1" noChangeArrowheads="1"/>
          </p:cNvSpPr>
          <p:nvPr>
            <p:ph type="ftr" sz="quarter" idx="2"/>
          </p:nvPr>
        </p:nvSpPr>
        <p:spPr bwMode="auto">
          <a:xfrm>
            <a:off x="0" y="8831281"/>
            <a:ext cx="3038390" cy="46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Times New Roman" pitchFamily="18" charset="0"/>
              </a:defRPr>
            </a:lvl1pPr>
          </a:lstStyle>
          <a:p>
            <a:pPr>
              <a:defRPr/>
            </a:pPr>
            <a:endParaRPr lang="en-US" altLang="zh-TW"/>
          </a:p>
        </p:txBody>
      </p:sp>
      <p:sp>
        <p:nvSpPr>
          <p:cNvPr id="4101" name="Rectangle 5"/>
          <p:cNvSpPr>
            <a:spLocks noGrp="1" noChangeArrowheads="1"/>
          </p:cNvSpPr>
          <p:nvPr>
            <p:ph type="sldNum" sz="quarter" idx="3"/>
          </p:nvPr>
        </p:nvSpPr>
        <p:spPr bwMode="auto">
          <a:xfrm>
            <a:off x="3972011" y="8831281"/>
            <a:ext cx="3038390" cy="46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Times New Roman" pitchFamily="18" charset="0"/>
              </a:defRPr>
            </a:lvl1pPr>
          </a:lstStyle>
          <a:p>
            <a:pPr>
              <a:defRPr/>
            </a:pPr>
            <a:fld id="{337A308E-796F-4E2F-8CBE-A4025D3087F1}" type="slidenum">
              <a:rPr lang="zh-TW" altLang="en-US"/>
              <a:pPr>
                <a:defRPr/>
              </a:pPr>
              <a:t>‹#›</a:t>
            </a:fld>
            <a:endParaRPr lang="en-US" altLang="zh-TW"/>
          </a:p>
        </p:txBody>
      </p:sp>
    </p:spTree>
    <p:extLst>
      <p:ext uri="{BB962C8B-B14F-4D97-AF65-F5344CB8AC3E}">
        <p14:creationId xmlns:p14="http://schemas.microsoft.com/office/powerpoint/2010/main" val="3225776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008699" cy="43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Times New Roman" pitchFamily="18" charset="0"/>
              </a:defRPr>
            </a:lvl1pPr>
          </a:lstStyle>
          <a:p>
            <a:pPr>
              <a:defRPr/>
            </a:pPr>
            <a:endParaRPr lang="en-US" altLang="zh-TW"/>
          </a:p>
        </p:txBody>
      </p:sp>
      <p:sp>
        <p:nvSpPr>
          <p:cNvPr id="196611" name="Rectangle 3"/>
          <p:cNvSpPr>
            <a:spLocks noGrp="1" noChangeArrowheads="1"/>
          </p:cNvSpPr>
          <p:nvPr>
            <p:ph type="dt" idx="1"/>
          </p:nvPr>
        </p:nvSpPr>
        <p:spPr bwMode="auto">
          <a:xfrm>
            <a:off x="3958814" y="0"/>
            <a:ext cx="3087875" cy="43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ltLang="zh-TW"/>
          </a:p>
        </p:txBody>
      </p:sp>
      <p:sp>
        <p:nvSpPr>
          <p:cNvPr id="16388" name="Rectangle 4"/>
          <p:cNvSpPr>
            <a:spLocks noGrp="1" noRot="1" noChangeAspect="1" noChangeArrowheads="1" noTextEdit="1"/>
          </p:cNvSpPr>
          <p:nvPr>
            <p:ph type="sldImg" idx="2"/>
          </p:nvPr>
        </p:nvSpPr>
        <p:spPr bwMode="auto">
          <a:xfrm>
            <a:off x="1225550" y="717550"/>
            <a:ext cx="4594225" cy="3446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6613" name="Rectangle 5"/>
          <p:cNvSpPr>
            <a:spLocks noGrp="1" noChangeArrowheads="1"/>
          </p:cNvSpPr>
          <p:nvPr>
            <p:ph type="body" sz="quarter" idx="3"/>
          </p:nvPr>
        </p:nvSpPr>
        <p:spPr bwMode="auto">
          <a:xfrm>
            <a:off x="950116" y="4450786"/>
            <a:ext cx="5146458" cy="416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6614" name="Rectangle 6"/>
          <p:cNvSpPr>
            <a:spLocks noGrp="1" noChangeArrowheads="1"/>
          </p:cNvSpPr>
          <p:nvPr>
            <p:ph type="ftr" sz="quarter" idx="4"/>
          </p:nvPr>
        </p:nvSpPr>
        <p:spPr bwMode="auto">
          <a:xfrm>
            <a:off x="0" y="8829785"/>
            <a:ext cx="3008699" cy="43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Times New Roman" pitchFamily="18" charset="0"/>
              </a:defRPr>
            </a:lvl1pPr>
          </a:lstStyle>
          <a:p>
            <a:pPr>
              <a:defRPr/>
            </a:pPr>
            <a:endParaRPr lang="en-US" altLang="zh-TW"/>
          </a:p>
        </p:txBody>
      </p:sp>
      <p:sp>
        <p:nvSpPr>
          <p:cNvPr id="196615" name="Rectangle 7"/>
          <p:cNvSpPr>
            <a:spLocks noGrp="1" noChangeArrowheads="1"/>
          </p:cNvSpPr>
          <p:nvPr>
            <p:ph type="sldNum" sz="quarter" idx="5"/>
          </p:nvPr>
        </p:nvSpPr>
        <p:spPr bwMode="auto">
          <a:xfrm>
            <a:off x="3958814" y="8829785"/>
            <a:ext cx="3087875" cy="43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fld id="{FBAAE8B9-D728-4A72-B266-44FAE2B7C28C}" type="slidenum">
              <a:rPr lang="zh-TW" altLang="en-US"/>
              <a:pPr>
                <a:defRPr/>
              </a:pPr>
              <a:t>‹#›</a:t>
            </a:fld>
            <a:endParaRPr lang="en-US" altLang="zh-TW"/>
          </a:p>
        </p:txBody>
      </p:sp>
    </p:spTree>
    <p:extLst>
      <p:ext uri="{BB962C8B-B14F-4D97-AF65-F5344CB8AC3E}">
        <p14:creationId xmlns:p14="http://schemas.microsoft.com/office/powerpoint/2010/main" val="40793210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800" b="1">
                <a:solidFill>
                  <a:srgbClr val="008080"/>
                </a:solidFill>
                <a:latin typeface="Arial" pitchFamily="34" charset="0"/>
                <a:ea typeface="新細明體" pitchFamily="18" charset="-120"/>
              </a:defRPr>
            </a:lvl1pPr>
            <a:lvl2pPr marL="742950" indent="-285750">
              <a:defRPr sz="800" b="1">
                <a:solidFill>
                  <a:srgbClr val="008080"/>
                </a:solidFill>
                <a:latin typeface="Arial" pitchFamily="34" charset="0"/>
                <a:ea typeface="新細明體" pitchFamily="18" charset="-120"/>
              </a:defRPr>
            </a:lvl2pPr>
            <a:lvl3pPr marL="1143000" indent="-228600">
              <a:defRPr sz="800" b="1">
                <a:solidFill>
                  <a:srgbClr val="008080"/>
                </a:solidFill>
                <a:latin typeface="Arial" pitchFamily="34" charset="0"/>
                <a:ea typeface="新細明體" pitchFamily="18" charset="-120"/>
              </a:defRPr>
            </a:lvl3pPr>
            <a:lvl4pPr marL="1600200" indent="-228600">
              <a:defRPr sz="800" b="1">
                <a:solidFill>
                  <a:srgbClr val="008080"/>
                </a:solidFill>
                <a:latin typeface="Arial" pitchFamily="34" charset="0"/>
                <a:ea typeface="新細明體" pitchFamily="18" charset="-120"/>
              </a:defRPr>
            </a:lvl4pPr>
            <a:lvl5pPr marL="2057400" indent="-228600">
              <a:defRPr sz="800" b="1">
                <a:solidFill>
                  <a:srgbClr val="008080"/>
                </a:solidFill>
                <a:latin typeface="Arial" pitchFamily="34" charset="0"/>
                <a:ea typeface="新細明體" pitchFamily="18" charset="-120"/>
              </a:defRPr>
            </a:lvl5pPr>
            <a:lvl6pPr marL="2514600" indent="-228600" algn="ctr" eaLnBrk="0" fontAlgn="base" hangingPunct="0">
              <a:spcBef>
                <a:spcPct val="0"/>
              </a:spcBef>
              <a:spcAft>
                <a:spcPct val="0"/>
              </a:spcAft>
              <a:defRPr sz="800" b="1">
                <a:solidFill>
                  <a:srgbClr val="008080"/>
                </a:solidFill>
                <a:latin typeface="Arial" pitchFamily="34" charset="0"/>
                <a:ea typeface="新細明體" pitchFamily="18" charset="-120"/>
              </a:defRPr>
            </a:lvl6pPr>
            <a:lvl7pPr marL="2971800" indent="-228600" algn="ctr" eaLnBrk="0" fontAlgn="base" hangingPunct="0">
              <a:spcBef>
                <a:spcPct val="0"/>
              </a:spcBef>
              <a:spcAft>
                <a:spcPct val="0"/>
              </a:spcAft>
              <a:defRPr sz="800" b="1">
                <a:solidFill>
                  <a:srgbClr val="008080"/>
                </a:solidFill>
                <a:latin typeface="Arial" pitchFamily="34" charset="0"/>
                <a:ea typeface="新細明體" pitchFamily="18" charset="-120"/>
              </a:defRPr>
            </a:lvl7pPr>
            <a:lvl8pPr marL="3429000" indent="-228600" algn="ctr" eaLnBrk="0" fontAlgn="base" hangingPunct="0">
              <a:spcBef>
                <a:spcPct val="0"/>
              </a:spcBef>
              <a:spcAft>
                <a:spcPct val="0"/>
              </a:spcAft>
              <a:defRPr sz="800" b="1">
                <a:solidFill>
                  <a:srgbClr val="008080"/>
                </a:solidFill>
                <a:latin typeface="Arial" pitchFamily="34" charset="0"/>
                <a:ea typeface="新細明體" pitchFamily="18" charset="-120"/>
              </a:defRPr>
            </a:lvl8pPr>
            <a:lvl9pPr marL="3886200" indent="-228600" algn="ctr" eaLnBrk="0" fontAlgn="base" hangingPunct="0">
              <a:spcBef>
                <a:spcPct val="0"/>
              </a:spcBef>
              <a:spcAft>
                <a:spcPct val="0"/>
              </a:spcAft>
              <a:defRPr sz="800" b="1">
                <a:solidFill>
                  <a:srgbClr val="008080"/>
                </a:solidFill>
                <a:latin typeface="Arial" pitchFamily="34" charset="0"/>
                <a:ea typeface="新細明體" pitchFamily="18" charset="-120"/>
              </a:defRPr>
            </a:lvl9pPr>
          </a:lstStyle>
          <a:p>
            <a:fld id="{95C0B54F-9C41-43B3-A7DC-8BD83007C6F9}" type="slidenum">
              <a:rPr lang="zh-TW" altLang="en-US" sz="1200" smtClean="0">
                <a:solidFill>
                  <a:schemeClr val="tx1"/>
                </a:solidFill>
                <a:latin typeface="Times New Roman" pitchFamily="18" charset="0"/>
              </a:rPr>
              <a:pPr/>
              <a:t>1</a:t>
            </a:fld>
            <a:endParaRPr lang="en-US" altLang="zh-TW" sz="1200" dirty="0" smtClean="0">
              <a:solidFill>
                <a:schemeClr val="tx1"/>
              </a:solidFill>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TW" altLang="en-US" dirty="0" smtClean="0"/>
          </a:p>
        </p:txBody>
      </p:sp>
    </p:spTree>
    <p:extLst>
      <p:ext uri="{BB962C8B-B14F-4D97-AF65-F5344CB8AC3E}">
        <p14:creationId xmlns:p14="http://schemas.microsoft.com/office/powerpoint/2010/main" val="63277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10"/>
          </p:nvPr>
        </p:nvSpPr>
        <p:spPr/>
        <p:txBody>
          <a:bodyPr/>
          <a:lstStyle/>
          <a:p>
            <a:pPr>
              <a:defRPr/>
            </a:pPr>
            <a:fld id="{FBAAE8B9-D728-4A72-B266-44FAE2B7C28C}" type="slidenum">
              <a:rPr lang="zh-TW" altLang="en-US" smtClean="0"/>
              <a:pPr>
                <a:defRPr/>
              </a:pPr>
              <a:t>2</a:t>
            </a:fld>
            <a:endParaRPr lang="en-US" altLang="zh-TW"/>
          </a:p>
        </p:txBody>
      </p:sp>
    </p:spTree>
    <p:extLst>
      <p:ext uri="{BB962C8B-B14F-4D97-AF65-F5344CB8AC3E}">
        <p14:creationId xmlns:p14="http://schemas.microsoft.com/office/powerpoint/2010/main" val="490309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投影片圖像版面配置區 1"/>
          <p:cNvSpPr>
            <a:spLocks noGrp="1" noRot="1" noChangeAspect="1"/>
          </p:cNvSpPr>
          <p:nvPr>
            <p:ph type="sldImg"/>
          </p:nvPr>
        </p:nvSpPr>
        <p:spPr>
          <a:ln/>
        </p:spPr>
      </p:sp>
      <p:sp>
        <p:nvSpPr>
          <p:cNvPr id="31746"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31747" name="投影片編號版面配置區 3"/>
          <p:cNvSpPr>
            <a:spLocks noGrp="1"/>
          </p:cNvSpPr>
          <p:nvPr>
            <p:ph type="sldNum" sz="quarter" idx="5"/>
          </p:nvPr>
        </p:nvSpPr>
        <p:spPr>
          <a:noFill/>
          <a:ln>
            <a:miter lim="800000"/>
            <a:headEnd/>
            <a:tailEnd/>
          </a:ln>
        </p:spPr>
        <p:txBody>
          <a:bodyPr/>
          <a:lstStyle/>
          <a:p>
            <a:fld id="{E00C8308-87B7-445C-B8B4-397B47CA2023}" type="slidenum">
              <a:rPr lang="zh-TW" altLang="en-US" smtClean="0">
                <a:ea typeface="新細明體" charset="-120"/>
              </a:rPr>
              <a:pPr/>
              <a:t>3</a:t>
            </a:fld>
            <a:endParaRPr lang="en-US" altLang="zh-TW" smtClean="0">
              <a:ea typeface="新細明體"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投影片圖像版面配置區 1"/>
          <p:cNvSpPr>
            <a:spLocks noGrp="1" noRot="1" noChangeAspect="1"/>
          </p:cNvSpPr>
          <p:nvPr>
            <p:ph type="sldImg"/>
          </p:nvPr>
        </p:nvSpPr>
        <p:spPr>
          <a:ln/>
        </p:spPr>
      </p:sp>
      <p:sp>
        <p:nvSpPr>
          <p:cNvPr id="33794" name="備忘稿版面配置區 2"/>
          <p:cNvSpPr>
            <a:spLocks noGrp="1"/>
          </p:cNvSpPr>
          <p:nvPr>
            <p:ph type="body" idx="1"/>
          </p:nvPr>
        </p:nvSpPr>
        <p:spPr>
          <a:noFill/>
        </p:spPr>
        <p:txBody>
          <a:bodyPr/>
          <a:lstStyle/>
          <a:p>
            <a:endParaRPr lang="zh-TW" altLang="en-US" dirty="0" smtClean="0">
              <a:ea typeface="新細明體" charset="-120"/>
            </a:endParaRPr>
          </a:p>
        </p:txBody>
      </p:sp>
      <p:sp>
        <p:nvSpPr>
          <p:cNvPr id="33795" name="投影片編號版面配置區 3"/>
          <p:cNvSpPr>
            <a:spLocks noGrp="1"/>
          </p:cNvSpPr>
          <p:nvPr>
            <p:ph type="sldNum" sz="quarter" idx="5"/>
          </p:nvPr>
        </p:nvSpPr>
        <p:spPr>
          <a:noFill/>
          <a:ln>
            <a:miter lim="800000"/>
            <a:headEnd/>
            <a:tailEnd/>
          </a:ln>
        </p:spPr>
        <p:txBody>
          <a:bodyPr/>
          <a:lstStyle/>
          <a:p>
            <a:fld id="{9355AB5E-8F38-471E-8E9B-ED13AE8E733B}" type="slidenum">
              <a:rPr lang="zh-TW" altLang="en-US" smtClean="0">
                <a:ea typeface="新細明體" charset="-120"/>
              </a:rPr>
              <a:pPr/>
              <a:t>4</a:t>
            </a:fld>
            <a:endParaRPr lang="en-US" altLang="zh-TW" smtClean="0">
              <a:ea typeface="新細明體"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pPr>
              <a:defRPr/>
            </a:pPr>
            <a:fld id="{FBAAE8B9-D728-4A72-B266-44FAE2B7C28C}" type="slidenum">
              <a:rPr lang="zh-TW" altLang="en-US" smtClean="0"/>
              <a:pPr>
                <a:defRPr/>
              </a:pPr>
              <a:t>6</a:t>
            </a:fld>
            <a:endParaRPr lang="en-US" altLang="zh-TW"/>
          </a:p>
        </p:txBody>
      </p:sp>
    </p:spTree>
    <p:extLst>
      <p:ext uri="{BB962C8B-B14F-4D97-AF65-F5344CB8AC3E}">
        <p14:creationId xmlns:p14="http://schemas.microsoft.com/office/powerpoint/2010/main" val="48763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sz="1200" dirty="0">
              <a:solidFill>
                <a:schemeClr val="tx1"/>
              </a:solidFill>
            </a:endParaRPr>
          </a:p>
        </p:txBody>
      </p:sp>
      <p:sp>
        <p:nvSpPr>
          <p:cNvPr id="4" name="投影片編號版面配置區 3"/>
          <p:cNvSpPr>
            <a:spLocks noGrp="1"/>
          </p:cNvSpPr>
          <p:nvPr>
            <p:ph type="sldNum" sz="quarter" idx="10"/>
          </p:nvPr>
        </p:nvSpPr>
        <p:spPr/>
        <p:txBody>
          <a:bodyPr/>
          <a:lstStyle/>
          <a:p>
            <a:pPr>
              <a:defRPr/>
            </a:pPr>
            <a:fld id="{FBAAE8B9-D728-4A72-B266-44FAE2B7C28C}" type="slidenum">
              <a:rPr lang="zh-TW" altLang="en-US" smtClean="0"/>
              <a:pPr>
                <a:defRPr/>
              </a:pPr>
              <a:t>7</a:t>
            </a:fld>
            <a:endParaRPr lang="en-US" altLang="zh-TW"/>
          </a:p>
        </p:txBody>
      </p:sp>
    </p:spTree>
    <p:extLst>
      <p:ext uri="{BB962C8B-B14F-4D97-AF65-F5344CB8AC3E}">
        <p14:creationId xmlns:p14="http://schemas.microsoft.com/office/powerpoint/2010/main" val="4179197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FBAAE8B9-D728-4A72-B266-44FAE2B7C28C}" type="slidenum">
              <a:rPr lang="zh-TW" altLang="en-US" smtClean="0"/>
              <a:pPr>
                <a:defRPr/>
              </a:pPr>
              <a:t>8</a:t>
            </a:fld>
            <a:endParaRPr lang="en-US" altLang="zh-TW"/>
          </a:p>
        </p:txBody>
      </p:sp>
    </p:spTree>
    <p:extLst>
      <p:ext uri="{BB962C8B-B14F-4D97-AF65-F5344CB8AC3E}">
        <p14:creationId xmlns:p14="http://schemas.microsoft.com/office/powerpoint/2010/main" val="74245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3219303342"/>
      </p:ext>
    </p:extLst>
  </p:cSld>
  <p:clrMapOvr>
    <a:masterClrMapping/>
  </p:clrMapOvr>
  <p:transition spd="med">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729041762"/>
      </p:ext>
    </p:extLst>
  </p:cSld>
  <p:clrMapOvr>
    <a:masterClrMapping/>
  </p:clrMapOvr>
  <p:transition spd="med">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15175" y="163513"/>
            <a:ext cx="2028825" cy="55848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023938" y="163513"/>
            <a:ext cx="5938837" cy="55848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14796340"/>
      </p:ext>
    </p:extLst>
  </p:cSld>
  <p:clrMapOvr>
    <a:masterClrMapping/>
  </p:clrMapOvr>
  <p:transitio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123233189"/>
      </p:ext>
    </p:extLst>
  </p:cSld>
  <p:clrMapOvr>
    <a:masterClrMapping/>
  </p:clrMapOvr>
  <p:transitio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2566616364"/>
      </p:ext>
    </p:extLst>
  </p:cSld>
  <p:clrMapOvr>
    <a:masterClrMapping/>
  </p:clrMapOvr>
  <p:transition spd="med">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23938" y="1633538"/>
            <a:ext cx="39830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59375" y="1633538"/>
            <a:ext cx="39846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294914845"/>
      </p:ext>
    </p:extLst>
  </p:cSld>
  <p:clrMapOvr>
    <a:masterClrMapping/>
  </p:clrMapOvr>
  <p:transition spd="med">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313705992"/>
      </p:ext>
    </p:extLst>
  </p:cSld>
  <p:clrMapOvr>
    <a:masterClrMapping/>
  </p:clrMapOvr>
  <p:transition spd="med">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731175196"/>
      </p:ext>
    </p:extLst>
  </p:cSld>
  <p:clrMapOvr>
    <a:masterClrMapping/>
  </p:clrMapOvr>
  <p:transition spd="med">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157266"/>
      </p:ext>
    </p:extLst>
  </p:cSld>
  <p:clrMapOvr>
    <a:masterClrMapping/>
  </p:clrMapOvr>
  <p:transition spd="med">
    <p:zoom dir="in"/>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4242698317"/>
      </p:ext>
    </p:extLst>
  </p:cSld>
  <p:clrMapOvr>
    <a:masterClrMapping/>
  </p:clrMapOvr>
  <p:transition spd="med">
    <p:zoom dir="in"/>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757728545"/>
      </p:ext>
    </p:extLst>
  </p:cSld>
  <p:clrMapOvr>
    <a:masterClrMapping/>
  </p:clrMapOvr>
  <p:transition spd="med">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0800"/>
            <a:ext cx="91440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023938" y="163513"/>
            <a:ext cx="812006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1023938" y="1633538"/>
            <a:ext cx="81200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dir="in"/>
  </p:transition>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p:titleStyle>
    <p:bodyStyle>
      <a:lvl1pPr marL="342900" indent="-342900" algn="l" rtl="0" eaLnBrk="0" fontAlgn="base" hangingPunct="0">
        <a:spcBef>
          <a:spcPct val="20000"/>
        </a:spcBef>
        <a:spcAft>
          <a:spcPct val="0"/>
        </a:spcAft>
        <a:buChar char="•"/>
        <a:defRPr sz="3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6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200" b="1">
          <a:solidFill>
            <a:schemeClr val="tx1"/>
          </a:solidFill>
          <a:latin typeface="+mn-lt"/>
          <a:ea typeface="+mn-ea"/>
        </a:defRPr>
      </a:lvl5pPr>
      <a:lvl6pPr marL="2514600" indent="-228600" algn="l" rtl="0" fontAlgn="base">
        <a:spcBef>
          <a:spcPct val="20000"/>
        </a:spcBef>
        <a:spcAft>
          <a:spcPct val="0"/>
        </a:spcAft>
        <a:buChar char="»"/>
        <a:defRPr sz="2200" b="1">
          <a:solidFill>
            <a:schemeClr val="tx1"/>
          </a:solidFill>
          <a:latin typeface="+mn-lt"/>
          <a:ea typeface="+mn-ea"/>
        </a:defRPr>
      </a:lvl6pPr>
      <a:lvl7pPr marL="2971800" indent="-228600" algn="l" rtl="0" fontAlgn="base">
        <a:spcBef>
          <a:spcPct val="20000"/>
        </a:spcBef>
        <a:spcAft>
          <a:spcPct val="0"/>
        </a:spcAft>
        <a:buChar char="»"/>
        <a:defRPr sz="2200" b="1">
          <a:solidFill>
            <a:schemeClr val="tx1"/>
          </a:solidFill>
          <a:latin typeface="+mn-lt"/>
          <a:ea typeface="+mn-ea"/>
        </a:defRPr>
      </a:lvl7pPr>
      <a:lvl8pPr marL="3429000" indent="-228600" algn="l" rtl="0" fontAlgn="base">
        <a:spcBef>
          <a:spcPct val="20000"/>
        </a:spcBef>
        <a:spcAft>
          <a:spcPct val="0"/>
        </a:spcAft>
        <a:buChar char="»"/>
        <a:defRPr sz="2200" b="1">
          <a:solidFill>
            <a:schemeClr val="tx1"/>
          </a:solidFill>
          <a:latin typeface="+mn-lt"/>
          <a:ea typeface="+mn-ea"/>
        </a:defRPr>
      </a:lvl8pPr>
      <a:lvl9pPr marL="3886200" indent="-228600" algn="l" rtl="0" fontAlgn="base">
        <a:spcBef>
          <a:spcPct val="20000"/>
        </a:spcBef>
        <a:spcAft>
          <a:spcPct val="0"/>
        </a:spcAft>
        <a:buChar char="»"/>
        <a:defRPr sz="2200" b="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688"/>
            <a:ext cx="9144000" cy="689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ChangeArrowheads="1"/>
          </p:cNvSpPr>
          <p:nvPr/>
        </p:nvSpPr>
        <p:spPr bwMode="auto">
          <a:xfrm>
            <a:off x="272956" y="2636572"/>
            <a:ext cx="8775511" cy="11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p>
            <a:pPr>
              <a:lnSpc>
                <a:spcPct val="115000"/>
              </a:lnSpc>
            </a:pPr>
            <a:r>
              <a:rPr lang="en-US" altLang="zh-TW" sz="4800" dirty="0" smtClean="0">
                <a:solidFill>
                  <a:schemeClr val="bg1"/>
                </a:solidFill>
              </a:rPr>
              <a:t>Spring Boot </a:t>
            </a:r>
            <a:r>
              <a:rPr lang="en-US" altLang="zh-TW" sz="4800" dirty="0" smtClean="0">
                <a:solidFill>
                  <a:schemeClr val="bg1"/>
                </a:solidFill>
              </a:rPr>
              <a:t>Part 3</a:t>
            </a:r>
            <a:endParaRPr lang="en-US" altLang="en-US" sz="4800" dirty="0">
              <a:solidFill>
                <a:schemeClr val="bg1"/>
              </a:solidFill>
              <a:latin typeface="Arial" charset="0"/>
            </a:endParaRPr>
          </a:p>
        </p:txBody>
      </p:sp>
    </p:spTree>
  </p:cSld>
  <p:clrMapOvr>
    <a:masterClrMapping/>
  </p:clrMapOvr>
  <p:transition spd="med">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77" y="1488893"/>
            <a:ext cx="8399104" cy="2327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r>
              <a:rPr lang="en-US" altLang="zh-TW" kern="0" dirty="0" smtClean="0"/>
              <a:t>Continue</a:t>
            </a:r>
          </a:p>
        </p:txBody>
      </p:sp>
    </p:spTree>
    <p:extLst>
      <p:ext uri="{BB962C8B-B14F-4D97-AF65-F5344CB8AC3E}">
        <p14:creationId xmlns:p14="http://schemas.microsoft.com/office/powerpoint/2010/main" val="2600488258"/>
      </p:ext>
    </p:extLst>
  </p:cSld>
  <p:clrMapOvr>
    <a:masterClrMapping/>
  </p:clrMapOvr>
  <p:transition spd="med">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r>
              <a:rPr lang="en-US" altLang="zh-TW" kern="0" dirty="0" smtClean="0"/>
              <a:t>Setting POM file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277" y="1100138"/>
            <a:ext cx="37814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277" y="2203488"/>
            <a:ext cx="459105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1023938" y="1157718"/>
            <a:ext cx="284052" cy="307777"/>
          </a:xfrm>
          <a:prstGeom prst="rect">
            <a:avLst/>
          </a:prstGeom>
          <a:noFill/>
        </p:spPr>
        <p:txBody>
          <a:bodyPr wrap="none" rtlCol="0">
            <a:spAutoFit/>
          </a:bodyPr>
          <a:lstStyle/>
          <a:p>
            <a:r>
              <a:rPr lang="en-US" altLang="zh-TW" sz="1400" dirty="0" smtClean="0">
                <a:solidFill>
                  <a:schemeClr val="tx1"/>
                </a:solidFill>
              </a:rPr>
              <a:t>2</a:t>
            </a:r>
            <a:endParaRPr lang="zh-TW" altLang="en-US" sz="1400" dirty="0">
              <a:solidFill>
                <a:schemeClr val="tx1"/>
              </a:solidFill>
            </a:endParaRPr>
          </a:p>
        </p:txBody>
      </p:sp>
    </p:spTree>
    <p:extLst>
      <p:ext uri="{BB962C8B-B14F-4D97-AF65-F5344CB8AC3E}">
        <p14:creationId xmlns:p14="http://schemas.microsoft.com/office/powerpoint/2010/main" val="2310248360"/>
      </p:ext>
    </p:extLst>
  </p:cSld>
  <p:clrMapOvr>
    <a:masterClrMapping/>
  </p:clrMapOvr>
  <p:transition spd="med">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441987" y="1358901"/>
            <a:ext cx="8499993" cy="4643027"/>
          </a:xfrm>
          <a:prstGeom prst="rect">
            <a:avLst/>
          </a:prstGeom>
          <a:noFill/>
          <a:ln>
            <a:noFill/>
          </a:ln>
        </p:spPr>
      </p:pic>
      <p:pic>
        <p:nvPicPr>
          <p:cNvPr id="4" name="Picture 3" descr="smiley"/>
          <p:cNvPicPr>
            <a:picLocks noChangeAspect="1" noChangeArrowheads="1"/>
          </p:cNvPicPr>
          <p:nvPr/>
        </p:nvPicPr>
        <p:blipFill>
          <a:blip r:embed="rId3" cstate="print"/>
          <a:srcRect/>
          <a:stretch>
            <a:fillRect/>
          </a:stretch>
        </p:blipFill>
        <p:spPr bwMode="auto">
          <a:xfrm>
            <a:off x="2828025" y="1635642"/>
            <a:ext cx="4280805" cy="3659640"/>
          </a:xfrm>
          <a:prstGeom prst="rect">
            <a:avLst/>
          </a:prstGeom>
          <a:noFill/>
        </p:spPr>
      </p:pic>
      <p:sp>
        <p:nvSpPr>
          <p:cNvPr id="5" name="Text Box 4"/>
          <p:cNvSpPr txBox="1">
            <a:spLocks noChangeArrowheads="1"/>
          </p:cNvSpPr>
          <p:nvPr/>
        </p:nvSpPr>
        <p:spPr bwMode="auto">
          <a:xfrm>
            <a:off x="2150006" y="4893932"/>
            <a:ext cx="5636841" cy="1107996"/>
          </a:xfrm>
          <a:prstGeom prst="rect">
            <a:avLst/>
          </a:prstGeom>
          <a:noFill/>
          <a:ln w="9525">
            <a:noFill/>
            <a:miter lim="800000"/>
            <a:headEnd/>
            <a:tailEnd/>
          </a:ln>
          <a:effectLst/>
        </p:spPr>
        <p:txBody>
          <a:bodyPr wrap="square">
            <a:spAutoFit/>
          </a:bodyPr>
          <a:lstStyle/>
          <a:p>
            <a:pPr fontAlgn="base">
              <a:spcBef>
                <a:spcPct val="0"/>
              </a:spcBef>
            </a:pPr>
            <a:r>
              <a:rPr lang="en-US" altLang="zh-TW" sz="6600" b="1" dirty="0">
                <a:solidFill>
                  <a:srgbClr val="00506E"/>
                </a:solidFill>
                <a:latin typeface="+mj-lt"/>
                <a:ea typeface="文鼎粗黑" pitchFamily="49" charset="-120"/>
                <a:cs typeface="+mj-cs"/>
              </a:rPr>
              <a:t>Thank You !</a:t>
            </a:r>
          </a:p>
        </p:txBody>
      </p:sp>
    </p:spTree>
    <p:extLst>
      <p:ext uri="{BB962C8B-B14F-4D97-AF65-F5344CB8AC3E}">
        <p14:creationId xmlns:p14="http://schemas.microsoft.com/office/powerpoint/2010/main" val="1857953949"/>
      </p:ext>
    </p:extLst>
  </p:cSld>
  <p:clrMapOvr>
    <a:masterClrMapping/>
  </p:clrMapOvr>
  <p:transition spd="med">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r>
              <a:rPr lang="en-US" altLang="zh-TW" kern="0" dirty="0" smtClean="0"/>
              <a:t>Agenda</a:t>
            </a:r>
            <a:endParaRPr lang="zh-TW" altLang="en-US" kern="0" dirty="0"/>
          </a:p>
        </p:txBody>
      </p:sp>
      <p:sp>
        <p:nvSpPr>
          <p:cNvPr id="3" name="內容版面配置區 2"/>
          <p:cNvSpPr txBox="1">
            <a:spLocks/>
          </p:cNvSpPr>
          <p:nvPr/>
        </p:nvSpPr>
        <p:spPr>
          <a:xfrm>
            <a:off x="821919" y="974319"/>
            <a:ext cx="8120062" cy="4114800"/>
          </a:xfrm>
          <a:prstGeom prst="rect">
            <a:avLst/>
          </a:prstGeom>
        </p:spPr>
        <p:txBody>
          <a:bodyPr/>
          <a:lstStyle>
            <a:lvl1pPr marL="342900" indent="-342900" algn="l" rtl="0" eaLnBrk="0" fontAlgn="base" hangingPunct="0">
              <a:spcBef>
                <a:spcPct val="20000"/>
              </a:spcBef>
              <a:spcAft>
                <a:spcPct val="0"/>
              </a:spcAft>
              <a:buChar char="•"/>
              <a:defRPr sz="3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6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200" b="1">
                <a:solidFill>
                  <a:schemeClr val="tx1"/>
                </a:solidFill>
                <a:latin typeface="+mn-lt"/>
                <a:ea typeface="+mn-ea"/>
              </a:defRPr>
            </a:lvl5pPr>
            <a:lvl6pPr marL="2514600" indent="-228600" algn="l" rtl="0" fontAlgn="base">
              <a:spcBef>
                <a:spcPct val="20000"/>
              </a:spcBef>
              <a:spcAft>
                <a:spcPct val="0"/>
              </a:spcAft>
              <a:buChar char="»"/>
              <a:defRPr sz="2200" b="1">
                <a:solidFill>
                  <a:schemeClr val="tx1"/>
                </a:solidFill>
                <a:latin typeface="+mn-lt"/>
                <a:ea typeface="+mn-ea"/>
              </a:defRPr>
            </a:lvl6pPr>
            <a:lvl7pPr marL="2971800" indent="-228600" algn="l" rtl="0" fontAlgn="base">
              <a:spcBef>
                <a:spcPct val="20000"/>
              </a:spcBef>
              <a:spcAft>
                <a:spcPct val="0"/>
              </a:spcAft>
              <a:buChar char="»"/>
              <a:defRPr sz="2200" b="1">
                <a:solidFill>
                  <a:schemeClr val="tx1"/>
                </a:solidFill>
                <a:latin typeface="+mn-lt"/>
                <a:ea typeface="+mn-ea"/>
              </a:defRPr>
            </a:lvl7pPr>
            <a:lvl8pPr marL="3429000" indent="-228600" algn="l" rtl="0" fontAlgn="base">
              <a:spcBef>
                <a:spcPct val="20000"/>
              </a:spcBef>
              <a:spcAft>
                <a:spcPct val="0"/>
              </a:spcAft>
              <a:buChar char="»"/>
              <a:defRPr sz="2200" b="1">
                <a:solidFill>
                  <a:schemeClr val="tx1"/>
                </a:solidFill>
                <a:latin typeface="+mn-lt"/>
                <a:ea typeface="+mn-ea"/>
              </a:defRPr>
            </a:lvl8pPr>
            <a:lvl9pPr marL="3886200" indent="-228600" algn="l" rtl="0" fontAlgn="base">
              <a:spcBef>
                <a:spcPct val="20000"/>
              </a:spcBef>
              <a:spcAft>
                <a:spcPct val="0"/>
              </a:spcAft>
              <a:buChar char="»"/>
              <a:defRPr sz="2200" b="1">
                <a:solidFill>
                  <a:schemeClr val="tx1"/>
                </a:solidFill>
                <a:latin typeface="+mn-lt"/>
                <a:ea typeface="+mn-ea"/>
              </a:defRPr>
            </a:lvl9pPr>
          </a:lstStyle>
          <a:p>
            <a:r>
              <a:rPr lang="en-US" altLang="zh-TW" sz="1600" kern="0" dirty="0" smtClean="0"/>
              <a:t>Homework 2 answer</a:t>
            </a:r>
          </a:p>
          <a:p>
            <a:r>
              <a:rPr lang="en-US" altLang="zh-TW" sz="1600" kern="0" dirty="0" smtClean="0"/>
              <a:t>CORS introduction</a:t>
            </a:r>
          </a:p>
          <a:p>
            <a:r>
              <a:rPr lang="en-US" altLang="zh-TW" sz="1600" kern="0" dirty="0" smtClean="0"/>
              <a:t>Processing Complicated JSON</a:t>
            </a:r>
          </a:p>
          <a:p>
            <a:r>
              <a:rPr lang="en-US" altLang="zh-TW" sz="1600" kern="0" dirty="0" smtClean="0"/>
              <a:t>Calling </a:t>
            </a:r>
            <a:r>
              <a:rPr lang="en-US" altLang="zh-TW" sz="1600" kern="0" dirty="0" smtClean="0"/>
              <a:t>Another Project’s Web </a:t>
            </a:r>
            <a:r>
              <a:rPr lang="en-US" altLang="zh-TW" sz="1600" kern="0" dirty="0" smtClean="0"/>
              <a:t>Services</a:t>
            </a:r>
          </a:p>
          <a:p>
            <a:r>
              <a:rPr lang="en-US" altLang="zh-TW" sz="1600" kern="0" dirty="0"/>
              <a:t>Add Another Project onto Existing Project</a:t>
            </a:r>
          </a:p>
          <a:p>
            <a:endParaRPr lang="en-US" altLang="zh-TW" sz="1600" kern="0" dirty="0" smtClean="0"/>
          </a:p>
          <a:p>
            <a:endParaRPr lang="en-US" altLang="zh-TW" sz="1600" kern="0" dirty="0" smtClean="0"/>
          </a:p>
        </p:txBody>
      </p:sp>
    </p:spTree>
    <p:extLst>
      <p:ext uri="{BB962C8B-B14F-4D97-AF65-F5344CB8AC3E}">
        <p14:creationId xmlns:p14="http://schemas.microsoft.com/office/powerpoint/2010/main" val="2232524096"/>
      </p:ext>
    </p:extLst>
  </p:cSld>
  <p:clrMapOvr>
    <a:masterClrMapping/>
  </p:clrMapOvr>
  <p:transition spd="med">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023939" y="269875"/>
            <a:ext cx="7694760"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sz="3200" kern="0" dirty="0" smtClean="0"/>
              <a:t>CORS - </a:t>
            </a:r>
            <a:r>
              <a:rPr lang="en-US" altLang="zh-TW" sz="3200" b="0" dirty="0"/>
              <a:t>Cross-Origin Resource Sharing</a:t>
            </a:r>
            <a:endParaRPr lang="en-US" altLang="zh-TW" sz="3200" kern="0" dirty="0"/>
          </a:p>
        </p:txBody>
      </p:sp>
      <p:sp>
        <p:nvSpPr>
          <p:cNvPr id="30722" name="矩形 2"/>
          <p:cNvSpPr>
            <a:spLocks noChangeArrowheads="1"/>
          </p:cNvSpPr>
          <p:nvPr/>
        </p:nvSpPr>
        <p:spPr bwMode="auto">
          <a:xfrm>
            <a:off x="371475" y="1144588"/>
            <a:ext cx="8697913" cy="2062162"/>
          </a:xfrm>
          <a:prstGeom prst="rect">
            <a:avLst/>
          </a:prstGeom>
          <a:noFill/>
          <a:ln w="9525">
            <a:noFill/>
            <a:miter lim="800000"/>
            <a:headEnd/>
            <a:tailEnd/>
          </a:ln>
        </p:spPr>
        <p:txBody>
          <a:bodyPr>
            <a:spAutoFit/>
          </a:bodyPr>
          <a:lstStyle/>
          <a:p>
            <a:pPr algn="l" eaLnBrk="0" hangingPunct="0"/>
            <a:r>
              <a:rPr lang="en-US" altLang="zh-TW" sz="1600" kern="0" dirty="0">
                <a:solidFill>
                  <a:schemeClr val="tx1"/>
                </a:solidFill>
                <a:latin typeface="+mn-lt"/>
                <a:ea typeface="+mn-ea"/>
              </a:rPr>
              <a:t>Cross-origin resource sharing (CORS) </a:t>
            </a:r>
            <a:r>
              <a:rPr lang="en-US" altLang="zh-TW" sz="1600" b="0" kern="0" dirty="0">
                <a:solidFill>
                  <a:schemeClr val="tx1"/>
                </a:solidFill>
                <a:latin typeface="+mn-lt"/>
                <a:ea typeface="+mn-ea"/>
              </a:rPr>
              <a:t>is a mechanism that allows restricted resources (e.g. fonts) on a web page to be requested from another domain outside the domain from which the resource originated.</a:t>
            </a:r>
          </a:p>
          <a:p>
            <a:pPr algn="l" eaLnBrk="0" hangingPunct="0"/>
            <a:endParaRPr lang="en-US" altLang="zh-TW" sz="1600" b="0" kern="0" dirty="0">
              <a:solidFill>
                <a:schemeClr val="tx1"/>
              </a:solidFill>
              <a:latin typeface="+mn-lt"/>
              <a:ea typeface="+mn-ea"/>
            </a:endParaRPr>
          </a:p>
          <a:p>
            <a:pPr algn="l" eaLnBrk="0" hangingPunct="0"/>
            <a:r>
              <a:rPr lang="en-US" altLang="zh-TW" sz="1600" b="0" kern="0" dirty="0">
                <a:solidFill>
                  <a:schemeClr val="tx1"/>
                </a:solidFill>
                <a:latin typeface="+mn-lt"/>
                <a:ea typeface="+mn-ea"/>
              </a:rPr>
              <a:t>CORS defines a way in which a browser and server can interact to safely determine whether or not to allow the cross-origin request. It allows for more freedom and functionality than purely same-origin requests, but is more secure than simply allowing all cross-origin requests. It is a recommended standard of the W3C.</a:t>
            </a:r>
            <a:endParaRPr lang="zh-TW" altLang="en-US" sz="1600" b="0" kern="0" dirty="0">
              <a:solidFill>
                <a:schemeClr val="tx1"/>
              </a:solidFill>
              <a:latin typeface="+mn-lt"/>
              <a:ea typeface="+mn-ea"/>
            </a:endParaRPr>
          </a:p>
        </p:txBody>
      </p:sp>
      <p:sp>
        <p:nvSpPr>
          <p:cNvPr id="4" name="矩形 3"/>
          <p:cNvSpPr>
            <a:spLocks noChangeArrowheads="1"/>
          </p:cNvSpPr>
          <p:nvPr/>
        </p:nvSpPr>
        <p:spPr bwMode="auto">
          <a:xfrm>
            <a:off x="463550" y="3557624"/>
            <a:ext cx="8605838" cy="1570037"/>
          </a:xfrm>
          <a:prstGeom prst="rect">
            <a:avLst/>
          </a:prstGeom>
          <a:noFill/>
          <a:ln w="9525">
            <a:noFill/>
            <a:miter lim="800000"/>
            <a:headEnd/>
            <a:tailEnd/>
          </a:ln>
        </p:spPr>
        <p:txBody>
          <a:bodyPr>
            <a:spAutoFit/>
          </a:bodyPr>
          <a:lstStyle/>
          <a:p>
            <a:pPr algn="l"/>
            <a:r>
              <a:rPr lang="en-US" altLang="zh-TW" sz="1600" kern="0" dirty="0">
                <a:solidFill>
                  <a:schemeClr val="tx1"/>
                </a:solidFill>
                <a:latin typeface="+mn-lt"/>
                <a:ea typeface="+mn-ea"/>
              </a:rPr>
              <a:t>How CORS Works?</a:t>
            </a:r>
          </a:p>
          <a:p>
            <a:pPr algn="l"/>
            <a:endParaRPr lang="en-US" altLang="zh-TW" sz="1600" b="0" kern="0" dirty="0">
              <a:solidFill>
                <a:schemeClr val="tx1"/>
              </a:solidFill>
              <a:latin typeface="+mn-lt"/>
              <a:ea typeface="+mn-ea"/>
            </a:endParaRPr>
          </a:p>
          <a:p>
            <a:pPr algn="l"/>
            <a:r>
              <a:rPr lang="en-US" altLang="zh-TW" sz="1600" b="0" kern="0" dirty="0">
                <a:solidFill>
                  <a:schemeClr val="tx1"/>
                </a:solidFill>
                <a:latin typeface="+mn-lt"/>
                <a:ea typeface="+mn-ea"/>
              </a:rPr>
              <a:t>The CORS standard describes new HTTP headers which provide browsers and servers a way to request remote URLs only when they have permission. Although some validation and authorization can be performed by the server, it is generally the browser's responsibility to support these headers and respect the restrictions they impose.</a:t>
            </a:r>
            <a:endParaRPr lang="zh-TW" altLang="en-US" sz="1600" b="0" kern="0" dirty="0">
              <a:solidFill>
                <a:schemeClr val="tx1"/>
              </a:solidFill>
              <a:latin typeface="+mn-lt"/>
              <a:ea typeface="+mn-ea"/>
            </a:endParaRPr>
          </a:p>
        </p:txBody>
      </p:sp>
    </p:spTree>
    <p:extLst>
      <p:ext uri="{BB962C8B-B14F-4D97-AF65-F5344CB8AC3E}">
        <p14:creationId xmlns:p14="http://schemas.microsoft.com/office/powerpoint/2010/main" val="3054551196"/>
      </p:ext>
    </p:extLst>
  </p:cSld>
  <p:clrMapOvr>
    <a:masterClrMapping/>
  </p:clrMapOvr>
  <p:transition spd="med">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2"/>
          <p:cNvPicPr>
            <a:picLocks noChangeAspect="1" noChangeArrowheads="1"/>
          </p:cNvPicPr>
          <p:nvPr/>
        </p:nvPicPr>
        <p:blipFill>
          <a:blip r:embed="rId3"/>
          <a:srcRect/>
          <a:stretch>
            <a:fillRect/>
          </a:stretch>
        </p:blipFill>
        <p:spPr bwMode="auto">
          <a:xfrm>
            <a:off x="863600" y="1508125"/>
            <a:ext cx="7162800" cy="942975"/>
          </a:xfrm>
          <a:prstGeom prst="rect">
            <a:avLst/>
          </a:prstGeom>
          <a:noFill/>
          <a:ln w="9525">
            <a:noFill/>
            <a:miter lim="800000"/>
            <a:headEnd/>
            <a:tailEnd/>
          </a:ln>
        </p:spPr>
      </p:pic>
      <p:sp>
        <p:nvSpPr>
          <p:cNvPr id="4"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pPr>
              <a:defRPr/>
            </a:pPr>
            <a:r>
              <a:rPr lang="en-US" altLang="zh-TW" sz="3600" kern="0" dirty="0"/>
              <a:t>Setting </a:t>
            </a:r>
            <a:r>
              <a:rPr lang="en-US" altLang="zh-TW" sz="3600" kern="0" dirty="0" smtClean="0"/>
              <a:t>CORS </a:t>
            </a:r>
            <a:r>
              <a:rPr lang="en-US" altLang="zh-TW" sz="3600" kern="0" dirty="0"/>
              <a:t>Authorization </a:t>
            </a:r>
          </a:p>
        </p:txBody>
      </p:sp>
      <p:sp>
        <p:nvSpPr>
          <p:cNvPr id="7" name="矩形 4"/>
          <p:cNvSpPr>
            <a:spLocks noChangeArrowheads="1"/>
          </p:cNvSpPr>
          <p:nvPr/>
        </p:nvSpPr>
        <p:spPr bwMode="auto">
          <a:xfrm>
            <a:off x="863600" y="1169571"/>
            <a:ext cx="7165744" cy="338554"/>
          </a:xfrm>
          <a:prstGeom prst="rect">
            <a:avLst/>
          </a:prstGeom>
          <a:noFill/>
          <a:ln w="9525">
            <a:noFill/>
            <a:miter lim="800000"/>
            <a:headEnd/>
            <a:tailEnd/>
          </a:ln>
        </p:spPr>
        <p:txBody>
          <a:bodyPr wrap="none">
            <a:spAutoFit/>
          </a:bodyPr>
          <a:lstStyle/>
          <a:p>
            <a:pPr algn="l"/>
            <a:r>
              <a:rPr lang="en-US" altLang="zh-TW" sz="1600" kern="0" dirty="0">
                <a:solidFill>
                  <a:schemeClr val="tx1"/>
                </a:solidFill>
                <a:latin typeface="+mn-lt"/>
                <a:ea typeface="+mn-ea"/>
              </a:rPr>
              <a:t>Error occurred when server get request from ajax with no CORS setting</a:t>
            </a:r>
            <a:endParaRPr lang="zh-TW" altLang="en-US" sz="1600" kern="0" dirty="0">
              <a:solidFill>
                <a:schemeClr val="tx1"/>
              </a:solidFill>
              <a:latin typeface="+mn-lt"/>
              <a:ea typeface="+mn-ea"/>
            </a:endParaRPr>
          </a:p>
        </p:txBody>
      </p:sp>
      <p:sp>
        <p:nvSpPr>
          <p:cNvPr id="8" name="矩形 4"/>
          <p:cNvSpPr>
            <a:spLocks noChangeArrowheads="1"/>
          </p:cNvSpPr>
          <p:nvPr/>
        </p:nvSpPr>
        <p:spPr bwMode="auto">
          <a:xfrm>
            <a:off x="863600" y="3118874"/>
            <a:ext cx="4434227" cy="1077218"/>
          </a:xfrm>
          <a:prstGeom prst="rect">
            <a:avLst/>
          </a:prstGeom>
          <a:noFill/>
          <a:ln w="9525">
            <a:noFill/>
            <a:miter lim="800000"/>
            <a:headEnd/>
            <a:tailEnd/>
          </a:ln>
        </p:spPr>
        <p:txBody>
          <a:bodyPr wrap="none">
            <a:spAutoFit/>
          </a:bodyPr>
          <a:lstStyle/>
          <a:p>
            <a:pPr algn="l" eaLnBrk="0" hangingPunct="0"/>
            <a:r>
              <a:rPr lang="en-US" altLang="zh-TW" sz="1600" kern="0" dirty="0">
                <a:solidFill>
                  <a:schemeClr val="tx1"/>
                </a:solidFill>
                <a:latin typeface="+mn-lt"/>
                <a:ea typeface="+mn-ea"/>
              </a:rPr>
              <a:t>CORS Setting can be set on different levels</a:t>
            </a:r>
            <a:r>
              <a:rPr lang="en-US" altLang="zh-TW" sz="1600" kern="0" dirty="0" smtClean="0">
                <a:solidFill>
                  <a:schemeClr val="tx1"/>
                </a:solidFill>
                <a:latin typeface="+mn-lt"/>
                <a:ea typeface="+mn-ea"/>
              </a:rPr>
              <a:t>:</a:t>
            </a:r>
            <a:endParaRPr lang="en-US" altLang="zh-TW" sz="1600" kern="0" dirty="0">
              <a:solidFill>
                <a:schemeClr val="tx1"/>
              </a:solidFill>
              <a:latin typeface="+mn-lt"/>
              <a:ea typeface="+mn-ea"/>
            </a:endParaRPr>
          </a:p>
          <a:p>
            <a:pPr marL="342900" indent="-342900" algn="l" eaLnBrk="0" hangingPunct="0">
              <a:buAutoNum type="arabicPeriod"/>
            </a:pPr>
            <a:r>
              <a:rPr lang="en-US" altLang="zh-TW" sz="1600" b="0" kern="0" dirty="0">
                <a:solidFill>
                  <a:schemeClr val="tx1"/>
                </a:solidFill>
                <a:latin typeface="+mn-lt"/>
                <a:ea typeface="+mn-ea"/>
              </a:rPr>
              <a:t>Method level</a:t>
            </a:r>
          </a:p>
          <a:p>
            <a:pPr marL="342900" indent="-342900" algn="l" eaLnBrk="0" hangingPunct="0">
              <a:buAutoNum type="arabicPeriod"/>
            </a:pPr>
            <a:r>
              <a:rPr lang="en-US" altLang="zh-TW" sz="1600" b="0" kern="0" dirty="0">
                <a:solidFill>
                  <a:schemeClr val="tx1"/>
                </a:solidFill>
                <a:latin typeface="+mn-lt"/>
                <a:ea typeface="+mn-ea"/>
              </a:rPr>
              <a:t>Controller level</a:t>
            </a:r>
          </a:p>
          <a:p>
            <a:pPr marL="342900" indent="-342900" algn="l" eaLnBrk="0" hangingPunct="0">
              <a:buAutoNum type="arabicPeriod"/>
            </a:pPr>
            <a:r>
              <a:rPr lang="en-US" altLang="zh-TW" sz="1600" b="0" kern="0" dirty="0">
                <a:solidFill>
                  <a:schemeClr val="tx1"/>
                </a:solidFill>
                <a:latin typeface="+mn-lt"/>
                <a:ea typeface="+mn-ea"/>
              </a:rPr>
              <a:t>Global </a:t>
            </a:r>
            <a:endParaRPr lang="zh-TW" altLang="en-US" sz="1600" b="0" kern="0" dirty="0">
              <a:solidFill>
                <a:schemeClr val="tx1"/>
              </a:solidFill>
              <a:latin typeface="+mn-lt"/>
              <a:ea typeface="+mn-ea"/>
            </a:endParaRPr>
          </a:p>
        </p:txBody>
      </p:sp>
    </p:spTree>
    <p:extLst>
      <p:ext uri="{BB962C8B-B14F-4D97-AF65-F5344CB8AC3E}">
        <p14:creationId xmlns:p14="http://schemas.microsoft.com/office/powerpoint/2010/main" val="3596550345"/>
      </p:ext>
    </p:extLst>
  </p:cSld>
  <p:clrMapOvr>
    <a:masterClrMapping/>
  </p:clrMapOvr>
  <p:transition spd="med">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p:cNvPicPr>
            <a:picLocks noChangeAspect="1" noChangeArrowheads="1"/>
          </p:cNvPicPr>
          <p:nvPr/>
        </p:nvPicPr>
        <p:blipFill>
          <a:blip r:embed="rId2"/>
          <a:srcRect/>
          <a:stretch>
            <a:fillRect/>
          </a:stretch>
        </p:blipFill>
        <p:spPr bwMode="auto">
          <a:xfrm>
            <a:off x="1455168" y="3016741"/>
            <a:ext cx="4169455" cy="1386355"/>
          </a:xfrm>
          <a:prstGeom prst="rect">
            <a:avLst/>
          </a:prstGeom>
          <a:noFill/>
          <a:ln w="9525">
            <a:noFill/>
            <a:miter lim="800000"/>
            <a:headEnd/>
            <a:tailEnd/>
          </a:ln>
        </p:spPr>
      </p:pic>
      <p:pic>
        <p:nvPicPr>
          <p:cNvPr id="34818" name="Picture 3"/>
          <p:cNvPicPr>
            <a:picLocks noChangeAspect="1" noChangeArrowheads="1"/>
          </p:cNvPicPr>
          <p:nvPr/>
        </p:nvPicPr>
        <p:blipFill>
          <a:blip r:embed="rId3"/>
          <a:srcRect/>
          <a:stretch>
            <a:fillRect/>
          </a:stretch>
        </p:blipFill>
        <p:spPr bwMode="auto">
          <a:xfrm>
            <a:off x="1455168" y="4792149"/>
            <a:ext cx="2659632" cy="1599229"/>
          </a:xfrm>
          <a:prstGeom prst="rect">
            <a:avLst/>
          </a:prstGeom>
          <a:noFill/>
          <a:ln w="9525">
            <a:noFill/>
            <a:miter lim="800000"/>
            <a:headEnd/>
            <a:tailEnd/>
          </a:ln>
        </p:spPr>
      </p:pic>
      <p:sp>
        <p:nvSpPr>
          <p:cNvPr id="34819" name="矩形 2"/>
          <p:cNvSpPr>
            <a:spLocks noChangeArrowheads="1"/>
          </p:cNvSpPr>
          <p:nvPr/>
        </p:nvSpPr>
        <p:spPr bwMode="auto">
          <a:xfrm>
            <a:off x="627065" y="4453595"/>
            <a:ext cx="2651688" cy="338554"/>
          </a:xfrm>
          <a:prstGeom prst="rect">
            <a:avLst/>
          </a:prstGeom>
          <a:noFill/>
          <a:ln w="9525">
            <a:noFill/>
            <a:miter lim="800000"/>
            <a:headEnd/>
            <a:tailEnd/>
          </a:ln>
        </p:spPr>
        <p:txBody>
          <a:bodyPr wrap="none">
            <a:spAutoFit/>
          </a:bodyPr>
          <a:lstStyle/>
          <a:p>
            <a:pPr marL="285750" indent="-285750" algn="l">
              <a:buFont typeface="Wingdings" panose="05000000000000000000" pitchFamily="2" charset="2"/>
              <a:buChar char="ü"/>
            </a:pPr>
            <a:r>
              <a:rPr lang="en-US" altLang="zh-TW" sz="1600" kern="0" dirty="0">
                <a:solidFill>
                  <a:schemeClr val="tx1"/>
                </a:solidFill>
                <a:latin typeface="+mn-lt"/>
                <a:ea typeface="+mn-ea"/>
              </a:rPr>
              <a:t>Global CORS configuration</a:t>
            </a:r>
          </a:p>
        </p:txBody>
      </p:sp>
      <p:sp>
        <p:nvSpPr>
          <p:cNvPr id="34820" name="標題 1"/>
          <p:cNvSpPr txBox="1">
            <a:spLocks/>
          </p:cNvSpPr>
          <p:nvPr/>
        </p:nvSpPr>
        <p:spPr bwMode="auto">
          <a:xfrm>
            <a:off x="1023938" y="163513"/>
            <a:ext cx="8120062" cy="733425"/>
          </a:xfrm>
          <a:prstGeom prst="rect">
            <a:avLst/>
          </a:prstGeom>
          <a:noFill/>
          <a:ln w="9525">
            <a:noFill/>
            <a:miter lim="800000"/>
            <a:headEnd/>
            <a:tailEnd/>
          </a:ln>
        </p:spPr>
        <p:txBody>
          <a:bodyPr/>
          <a:lstStyle/>
          <a:p>
            <a:pPr algn="l" eaLnBrk="0" hangingPunct="0"/>
            <a:r>
              <a:rPr lang="en-US" altLang="zh-TW" sz="3800" dirty="0">
                <a:solidFill>
                  <a:schemeClr val="tx2"/>
                </a:solidFill>
                <a:latin typeface="Helvetica 55 Roman"/>
              </a:rPr>
              <a:t>Setting </a:t>
            </a:r>
            <a:r>
              <a:rPr lang="en-US" altLang="zh-TW" sz="3800" dirty="0" smtClean="0">
                <a:solidFill>
                  <a:schemeClr val="tx2"/>
                </a:solidFill>
                <a:latin typeface="Helvetica 55 Roman"/>
              </a:rPr>
              <a:t>CORS</a:t>
            </a:r>
          </a:p>
          <a:p>
            <a:pPr eaLnBrk="0" hangingPunct="0"/>
            <a:r>
              <a:rPr lang="en-US" altLang="zh-TW" sz="3800" dirty="0" smtClean="0">
                <a:solidFill>
                  <a:schemeClr val="tx2"/>
                </a:solidFill>
                <a:latin typeface="Helvetica 55 Roman"/>
              </a:rPr>
              <a:t/>
            </a:r>
            <a:br>
              <a:rPr lang="en-US" altLang="zh-TW" sz="3800" dirty="0" smtClean="0">
                <a:solidFill>
                  <a:schemeClr val="tx2"/>
                </a:solidFill>
                <a:latin typeface="Helvetica 55 Roman"/>
              </a:rPr>
            </a:br>
            <a:endParaRPr lang="en-US" altLang="zh-TW" sz="3800" b="0" dirty="0">
              <a:solidFill>
                <a:schemeClr val="tx2"/>
              </a:solidFill>
              <a:latin typeface="Helvetica 55 Roman"/>
            </a:endParaRPr>
          </a:p>
        </p:txBody>
      </p:sp>
      <p:sp>
        <p:nvSpPr>
          <p:cNvPr id="7" name="矩形 2"/>
          <p:cNvSpPr>
            <a:spLocks noChangeArrowheads="1"/>
          </p:cNvSpPr>
          <p:nvPr/>
        </p:nvSpPr>
        <p:spPr bwMode="auto">
          <a:xfrm>
            <a:off x="627065" y="2678187"/>
            <a:ext cx="3381054" cy="338554"/>
          </a:xfrm>
          <a:prstGeom prst="rect">
            <a:avLst/>
          </a:prstGeom>
          <a:noFill/>
          <a:ln w="9525">
            <a:noFill/>
            <a:miter lim="800000"/>
            <a:headEnd/>
            <a:tailEnd/>
          </a:ln>
        </p:spPr>
        <p:txBody>
          <a:bodyPr wrap="none">
            <a:spAutoFit/>
          </a:bodyPr>
          <a:lstStyle/>
          <a:p>
            <a:pPr marL="285750" indent="-285750" algn="l">
              <a:buFont typeface="Wingdings" panose="05000000000000000000" pitchFamily="2" charset="2"/>
              <a:buChar char="ü"/>
            </a:pPr>
            <a:r>
              <a:rPr lang="en-US" altLang="zh-TW" sz="1600" kern="0" dirty="0">
                <a:solidFill>
                  <a:schemeClr val="tx1"/>
                </a:solidFill>
                <a:latin typeface="+mn-lt"/>
                <a:ea typeface="+mn-ea"/>
              </a:rPr>
              <a:t>CORS configuration on method level</a:t>
            </a:r>
            <a:endParaRPr lang="en-US" altLang="zh-TW" sz="1600" kern="0" dirty="0">
              <a:solidFill>
                <a:schemeClr val="tx1"/>
              </a:solidFill>
              <a:latin typeface="+mn-lt"/>
              <a:ea typeface="+mn-ea"/>
            </a:endParaRPr>
          </a:p>
        </p:txBody>
      </p:sp>
      <p:sp>
        <p:nvSpPr>
          <p:cNvPr id="8" name="矩形 4"/>
          <p:cNvSpPr>
            <a:spLocks noChangeArrowheads="1"/>
          </p:cNvSpPr>
          <p:nvPr/>
        </p:nvSpPr>
        <p:spPr bwMode="auto">
          <a:xfrm>
            <a:off x="666810" y="1036504"/>
            <a:ext cx="4347853" cy="338554"/>
          </a:xfrm>
          <a:prstGeom prst="rect">
            <a:avLst/>
          </a:prstGeom>
          <a:noFill/>
          <a:ln w="9525">
            <a:noFill/>
            <a:miter lim="800000"/>
            <a:headEnd/>
            <a:tailEnd/>
          </a:ln>
        </p:spPr>
        <p:txBody>
          <a:bodyPr wrap="square">
            <a:spAutoFit/>
          </a:bodyPr>
          <a:lstStyle/>
          <a:p>
            <a:pPr marL="285750" indent="-285750" algn="l" eaLnBrk="0" hangingPunct="0">
              <a:buFont typeface="Wingdings" panose="05000000000000000000" pitchFamily="2" charset="2"/>
              <a:buChar char="ü"/>
            </a:pPr>
            <a:r>
              <a:rPr lang="en-US" altLang="zh-TW" sz="1600" kern="0" dirty="0">
                <a:solidFill>
                  <a:schemeClr val="tx1"/>
                </a:solidFill>
                <a:latin typeface="+mn-lt"/>
                <a:ea typeface="+mn-ea"/>
              </a:rPr>
              <a:t>CORS </a:t>
            </a:r>
            <a:r>
              <a:rPr lang="en-US" altLang="zh-TW" sz="1600" kern="0" dirty="0">
                <a:solidFill>
                  <a:schemeClr val="tx1"/>
                </a:solidFill>
                <a:latin typeface="+mn-lt"/>
                <a:ea typeface="+mn-ea"/>
              </a:rPr>
              <a:t>for the whole </a:t>
            </a:r>
            <a:r>
              <a:rPr lang="en-US" altLang="zh-TW" sz="1600" kern="0" dirty="0" smtClean="0">
                <a:solidFill>
                  <a:schemeClr val="tx1"/>
                </a:solidFill>
                <a:latin typeface="+mn-lt"/>
                <a:ea typeface="+mn-ea"/>
              </a:rPr>
              <a:t>controller</a:t>
            </a:r>
            <a:endParaRPr lang="zh-TW" altLang="en-US" sz="1600" kern="0" dirty="0">
              <a:solidFill>
                <a:schemeClr val="tx1"/>
              </a:solidFill>
              <a:latin typeface="+mn-lt"/>
              <a:ea typeface="+mn-ea"/>
            </a:endParaRPr>
          </a:p>
        </p:txBody>
      </p:sp>
      <p:pic>
        <p:nvPicPr>
          <p:cNvPr id="9" name="Picture 3"/>
          <p:cNvPicPr>
            <a:picLocks noChangeAspect="1" noChangeArrowheads="1"/>
          </p:cNvPicPr>
          <p:nvPr/>
        </p:nvPicPr>
        <p:blipFill>
          <a:blip r:embed="rId4"/>
          <a:srcRect/>
          <a:stretch>
            <a:fillRect/>
          </a:stretch>
        </p:blipFill>
        <p:spPr bwMode="auto">
          <a:xfrm>
            <a:off x="1445639" y="1375058"/>
            <a:ext cx="4169454" cy="1153803"/>
          </a:xfrm>
          <a:prstGeom prst="rect">
            <a:avLst/>
          </a:prstGeom>
          <a:noFill/>
          <a:ln w="9525">
            <a:noFill/>
            <a:miter lim="800000"/>
            <a:headEnd/>
            <a:tailEnd/>
          </a:ln>
        </p:spPr>
      </p:pic>
    </p:spTree>
    <p:extLst>
      <p:ext uri="{BB962C8B-B14F-4D97-AF65-F5344CB8AC3E}">
        <p14:creationId xmlns:p14="http://schemas.microsoft.com/office/powerpoint/2010/main" val="1836076306"/>
      </p:ext>
    </p:extLst>
  </p:cSld>
  <p:clrMapOvr>
    <a:masterClrMapping/>
  </p:clrMapOvr>
  <p:transition spd="med">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r>
              <a:rPr lang="en-US" altLang="zh-TW" kern="0" dirty="0" smtClean="0"/>
              <a:t>Processing </a:t>
            </a:r>
            <a:r>
              <a:rPr lang="en-US" altLang="zh-TW" kern="0" dirty="0" err="1" smtClean="0"/>
              <a:t>Json</a:t>
            </a:r>
            <a:r>
              <a:rPr lang="en-US" altLang="zh-TW" kern="0" dirty="0" smtClean="0"/>
              <a:t> Example</a:t>
            </a:r>
          </a:p>
        </p:txBody>
      </p:sp>
      <p:sp>
        <p:nvSpPr>
          <p:cNvPr id="4" name="矩形 3"/>
          <p:cNvSpPr/>
          <p:nvPr/>
        </p:nvSpPr>
        <p:spPr>
          <a:xfrm>
            <a:off x="5918785" y="1484690"/>
            <a:ext cx="3225215" cy="3539430"/>
          </a:xfrm>
          <a:prstGeom prst="rect">
            <a:avLst/>
          </a:prstGeom>
        </p:spPr>
        <p:txBody>
          <a:bodyPr wrap="square">
            <a:spAutoFit/>
          </a:bodyPr>
          <a:lstStyle/>
          <a:p>
            <a:pPr algn="l"/>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"users"</a:t>
            </a: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"name</a:t>
            </a:r>
            <a:r>
              <a:rPr lang="en-US" altLang="zh-TW" sz="1400" dirty="0" smtClean="0">
                <a:solidFill>
                  <a:schemeClr val="tx1"/>
                </a:solidFill>
              </a:rPr>
              <a:t>"</a:t>
            </a:r>
            <a:r>
              <a:rPr lang="en-US" altLang="zh-TW" sz="1400" b="0" dirty="0" smtClean="0">
                <a:solidFill>
                  <a:schemeClr val="tx1"/>
                </a:solidFill>
              </a:rPr>
              <a:t>:"</a:t>
            </a:r>
            <a:r>
              <a:rPr lang="en-US" altLang="zh-TW" sz="1400" b="0" dirty="0">
                <a:solidFill>
                  <a:schemeClr val="tx1"/>
                </a:solidFill>
              </a:rPr>
              <a:t> </a:t>
            </a:r>
            <a:r>
              <a:rPr lang="en-US" altLang="zh-TW" sz="1400" b="0" dirty="0" smtClean="0">
                <a:solidFill>
                  <a:schemeClr val="tx1"/>
                </a:solidFill>
              </a:rPr>
              <a:t>Tom",</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"address</a:t>
            </a:r>
            <a:r>
              <a:rPr lang="en-US" altLang="zh-TW" sz="1400" dirty="0" smtClean="0">
                <a:solidFill>
                  <a:schemeClr val="tx1"/>
                </a:solidFill>
              </a:rPr>
              <a:t>"</a:t>
            </a:r>
            <a:r>
              <a:rPr lang="en-US" altLang="zh-TW" sz="1400" b="0" dirty="0" smtClean="0">
                <a:solidFill>
                  <a:schemeClr val="tx1"/>
                </a:solidFill>
              </a:rPr>
              <a:t>:"</a:t>
            </a:r>
            <a:r>
              <a:rPr lang="en-US" altLang="zh-TW" sz="1400" b="0" dirty="0">
                <a:solidFill>
                  <a:schemeClr val="tx1"/>
                </a:solidFill>
              </a:rPr>
              <a:t> </a:t>
            </a:r>
            <a:r>
              <a:rPr lang="en-US" altLang="zh-TW" sz="1400" b="0" dirty="0" smtClean="0">
                <a:solidFill>
                  <a:schemeClr val="tx1"/>
                </a:solidFill>
              </a:rPr>
              <a:t>Hsinchu"</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name"</a:t>
            </a:r>
            <a:r>
              <a:rPr lang="en-US" altLang="zh-TW" sz="1400" b="0" dirty="0" err="1">
                <a:solidFill>
                  <a:schemeClr val="tx1"/>
                </a:solidFill>
              </a:rPr>
              <a:t>:"Chandra</a:t>
            </a:r>
            <a:r>
              <a:rPr lang="en-US" altLang="zh-TW" sz="1400" b="0" dirty="0">
                <a:solidFill>
                  <a:schemeClr val="tx1"/>
                </a:solidFill>
              </a:rPr>
              <a:t>",</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"address</a:t>
            </a:r>
            <a:r>
              <a:rPr lang="en-US" altLang="zh-TW" sz="1400" dirty="0" smtClean="0">
                <a:solidFill>
                  <a:schemeClr val="tx1"/>
                </a:solidFill>
              </a:rPr>
              <a:t>"</a:t>
            </a:r>
            <a:r>
              <a:rPr lang="en-US" altLang="zh-TW" sz="1400" b="0" dirty="0" smtClean="0">
                <a:solidFill>
                  <a:schemeClr val="tx1"/>
                </a:solidFill>
              </a:rPr>
              <a:t>:"</a:t>
            </a:r>
            <a:r>
              <a:rPr lang="en-US" altLang="zh-TW" sz="1400" b="0" dirty="0">
                <a:solidFill>
                  <a:schemeClr val="tx1"/>
                </a:solidFill>
              </a:rPr>
              <a:t> </a:t>
            </a:r>
            <a:r>
              <a:rPr lang="en-US" altLang="zh-TW" sz="1400" b="0" dirty="0" smtClean="0">
                <a:solidFill>
                  <a:schemeClr val="tx1"/>
                </a:solidFill>
              </a:rPr>
              <a:t>Hsinchu"</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otherUser</a:t>
            </a:r>
            <a:r>
              <a:rPr lang="en-US" altLang="zh-TW" sz="1400" dirty="0">
                <a:solidFill>
                  <a:schemeClr val="tx1"/>
                </a:solidFill>
              </a:rPr>
              <a:t>"</a:t>
            </a: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firstName</a:t>
            </a:r>
            <a:r>
              <a:rPr lang="en-US" altLang="zh-TW" sz="1400" dirty="0">
                <a:solidFill>
                  <a:schemeClr val="tx1"/>
                </a:solidFill>
              </a:rPr>
              <a:t>"</a:t>
            </a:r>
            <a:r>
              <a:rPr lang="en-US" altLang="zh-TW" sz="1400" b="0" dirty="0">
                <a:solidFill>
                  <a:schemeClr val="tx1"/>
                </a:solidFill>
              </a:rPr>
              <a:t>:"foo",</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lastName</a:t>
            </a:r>
            <a:r>
              <a:rPr lang="en-US" altLang="zh-TW" sz="1400" dirty="0">
                <a:solidFill>
                  <a:schemeClr val="tx1"/>
                </a:solidFill>
              </a:rPr>
              <a:t>"</a:t>
            </a:r>
            <a:r>
              <a:rPr lang="en-US" altLang="zh-TW" sz="1400" b="0" dirty="0">
                <a:solidFill>
                  <a:schemeClr val="tx1"/>
                </a:solidFill>
              </a:rPr>
              <a:t>:"bar"</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a:t>
            </a:r>
            <a:endParaRPr lang="zh-TW" altLang="en-US" sz="1400" dirty="0">
              <a:solidFill>
                <a:schemeClr val="tx1"/>
              </a:solidFill>
            </a:endParaRPr>
          </a:p>
        </p:txBody>
      </p:sp>
      <p:sp>
        <p:nvSpPr>
          <p:cNvPr id="7" name="矩形 6"/>
          <p:cNvSpPr/>
          <p:nvPr/>
        </p:nvSpPr>
        <p:spPr>
          <a:xfrm>
            <a:off x="3034386" y="1484690"/>
            <a:ext cx="2586127" cy="2246769"/>
          </a:xfrm>
          <a:prstGeom prst="rect">
            <a:avLst/>
          </a:prstGeom>
        </p:spPr>
        <p:txBody>
          <a:bodyPr wrap="square">
            <a:spAutoFit/>
          </a:bodyPr>
          <a:lstStyle/>
          <a:p>
            <a:pPr algn="l"/>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"name</a:t>
            </a:r>
            <a:r>
              <a:rPr lang="en-US" altLang="zh-TW" sz="1400" dirty="0" smtClean="0">
                <a:solidFill>
                  <a:schemeClr val="tx1"/>
                </a:solidFill>
              </a:rPr>
              <a:t>"</a:t>
            </a:r>
            <a:r>
              <a:rPr lang="en-US" altLang="zh-TW" sz="1400" b="0" dirty="0" smtClean="0">
                <a:solidFill>
                  <a:schemeClr val="tx1"/>
                </a:solidFill>
              </a:rPr>
              <a:t>:"</a:t>
            </a:r>
            <a:r>
              <a:rPr lang="en-US" altLang="zh-TW" sz="1400" b="0" dirty="0">
                <a:solidFill>
                  <a:schemeClr val="tx1"/>
                </a:solidFill>
              </a:rPr>
              <a:t> </a:t>
            </a:r>
            <a:r>
              <a:rPr lang="en-US" altLang="zh-TW" sz="1400" b="0" dirty="0" smtClean="0">
                <a:solidFill>
                  <a:schemeClr val="tx1"/>
                </a:solidFill>
              </a:rPr>
              <a:t>Tom",</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"address</a:t>
            </a:r>
            <a:r>
              <a:rPr lang="en-US" altLang="zh-TW" sz="1400" dirty="0" smtClean="0">
                <a:solidFill>
                  <a:schemeClr val="tx1"/>
                </a:solidFill>
              </a:rPr>
              <a:t>"</a:t>
            </a:r>
            <a:r>
              <a:rPr lang="en-US" altLang="zh-TW" sz="1400" b="0" dirty="0" smtClean="0">
                <a:solidFill>
                  <a:schemeClr val="tx1"/>
                </a:solidFill>
              </a:rPr>
              <a:t>:"</a:t>
            </a:r>
            <a:r>
              <a:rPr lang="en-US" altLang="zh-TW" sz="1400" b="0" dirty="0">
                <a:solidFill>
                  <a:schemeClr val="tx1"/>
                </a:solidFill>
              </a:rPr>
              <a:t> </a:t>
            </a:r>
            <a:r>
              <a:rPr lang="en-US" altLang="zh-TW" sz="1400" b="0" dirty="0" smtClean="0">
                <a:solidFill>
                  <a:schemeClr val="tx1"/>
                </a:solidFill>
              </a:rPr>
              <a:t>Hsinchu"</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name"</a:t>
            </a:r>
            <a:r>
              <a:rPr lang="en-US" altLang="zh-TW" sz="1400" b="0" dirty="0" err="1">
                <a:solidFill>
                  <a:schemeClr val="tx1"/>
                </a:solidFill>
              </a:rPr>
              <a:t>:"Chandra</a:t>
            </a:r>
            <a:r>
              <a:rPr lang="en-US" altLang="zh-TW" sz="1400" b="0" dirty="0">
                <a:solidFill>
                  <a:schemeClr val="tx1"/>
                </a:solidFill>
              </a:rPr>
              <a:t>",</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"address</a:t>
            </a:r>
            <a:r>
              <a:rPr lang="en-US" altLang="zh-TW" sz="1400" dirty="0" smtClean="0">
                <a:solidFill>
                  <a:schemeClr val="tx1"/>
                </a:solidFill>
              </a:rPr>
              <a:t>"</a:t>
            </a:r>
            <a:r>
              <a:rPr lang="en-US" altLang="zh-TW" sz="1400" b="0" dirty="0" smtClean="0">
                <a:solidFill>
                  <a:schemeClr val="tx1"/>
                </a:solidFill>
              </a:rPr>
              <a:t>:"</a:t>
            </a:r>
            <a:r>
              <a:rPr lang="en-US" altLang="zh-TW" sz="1400" b="0" dirty="0">
                <a:solidFill>
                  <a:schemeClr val="tx1"/>
                </a:solidFill>
              </a:rPr>
              <a:t> </a:t>
            </a:r>
            <a:r>
              <a:rPr lang="en-US" altLang="zh-TW" sz="1400" b="0" dirty="0" smtClean="0">
                <a:solidFill>
                  <a:schemeClr val="tx1"/>
                </a:solidFill>
              </a:rPr>
              <a:t>Hsinchu"</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a:t>
            </a:r>
            <a:endParaRPr lang="zh-TW" altLang="en-US" sz="1400" dirty="0">
              <a:solidFill>
                <a:schemeClr val="tx1"/>
              </a:solidFill>
            </a:endParaRPr>
          </a:p>
        </p:txBody>
      </p:sp>
      <p:sp>
        <p:nvSpPr>
          <p:cNvPr id="8" name="矩形 7"/>
          <p:cNvSpPr/>
          <p:nvPr/>
        </p:nvSpPr>
        <p:spPr>
          <a:xfrm>
            <a:off x="571743" y="1484690"/>
            <a:ext cx="2785730" cy="954107"/>
          </a:xfrm>
          <a:prstGeom prst="rect">
            <a:avLst/>
          </a:prstGeom>
        </p:spPr>
        <p:txBody>
          <a:bodyPr wrap="square">
            <a:spAutoFit/>
          </a:bodyPr>
          <a:lstStyle/>
          <a:p>
            <a:pPr algn="l"/>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name"</a:t>
            </a:r>
            <a:r>
              <a:rPr lang="en-US" altLang="zh-TW" sz="1400" b="0" dirty="0" err="1">
                <a:solidFill>
                  <a:schemeClr val="tx1"/>
                </a:solidFill>
              </a:rPr>
              <a:t>:"Chandra</a:t>
            </a:r>
            <a:r>
              <a:rPr lang="en-US" altLang="zh-TW" sz="1400" b="0" dirty="0">
                <a:solidFill>
                  <a:schemeClr val="tx1"/>
                </a:solidFill>
              </a:rPr>
              <a:t>",</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address</a:t>
            </a:r>
            <a:r>
              <a:rPr lang="en-US" altLang="zh-TW" sz="1400" dirty="0" err="1" smtClean="0">
                <a:solidFill>
                  <a:schemeClr val="tx1"/>
                </a:solidFill>
              </a:rPr>
              <a:t>"</a:t>
            </a:r>
            <a:r>
              <a:rPr lang="en-US" altLang="zh-TW" sz="1400" b="0" dirty="0" err="1" smtClean="0">
                <a:solidFill>
                  <a:schemeClr val="tx1"/>
                </a:solidFill>
              </a:rPr>
              <a:t>:"Hsinchu</a:t>
            </a:r>
            <a:r>
              <a:rPr lang="en-US" altLang="zh-TW" sz="1400" b="0" dirty="0">
                <a:solidFill>
                  <a:schemeClr val="tx1"/>
                </a:solidFill>
              </a:rPr>
              <a:t>"</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a:t>
            </a:r>
            <a:endParaRPr lang="zh-TW" altLang="en-US" sz="1400" dirty="0">
              <a:solidFill>
                <a:schemeClr val="tx1"/>
              </a:solidFill>
            </a:endParaRPr>
          </a:p>
        </p:txBody>
      </p:sp>
      <p:sp>
        <p:nvSpPr>
          <p:cNvPr id="11" name="文字方塊 10"/>
          <p:cNvSpPr txBox="1"/>
          <p:nvPr/>
        </p:nvSpPr>
        <p:spPr>
          <a:xfrm>
            <a:off x="99196" y="1403480"/>
            <a:ext cx="284052" cy="307777"/>
          </a:xfrm>
          <a:prstGeom prst="rect">
            <a:avLst/>
          </a:prstGeom>
          <a:noFill/>
        </p:spPr>
        <p:txBody>
          <a:bodyPr wrap="none" rtlCol="0">
            <a:spAutoFit/>
          </a:bodyPr>
          <a:lstStyle/>
          <a:p>
            <a:r>
              <a:rPr lang="en-US" altLang="zh-TW" sz="1400" dirty="0" smtClean="0">
                <a:solidFill>
                  <a:schemeClr val="tx1"/>
                </a:solidFill>
              </a:rPr>
              <a:t>1</a:t>
            </a:r>
            <a:endParaRPr lang="zh-TW" altLang="en-US" sz="1400" dirty="0">
              <a:solidFill>
                <a:schemeClr val="tx1"/>
              </a:solidFill>
            </a:endParaRPr>
          </a:p>
        </p:txBody>
      </p:sp>
      <p:sp>
        <p:nvSpPr>
          <p:cNvPr id="12" name="文字方塊 11"/>
          <p:cNvSpPr txBox="1"/>
          <p:nvPr/>
        </p:nvSpPr>
        <p:spPr>
          <a:xfrm>
            <a:off x="2686756" y="1403480"/>
            <a:ext cx="284052" cy="307777"/>
          </a:xfrm>
          <a:prstGeom prst="rect">
            <a:avLst/>
          </a:prstGeom>
          <a:noFill/>
        </p:spPr>
        <p:txBody>
          <a:bodyPr wrap="none" rtlCol="0">
            <a:spAutoFit/>
          </a:bodyPr>
          <a:lstStyle/>
          <a:p>
            <a:r>
              <a:rPr lang="en-US" altLang="zh-TW" sz="1400" dirty="0">
                <a:solidFill>
                  <a:schemeClr val="tx1"/>
                </a:solidFill>
              </a:rPr>
              <a:t>2</a:t>
            </a:r>
            <a:endParaRPr lang="zh-TW" altLang="en-US" sz="1400" dirty="0">
              <a:solidFill>
                <a:schemeClr val="tx1"/>
              </a:solidFill>
            </a:endParaRPr>
          </a:p>
        </p:txBody>
      </p:sp>
      <p:sp>
        <p:nvSpPr>
          <p:cNvPr id="13" name="文字方塊 12"/>
          <p:cNvSpPr txBox="1"/>
          <p:nvPr/>
        </p:nvSpPr>
        <p:spPr>
          <a:xfrm>
            <a:off x="5620513" y="1403480"/>
            <a:ext cx="284052" cy="307777"/>
          </a:xfrm>
          <a:prstGeom prst="rect">
            <a:avLst/>
          </a:prstGeom>
          <a:noFill/>
        </p:spPr>
        <p:txBody>
          <a:bodyPr wrap="none" rtlCol="0">
            <a:spAutoFit/>
          </a:bodyPr>
          <a:lstStyle/>
          <a:p>
            <a:r>
              <a:rPr lang="en-US" altLang="zh-TW" sz="1400" dirty="0">
                <a:solidFill>
                  <a:schemeClr val="tx1"/>
                </a:solidFill>
              </a:rPr>
              <a:t>3</a:t>
            </a:r>
            <a:endParaRPr lang="zh-TW" altLang="en-US" sz="1400" dirty="0">
              <a:solidFill>
                <a:schemeClr val="tx1"/>
              </a:solidFill>
            </a:endParaRPr>
          </a:p>
        </p:txBody>
      </p:sp>
    </p:spTree>
    <p:extLst>
      <p:ext uri="{BB962C8B-B14F-4D97-AF65-F5344CB8AC3E}">
        <p14:creationId xmlns:p14="http://schemas.microsoft.com/office/powerpoint/2010/main" val="536056087"/>
      </p:ext>
    </p:extLst>
  </p:cSld>
  <p:clrMapOvr>
    <a:masterClrMapping/>
  </p:clrMapOvr>
  <p:transition spd="med">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0837" y="1237057"/>
            <a:ext cx="4051655" cy="3970318"/>
          </a:xfrm>
          <a:prstGeom prst="rect">
            <a:avLst/>
          </a:prstGeom>
        </p:spPr>
        <p:txBody>
          <a:bodyPr wrap="square">
            <a:spAutoFit/>
          </a:bodyPr>
          <a:lstStyle/>
          <a:p>
            <a:pPr algn="l"/>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"Result"</a:t>
            </a:r>
            <a:r>
              <a:rPr lang="en-US" altLang="zh-TW" sz="1400" b="0" dirty="0">
                <a:solidFill>
                  <a:schemeClr val="tx1"/>
                </a:solidFill>
              </a:rPr>
              <a:t>:"0000000",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Message"</a:t>
            </a:r>
            <a:r>
              <a:rPr lang="en-US" altLang="zh-TW" sz="1400" b="0" dirty="0" err="1">
                <a:solidFill>
                  <a:schemeClr val="tx1"/>
                </a:solidFill>
              </a:rPr>
              <a:t>:"OK</a:t>
            </a:r>
            <a:r>
              <a:rPr lang="en-US" altLang="zh-TW" sz="1400" b="0" dirty="0">
                <a:solidFill>
                  <a:schemeClr val="tx1"/>
                </a:solidFill>
              </a:rPr>
              <a:t>",</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ResponseObject</a:t>
            </a:r>
            <a:r>
              <a:rPr lang="en-US" altLang="zh-TW" sz="1400" dirty="0">
                <a:solidFill>
                  <a:schemeClr val="tx1"/>
                </a:solidFill>
              </a:rPr>
              <a:t>"</a:t>
            </a: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a:t>
            </a:r>
            <a:r>
              <a:rPr lang="en-US" altLang="zh-TW" sz="1400" dirty="0" err="1">
                <a:solidFill>
                  <a:schemeClr val="tx1"/>
                </a:solidFill>
              </a:rPr>
              <a:t>PartNumber</a:t>
            </a:r>
            <a:r>
              <a:rPr lang="en-US" altLang="zh-TW" sz="1400" dirty="0">
                <a:solidFill>
                  <a:schemeClr val="tx1"/>
                </a:solidFill>
              </a:rPr>
              <a:t>"</a:t>
            </a: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"11006661001-C$01"</a:t>
            </a:r>
            <a:r>
              <a:rPr lang="en-US" altLang="zh-TW" sz="1400" b="0" dirty="0">
                <a:solidFill>
                  <a:schemeClr val="tx1"/>
                </a:solidFill>
              </a:rPr>
              <a:t>:78681.0,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"56.07B04.051"</a:t>
            </a:r>
            <a:r>
              <a:rPr lang="en-US" altLang="zh-TW" sz="1400" b="0" dirty="0">
                <a:solidFill>
                  <a:schemeClr val="tx1"/>
                </a:solidFill>
              </a:rPr>
              <a:t>:80896.0,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"55.64Q09.D01G"</a:t>
            </a:r>
            <a:r>
              <a:rPr lang="en-US" altLang="zh-TW" sz="1400" b="0" dirty="0">
                <a:solidFill>
                  <a:schemeClr val="tx1"/>
                </a:solidFill>
              </a:rPr>
              <a:t>:78817.0,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"31986100"</a:t>
            </a:r>
            <a:r>
              <a:rPr lang="en-US" altLang="zh-TW" sz="1400" b="0" dirty="0">
                <a:solidFill>
                  <a:schemeClr val="tx1"/>
                </a:solidFill>
              </a:rPr>
              <a:t>:82229.0,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"34.63Y04.001"</a:t>
            </a:r>
            <a:r>
              <a:rPr lang="en-US" altLang="zh-TW" sz="1400" b="0" dirty="0">
                <a:solidFill>
                  <a:schemeClr val="tx1"/>
                </a:solidFill>
              </a:rPr>
              <a:t>:77306.0,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"55.67E01.M01G"</a:t>
            </a:r>
            <a:r>
              <a:rPr lang="en-US" altLang="zh-TW" sz="1400" b="0" dirty="0">
                <a:solidFill>
                  <a:schemeClr val="tx1"/>
                </a:solidFill>
              </a:rPr>
              <a:t>:80501.0,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"47.60X01.001"</a:t>
            </a:r>
            <a:r>
              <a:rPr lang="en-US" altLang="zh-TW" sz="1400" b="0" dirty="0">
                <a:solidFill>
                  <a:schemeClr val="tx1"/>
                </a:solidFill>
              </a:rPr>
              <a:t>:77711.0,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"57.6C509.S08"</a:t>
            </a:r>
            <a:r>
              <a:rPr lang="en-US" altLang="zh-TW" sz="1400" b="0" dirty="0">
                <a:solidFill>
                  <a:schemeClr val="tx1"/>
                </a:solidFill>
              </a:rPr>
              <a:t>:79729.0</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"PartNumberCount"</a:t>
            </a:r>
            <a:r>
              <a:rPr lang="en-US" altLang="zh-TW" sz="1400" b="0" dirty="0">
                <a:solidFill>
                  <a:schemeClr val="tx1"/>
                </a:solidFill>
              </a:rPr>
              <a:t>:8,</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"SpendTime"</a:t>
            </a:r>
            <a:r>
              <a:rPr lang="en-US" altLang="zh-TW" sz="1400" b="0" dirty="0">
                <a:solidFill>
                  <a:schemeClr val="tx1"/>
                </a:solidFill>
              </a:rPr>
              <a:t>:15</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a:t>
            </a:r>
            <a:endParaRPr lang="zh-TW" altLang="en-US" sz="1400" dirty="0">
              <a:solidFill>
                <a:schemeClr val="tx1"/>
              </a:solidFill>
            </a:endParaRPr>
          </a:p>
        </p:txBody>
      </p:sp>
      <p:sp>
        <p:nvSpPr>
          <p:cNvPr id="3" name="矩形 2"/>
          <p:cNvSpPr/>
          <p:nvPr/>
        </p:nvSpPr>
        <p:spPr>
          <a:xfrm>
            <a:off x="691115" y="1233130"/>
            <a:ext cx="2670223" cy="2246769"/>
          </a:xfrm>
          <a:prstGeom prst="rect">
            <a:avLst/>
          </a:prstGeom>
        </p:spPr>
        <p:txBody>
          <a:bodyPr wrap="square">
            <a:spAutoFit/>
          </a:bodyPr>
          <a:lstStyle/>
          <a:p>
            <a:pPr algn="l"/>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"token"</a:t>
            </a:r>
            <a:r>
              <a:rPr lang="en-US" altLang="zh-TW" sz="1400" b="0" dirty="0">
                <a:solidFill>
                  <a:schemeClr val="tx1"/>
                </a:solidFill>
              </a:rPr>
              <a:t>:"test123"</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b="0" dirty="0" smtClean="0">
                <a:solidFill>
                  <a:schemeClr val="tx1"/>
                </a:solidFill>
              </a:rPr>
              <a:t>}</a:t>
            </a:r>
          </a:p>
          <a:p>
            <a:pPr algn="l"/>
            <a:r>
              <a:rPr lang="zh-TW" altLang="en-US" sz="1400" b="0" dirty="0">
                <a:solidFill>
                  <a:schemeClr val="tx1"/>
                </a:solidFill>
              </a:rPr>
              <a:t> </a:t>
            </a:r>
            <a:r>
              <a:rPr lang="zh-TW" altLang="en-US" sz="1400" b="0" dirty="0" smtClean="0">
                <a:solidFill>
                  <a:schemeClr val="tx1"/>
                </a:solidFill>
              </a:rPr>
              <a:t>  </a:t>
            </a:r>
            <a:r>
              <a:rPr lang="en-US" altLang="zh-TW" sz="1400" b="0" dirty="0" smtClean="0">
                <a:solidFill>
                  <a:schemeClr val="tx1"/>
                </a:solidFill>
              </a:rPr>
              <a:t>,</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      </a:t>
            </a:r>
            <a:r>
              <a:rPr lang="en-US" altLang="zh-TW" sz="1400" dirty="0">
                <a:solidFill>
                  <a:schemeClr val="tx1"/>
                </a:solidFill>
              </a:rPr>
              <a:t>"name"</a:t>
            </a:r>
            <a:r>
              <a:rPr lang="en-US" altLang="zh-TW" sz="1400" b="0" dirty="0">
                <a:solidFill>
                  <a:schemeClr val="tx1"/>
                </a:solidFill>
              </a:rPr>
              <a:t>:"</a:t>
            </a:r>
            <a:r>
              <a:rPr lang="en-US" altLang="zh-TW" sz="1400" b="0" dirty="0" err="1" smtClean="0">
                <a:solidFill>
                  <a:schemeClr val="tx1"/>
                </a:solidFill>
              </a:rPr>
              <a:t>chandra</a:t>
            </a:r>
            <a:r>
              <a:rPr lang="en-US" altLang="zh-TW" sz="1400" b="0" dirty="0" smtClean="0">
                <a:solidFill>
                  <a:schemeClr val="tx1"/>
                </a:solidFill>
              </a:rPr>
              <a:t>“,</a:t>
            </a:r>
          </a:p>
          <a:p>
            <a:pPr algn="l"/>
            <a:r>
              <a:rPr lang="en-US" altLang="zh-TW" sz="1400" dirty="0" smtClean="0">
                <a:solidFill>
                  <a:schemeClr val="tx1"/>
                </a:solidFill>
              </a:rPr>
              <a:t>    “</a:t>
            </a:r>
            <a:r>
              <a:rPr lang="en-US" altLang="zh-TW" sz="1400" dirty="0">
                <a:solidFill>
                  <a:schemeClr val="tx1"/>
                </a:solidFill>
              </a:rPr>
              <a:t>address”</a:t>
            </a:r>
            <a:r>
              <a:rPr lang="en-US" altLang="zh-TW" sz="1400" b="0" dirty="0">
                <a:solidFill>
                  <a:schemeClr val="tx1"/>
                </a:solidFill>
              </a:rPr>
              <a:t>:”</a:t>
            </a:r>
            <a:r>
              <a:rPr lang="en-US" altLang="zh-TW" sz="1400" b="0" dirty="0" err="1">
                <a:solidFill>
                  <a:schemeClr val="tx1"/>
                </a:solidFill>
              </a:rPr>
              <a:t>hsinchu</a:t>
            </a:r>
            <a:r>
              <a:rPr lang="en-US" altLang="zh-TW" sz="1400" b="0" dirty="0">
                <a:solidFill>
                  <a:schemeClr val="tx1"/>
                </a:solidFill>
              </a:rPr>
              <a:t>”</a:t>
            </a:r>
            <a:br>
              <a:rPr lang="en-US" altLang="zh-TW" sz="1400" b="0" dirty="0">
                <a:solidFill>
                  <a:schemeClr val="tx1"/>
                </a:solidFill>
              </a:rPr>
            </a:br>
            <a:r>
              <a:rPr lang="en-US" altLang="zh-TW" sz="1400" b="0" dirty="0">
                <a:solidFill>
                  <a:schemeClr val="tx1"/>
                </a:solidFill>
              </a:rPr>
              <a:t>   }</a:t>
            </a:r>
            <a:r>
              <a:rPr lang="en-US" altLang="zh-TW" sz="1400" dirty="0">
                <a:solidFill>
                  <a:schemeClr val="tx1"/>
                </a:solidFill>
              </a:rPr>
              <a:t/>
            </a:r>
            <a:br>
              <a:rPr lang="en-US" altLang="zh-TW" sz="1400" dirty="0">
                <a:solidFill>
                  <a:schemeClr val="tx1"/>
                </a:solidFill>
              </a:rPr>
            </a:br>
            <a:r>
              <a:rPr lang="en-US" altLang="zh-TW" sz="1400" b="0" dirty="0">
                <a:solidFill>
                  <a:schemeClr val="tx1"/>
                </a:solidFill>
              </a:rPr>
              <a:t>]</a:t>
            </a:r>
            <a:endParaRPr lang="zh-TW" altLang="en-US" sz="1400" dirty="0">
              <a:solidFill>
                <a:schemeClr val="tx1"/>
              </a:solidFill>
            </a:endParaRPr>
          </a:p>
        </p:txBody>
      </p:sp>
      <p:sp>
        <p:nvSpPr>
          <p:cNvPr id="4" name="文字方塊 3"/>
          <p:cNvSpPr txBox="1"/>
          <p:nvPr/>
        </p:nvSpPr>
        <p:spPr>
          <a:xfrm>
            <a:off x="241222" y="1226289"/>
            <a:ext cx="284052" cy="307777"/>
          </a:xfrm>
          <a:prstGeom prst="rect">
            <a:avLst/>
          </a:prstGeom>
          <a:noFill/>
        </p:spPr>
        <p:txBody>
          <a:bodyPr wrap="none" rtlCol="0">
            <a:spAutoFit/>
          </a:bodyPr>
          <a:lstStyle/>
          <a:p>
            <a:r>
              <a:rPr lang="en-US" altLang="zh-TW" sz="1400" dirty="0" smtClean="0">
                <a:solidFill>
                  <a:schemeClr val="tx1"/>
                </a:solidFill>
              </a:rPr>
              <a:t>4</a:t>
            </a:r>
            <a:endParaRPr lang="zh-TW" altLang="en-US" sz="1400" dirty="0">
              <a:solidFill>
                <a:schemeClr val="tx1"/>
              </a:solidFill>
            </a:endParaRPr>
          </a:p>
        </p:txBody>
      </p:sp>
      <p:sp>
        <p:nvSpPr>
          <p:cNvPr id="5" name="文字方塊 4"/>
          <p:cNvSpPr txBox="1"/>
          <p:nvPr/>
        </p:nvSpPr>
        <p:spPr>
          <a:xfrm>
            <a:off x="4326892" y="1226289"/>
            <a:ext cx="284052" cy="307777"/>
          </a:xfrm>
          <a:prstGeom prst="rect">
            <a:avLst/>
          </a:prstGeom>
          <a:noFill/>
        </p:spPr>
        <p:txBody>
          <a:bodyPr wrap="none" rtlCol="0">
            <a:spAutoFit/>
          </a:bodyPr>
          <a:lstStyle/>
          <a:p>
            <a:r>
              <a:rPr lang="en-US" altLang="zh-TW" sz="1400" dirty="0" smtClean="0">
                <a:solidFill>
                  <a:schemeClr val="tx1"/>
                </a:solidFill>
              </a:rPr>
              <a:t>5</a:t>
            </a:r>
            <a:endParaRPr lang="zh-TW" altLang="en-US" sz="1400" dirty="0">
              <a:solidFill>
                <a:schemeClr val="tx1"/>
              </a:solidFill>
            </a:endParaRPr>
          </a:p>
        </p:txBody>
      </p:sp>
      <p:sp>
        <p:nvSpPr>
          <p:cNvPr id="6"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r>
              <a:rPr lang="en-US" altLang="zh-TW" kern="0" dirty="0" smtClean="0"/>
              <a:t>Continue</a:t>
            </a:r>
          </a:p>
        </p:txBody>
      </p:sp>
    </p:spTree>
    <p:extLst>
      <p:ext uri="{BB962C8B-B14F-4D97-AF65-F5344CB8AC3E}">
        <p14:creationId xmlns:p14="http://schemas.microsoft.com/office/powerpoint/2010/main" val="2623280090"/>
      </p:ext>
    </p:extLst>
  </p:cSld>
  <p:clrMapOvr>
    <a:masterClrMapping/>
  </p:clrMapOvr>
  <p:transition spd="med">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r>
              <a:rPr lang="en-US" altLang="zh-TW" sz="3600" kern="0" dirty="0" smtClean="0"/>
              <a:t>Call Another Project’s Web Service</a:t>
            </a:r>
          </a:p>
        </p:txBody>
      </p:sp>
      <p:sp>
        <p:nvSpPr>
          <p:cNvPr id="3" name="矩形 2"/>
          <p:cNvSpPr/>
          <p:nvPr/>
        </p:nvSpPr>
        <p:spPr>
          <a:xfrm>
            <a:off x="857362" y="1184133"/>
            <a:ext cx="7062254" cy="2800767"/>
          </a:xfrm>
          <a:prstGeom prst="rect">
            <a:avLst/>
          </a:prstGeom>
        </p:spPr>
        <p:txBody>
          <a:bodyPr wrap="none">
            <a:spAutoFit/>
          </a:bodyPr>
          <a:lstStyle/>
          <a:p>
            <a:pPr algn="l"/>
            <a:r>
              <a:rPr lang="en-US" altLang="zh-TW" sz="1600" dirty="0">
                <a:solidFill>
                  <a:schemeClr val="tx1"/>
                </a:solidFill>
              </a:rPr>
              <a:t>http://10.37.36.111/AvatarWebApi/wwwroot/api/ForecastWeather </a:t>
            </a:r>
            <a:r>
              <a:rPr lang="en-US" altLang="zh-TW" sz="1600" dirty="0" smtClean="0">
                <a:solidFill>
                  <a:schemeClr val="tx1"/>
                </a:solidFill>
              </a:rPr>
              <a:t> POST</a:t>
            </a:r>
          </a:p>
          <a:p>
            <a:pPr algn="l"/>
            <a:endParaRPr lang="en-US" altLang="zh-TW" sz="1600" b="0" dirty="0" smtClean="0">
              <a:solidFill>
                <a:schemeClr val="tx1"/>
              </a:solidFill>
            </a:endParaRPr>
          </a:p>
          <a:p>
            <a:pPr algn="l"/>
            <a:r>
              <a:rPr lang="en-US" altLang="zh-TW" sz="1600" b="0" dirty="0" smtClean="0">
                <a:solidFill>
                  <a:schemeClr val="tx1"/>
                </a:solidFill>
              </a:rPr>
              <a:t>[</a:t>
            </a:r>
            <a:r>
              <a:rPr lang="en-US" altLang="zh-TW" sz="1600" b="0" dirty="0">
                <a:solidFill>
                  <a:schemeClr val="tx1"/>
                </a:solidFill>
              </a:rPr>
              <a:t>  </a:t>
            </a:r>
            <a:r>
              <a:rPr lang="en-US" altLang="zh-TW" sz="1600" dirty="0">
                <a:solidFill>
                  <a:schemeClr val="tx1"/>
                </a:solidFill>
              </a:rPr>
              <a:t/>
            </a:r>
            <a:br>
              <a:rPr lang="en-US" altLang="zh-TW" sz="1600" dirty="0">
                <a:solidFill>
                  <a:schemeClr val="tx1"/>
                </a:solidFill>
              </a:rPr>
            </a:br>
            <a:r>
              <a:rPr lang="en-US" altLang="zh-TW" sz="1600" b="0" dirty="0">
                <a:solidFill>
                  <a:schemeClr val="tx1"/>
                </a:solidFill>
              </a:rPr>
              <a:t>   {  </a:t>
            </a:r>
            <a:r>
              <a:rPr lang="en-US" altLang="zh-TW" sz="1600" dirty="0">
                <a:solidFill>
                  <a:schemeClr val="tx1"/>
                </a:solidFill>
              </a:rPr>
              <a:t/>
            </a:r>
            <a:br>
              <a:rPr lang="en-US" altLang="zh-TW" sz="1600" dirty="0">
                <a:solidFill>
                  <a:schemeClr val="tx1"/>
                </a:solidFill>
              </a:rPr>
            </a:br>
            <a:r>
              <a:rPr lang="en-US" altLang="zh-TW" sz="1600" b="0" dirty="0">
                <a:solidFill>
                  <a:schemeClr val="tx1"/>
                </a:solidFill>
              </a:rPr>
              <a:t>      </a:t>
            </a:r>
            <a:r>
              <a:rPr lang="en-US" altLang="zh-TW" sz="1600" dirty="0">
                <a:solidFill>
                  <a:schemeClr val="tx1"/>
                </a:solidFill>
              </a:rPr>
              <a:t>"</a:t>
            </a:r>
            <a:r>
              <a:rPr lang="en-US" altLang="zh-TW" sz="1600" dirty="0" err="1">
                <a:solidFill>
                  <a:schemeClr val="tx1"/>
                </a:solidFill>
              </a:rPr>
              <a:t>Token"</a:t>
            </a:r>
            <a:r>
              <a:rPr lang="en-US" altLang="zh-TW" sz="1600" b="0" dirty="0" err="1">
                <a:solidFill>
                  <a:schemeClr val="tx1"/>
                </a:solidFill>
              </a:rPr>
              <a:t>:"SAP</a:t>
            </a:r>
            <a:r>
              <a:rPr lang="en-US" altLang="zh-TW" sz="1600" b="0" dirty="0">
                <a:solidFill>
                  <a:schemeClr val="tx1"/>
                </a:solidFill>
              </a:rPr>
              <a:t>"</a:t>
            </a:r>
            <a:r>
              <a:rPr lang="en-US" altLang="zh-TW" sz="1600" dirty="0">
                <a:solidFill>
                  <a:schemeClr val="tx1"/>
                </a:solidFill>
              </a:rPr>
              <a:t/>
            </a:r>
            <a:br>
              <a:rPr lang="en-US" altLang="zh-TW" sz="1600" dirty="0">
                <a:solidFill>
                  <a:schemeClr val="tx1"/>
                </a:solidFill>
              </a:rPr>
            </a:br>
            <a:r>
              <a:rPr lang="en-US" altLang="zh-TW" sz="1600" b="0" dirty="0">
                <a:solidFill>
                  <a:schemeClr val="tx1"/>
                </a:solidFill>
              </a:rPr>
              <a:t>   },</a:t>
            </a:r>
            <a:r>
              <a:rPr lang="en-US" altLang="zh-TW" sz="1600" dirty="0">
                <a:solidFill>
                  <a:schemeClr val="tx1"/>
                </a:solidFill>
              </a:rPr>
              <a:t/>
            </a:r>
            <a:br>
              <a:rPr lang="en-US" altLang="zh-TW" sz="1600" dirty="0">
                <a:solidFill>
                  <a:schemeClr val="tx1"/>
                </a:solidFill>
              </a:rPr>
            </a:br>
            <a:r>
              <a:rPr lang="en-US" altLang="zh-TW" sz="1600" b="0" dirty="0">
                <a:solidFill>
                  <a:schemeClr val="tx1"/>
                </a:solidFill>
              </a:rPr>
              <a:t>   {  </a:t>
            </a:r>
            <a:r>
              <a:rPr lang="en-US" altLang="zh-TW" sz="1600" dirty="0">
                <a:solidFill>
                  <a:schemeClr val="tx1"/>
                </a:solidFill>
              </a:rPr>
              <a:t/>
            </a:r>
            <a:br>
              <a:rPr lang="en-US" altLang="zh-TW" sz="1600" dirty="0">
                <a:solidFill>
                  <a:schemeClr val="tx1"/>
                </a:solidFill>
              </a:rPr>
            </a:br>
            <a:r>
              <a:rPr lang="en-US" altLang="zh-TW" sz="1600" b="0" dirty="0">
                <a:solidFill>
                  <a:schemeClr val="tx1"/>
                </a:solidFill>
              </a:rPr>
              <a:t>      </a:t>
            </a:r>
            <a:r>
              <a:rPr lang="en-US" altLang="zh-TW" sz="1600" dirty="0">
                <a:solidFill>
                  <a:schemeClr val="tx1"/>
                </a:solidFill>
              </a:rPr>
              <a:t>"name"</a:t>
            </a:r>
            <a:r>
              <a:rPr lang="en-US" altLang="zh-TW" sz="1600" b="0" dirty="0">
                <a:solidFill>
                  <a:schemeClr val="tx1"/>
                </a:solidFill>
              </a:rPr>
              <a:t>:"</a:t>
            </a:r>
            <a:r>
              <a:rPr lang="en-US" altLang="zh-TW" sz="1600" b="0" dirty="0" err="1">
                <a:solidFill>
                  <a:schemeClr val="tx1"/>
                </a:solidFill>
              </a:rPr>
              <a:t>hsinchu</a:t>
            </a:r>
            <a:r>
              <a:rPr lang="en-US" altLang="zh-TW" sz="1600" b="0" dirty="0">
                <a:solidFill>
                  <a:schemeClr val="tx1"/>
                </a:solidFill>
              </a:rPr>
              <a:t>",</a:t>
            </a:r>
            <a:r>
              <a:rPr lang="en-US" altLang="zh-TW" sz="1600" dirty="0">
                <a:solidFill>
                  <a:schemeClr val="tx1"/>
                </a:solidFill>
              </a:rPr>
              <a:t/>
            </a:r>
            <a:br>
              <a:rPr lang="en-US" altLang="zh-TW" sz="1600" dirty="0">
                <a:solidFill>
                  <a:schemeClr val="tx1"/>
                </a:solidFill>
              </a:rPr>
            </a:br>
            <a:r>
              <a:rPr lang="en-US" altLang="zh-TW" sz="1600" b="0" dirty="0">
                <a:solidFill>
                  <a:schemeClr val="tx1"/>
                </a:solidFill>
              </a:rPr>
              <a:t>      </a:t>
            </a:r>
            <a:r>
              <a:rPr lang="en-US" altLang="zh-TW" sz="1600" dirty="0">
                <a:solidFill>
                  <a:schemeClr val="tx1"/>
                </a:solidFill>
              </a:rPr>
              <a:t>"language"</a:t>
            </a:r>
            <a:r>
              <a:rPr lang="en-US" altLang="zh-TW" sz="1600" b="0" dirty="0">
                <a:solidFill>
                  <a:schemeClr val="tx1"/>
                </a:solidFill>
              </a:rPr>
              <a:t>:"</a:t>
            </a:r>
            <a:r>
              <a:rPr lang="en-US" altLang="zh-TW" sz="1600" b="0" dirty="0" err="1">
                <a:solidFill>
                  <a:schemeClr val="tx1"/>
                </a:solidFill>
              </a:rPr>
              <a:t>en</a:t>
            </a:r>
            <a:r>
              <a:rPr lang="en-US" altLang="zh-TW" sz="1600" b="0" dirty="0">
                <a:solidFill>
                  <a:schemeClr val="tx1"/>
                </a:solidFill>
              </a:rPr>
              <a:t>"</a:t>
            </a:r>
            <a:r>
              <a:rPr lang="en-US" altLang="zh-TW" sz="1600" dirty="0">
                <a:solidFill>
                  <a:schemeClr val="tx1"/>
                </a:solidFill>
              </a:rPr>
              <a:t/>
            </a:r>
            <a:br>
              <a:rPr lang="en-US" altLang="zh-TW" sz="1600" dirty="0">
                <a:solidFill>
                  <a:schemeClr val="tx1"/>
                </a:solidFill>
              </a:rPr>
            </a:br>
            <a:r>
              <a:rPr lang="en-US" altLang="zh-TW" sz="1600" b="0" dirty="0">
                <a:solidFill>
                  <a:schemeClr val="tx1"/>
                </a:solidFill>
              </a:rPr>
              <a:t>   }</a:t>
            </a:r>
            <a:r>
              <a:rPr lang="en-US" altLang="zh-TW" sz="1600" dirty="0">
                <a:solidFill>
                  <a:schemeClr val="tx1"/>
                </a:solidFill>
              </a:rPr>
              <a:t/>
            </a:r>
            <a:br>
              <a:rPr lang="en-US" altLang="zh-TW" sz="1600" dirty="0">
                <a:solidFill>
                  <a:schemeClr val="tx1"/>
                </a:solidFill>
              </a:rPr>
            </a:br>
            <a:r>
              <a:rPr lang="en-US" altLang="zh-TW" sz="1600" b="0" dirty="0">
                <a:solidFill>
                  <a:schemeClr val="tx1"/>
                </a:solidFill>
              </a:rPr>
              <a:t>]</a:t>
            </a:r>
            <a:endParaRPr lang="zh-TW" altLang="en-US" sz="1600" dirty="0">
              <a:solidFill>
                <a:schemeClr val="tx1"/>
              </a:solidFill>
            </a:endParaRPr>
          </a:p>
        </p:txBody>
      </p:sp>
      <p:sp>
        <p:nvSpPr>
          <p:cNvPr id="4" name="矩形 3"/>
          <p:cNvSpPr/>
          <p:nvPr/>
        </p:nvSpPr>
        <p:spPr>
          <a:xfrm>
            <a:off x="857362" y="4366959"/>
            <a:ext cx="5182829" cy="1323439"/>
          </a:xfrm>
          <a:prstGeom prst="rect">
            <a:avLst/>
          </a:prstGeom>
        </p:spPr>
        <p:txBody>
          <a:bodyPr wrap="none">
            <a:spAutoFit/>
          </a:bodyPr>
          <a:lstStyle/>
          <a:p>
            <a:pPr algn="l"/>
            <a:r>
              <a:rPr lang="en-US" altLang="zh-TW" sz="1600" kern="0" dirty="0">
                <a:solidFill>
                  <a:schemeClr val="tx1"/>
                </a:solidFill>
                <a:latin typeface="+mn-lt"/>
                <a:ea typeface="+mn-ea"/>
              </a:rPr>
              <a:t>Needed Object to Call </a:t>
            </a:r>
            <a:r>
              <a:rPr lang="en-US" altLang="zh-TW" sz="1600" kern="0" dirty="0" err="1">
                <a:solidFill>
                  <a:schemeClr val="tx1"/>
                </a:solidFill>
                <a:latin typeface="+mn-lt"/>
                <a:ea typeface="+mn-ea"/>
              </a:rPr>
              <a:t>WebService</a:t>
            </a:r>
            <a:r>
              <a:rPr lang="en-US" altLang="zh-TW" sz="1600" kern="0" dirty="0">
                <a:solidFill>
                  <a:schemeClr val="tx1"/>
                </a:solidFill>
                <a:latin typeface="+mn-lt"/>
                <a:ea typeface="+mn-ea"/>
              </a:rPr>
              <a:t>:</a:t>
            </a:r>
          </a:p>
          <a:p>
            <a:pPr algn="l"/>
            <a:endParaRPr lang="en-US" altLang="zh-TW" sz="1600" kern="0" dirty="0">
              <a:solidFill>
                <a:schemeClr val="tx1"/>
              </a:solidFill>
              <a:latin typeface="+mn-lt"/>
              <a:ea typeface="+mn-ea"/>
            </a:endParaRPr>
          </a:p>
          <a:p>
            <a:pPr marL="285750" indent="-285750" algn="l">
              <a:buFont typeface="Arial" panose="020B0604020202020204" pitchFamily="34" charset="0"/>
              <a:buChar char="•"/>
            </a:pPr>
            <a:r>
              <a:rPr lang="en-US" altLang="zh-TW" sz="1600" kern="0" dirty="0" err="1">
                <a:solidFill>
                  <a:schemeClr val="tx1"/>
                </a:solidFill>
                <a:latin typeface="+mn-lt"/>
                <a:ea typeface="+mn-ea"/>
              </a:rPr>
              <a:t>org.apache.http.impl.client.CloseableHttpClient</a:t>
            </a:r>
            <a:endParaRPr lang="en-US" altLang="zh-TW" sz="1600" kern="0" dirty="0">
              <a:solidFill>
                <a:schemeClr val="tx1"/>
              </a:solidFill>
              <a:latin typeface="+mn-lt"/>
              <a:ea typeface="+mn-ea"/>
            </a:endParaRPr>
          </a:p>
          <a:p>
            <a:pPr marL="285750" indent="-285750" algn="l">
              <a:buFont typeface="Arial" panose="020B0604020202020204" pitchFamily="34" charset="0"/>
              <a:buChar char="•"/>
            </a:pPr>
            <a:r>
              <a:rPr lang="en-US" altLang="zh-TW" sz="1600" kern="0" dirty="0" err="1">
                <a:solidFill>
                  <a:schemeClr val="tx1"/>
                </a:solidFill>
                <a:latin typeface="+mn-lt"/>
                <a:ea typeface="+mn-ea"/>
              </a:rPr>
              <a:t>org.apache.http.client.methods.HttpPost</a:t>
            </a:r>
            <a:endParaRPr lang="en-US" altLang="zh-TW" sz="1600" kern="0" dirty="0">
              <a:solidFill>
                <a:schemeClr val="tx1"/>
              </a:solidFill>
              <a:latin typeface="+mn-lt"/>
              <a:ea typeface="+mn-ea"/>
            </a:endParaRPr>
          </a:p>
          <a:p>
            <a:pPr marL="285750" indent="-285750" algn="l">
              <a:buFont typeface="Arial" panose="020B0604020202020204" pitchFamily="34" charset="0"/>
              <a:buChar char="•"/>
            </a:pPr>
            <a:r>
              <a:rPr lang="en-US" altLang="zh-TW" sz="1600" kern="0" dirty="0" err="1">
                <a:solidFill>
                  <a:schemeClr val="tx1"/>
                </a:solidFill>
                <a:latin typeface="+mn-lt"/>
                <a:ea typeface="+mn-ea"/>
              </a:rPr>
              <a:t>org.apache.http.HttpResponse</a:t>
            </a:r>
            <a:endParaRPr lang="zh-TW" altLang="en-US" sz="1600" kern="0" dirty="0">
              <a:solidFill>
                <a:schemeClr val="tx1"/>
              </a:solidFill>
              <a:latin typeface="+mn-lt"/>
              <a:ea typeface="+mn-ea"/>
            </a:endParaRPr>
          </a:p>
        </p:txBody>
      </p:sp>
    </p:spTree>
    <p:extLst>
      <p:ext uri="{BB962C8B-B14F-4D97-AF65-F5344CB8AC3E}">
        <p14:creationId xmlns:p14="http://schemas.microsoft.com/office/powerpoint/2010/main" val="1994564706"/>
      </p:ext>
    </p:extLst>
  </p:cSld>
  <p:clrMapOvr>
    <a:masterClrMapping/>
  </p:clrMapOvr>
  <p:transition spd="med">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85" y="1155516"/>
            <a:ext cx="7362825"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標題 1"/>
          <p:cNvSpPr txBox="1">
            <a:spLocks/>
          </p:cNvSpPr>
          <p:nvPr/>
        </p:nvSpPr>
        <p:spPr>
          <a:xfrm>
            <a:off x="1023938" y="163513"/>
            <a:ext cx="8120062" cy="733425"/>
          </a:xfrm>
          <a:prstGeom prst="rect">
            <a:avLst/>
          </a:prstGeom>
        </p:spPr>
        <p:txBody>
          <a:bodyPr/>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Helvetica 55 Roman"/>
                <a:ea typeface="新細明體" pitchFamily="18" charset="-120"/>
              </a:defRPr>
            </a:lvl2pPr>
            <a:lvl3pPr algn="l" rtl="0" eaLnBrk="0" fontAlgn="base" hangingPunct="0">
              <a:spcBef>
                <a:spcPct val="0"/>
              </a:spcBef>
              <a:spcAft>
                <a:spcPct val="0"/>
              </a:spcAft>
              <a:defRPr sz="3800" b="1">
                <a:solidFill>
                  <a:schemeClr val="tx2"/>
                </a:solidFill>
                <a:latin typeface="Helvetica 55 Roman"/>
                <a:ea typeface="新細明體" pitchFamily="18" charset="-120"/>
              </a:defRPr>
            </a:lvl3pPr>
            <a:lvl4pPr algn="l" rtl="0" eaLnBrk="0" fontAlgn="base" hangingPunct="0">
              <a:spcBef>
                <a:spcPct val="0"/>
              </a:spcBef>
              <a:spcAft>
                <a:spcPct val="0"/>
              </a:spcAft>
              <a:defRPr sz="3800" b="1">
                <a:solidFill>
                  <a:schemeClr val="tx2"/>
                </a:solidFill>
                <a:latin typeface="Helvetica 55 Roman"/>
                <a:ea typeface="新細明體" pitchFamily="18" charset="-120"/>
              </a:defRPr>
            </a:lvl4pPr>
            <a:lvl5pPr algn="l" rtl="0" eaLnBrk="0" fontAlgn="base" hangingPunct="0">
              <a:spcBef>
                <a:spcPct val="0"/>
              </a:spcBef>
              <a:spcAft>
                <a:spcPct val="0"/>
              </a:spcAft>
              <a:defRPr sz="3800" b="1">
                <a:solidFill>
                  <a:schemeClr val="tx2"/>
                </a:solidFill>
                <a:latin typeface="Helvetica 55 Roman"/>
                <a:ea typeface="新細明體" pitchFamily="18" charset="-120"/>
              </a:defRPr>
            </a:lvl5pPr>
            <a:lvl6pPr marL="457200" algn="l" rtl="0" fontAlgn="base">
              <a:spcBef>
                <a:spcPct val="0"/>
              </a:spcBef>
              <a:spcAft>
                <a:spcPct val="0"/>
              </a:spcAft>
              <a:defRPr sz="3800" b="1">
                <a:solidFill>
                  <a:schemeClr val="tx2"/>
                </a:solidFill>
                <a:latin typeface="Helvetica 55 Roman"/>
                <a:ea typeface="新細明體" pitchFamily="18" charset="-120"/>
              </a:defRPr>
            </a:lvl6pPr>
            <a:lvl7pPr marL="914400" algn="l" rtl="0" fontAlgn="base">
              <a:spcBef>
                <a:spcPct val="0"/>
              </a:spcBef>
              <a:spcAft>
                <a:spcPct val="0"/>
              </a:spcAft>
              <a:defRPr sz="3800" b="1">
                <a:solidFill>
                  <a:schemeClr val="tx2"/>
                </a:solidFill>
                <a:latin typeface="Helvetica 55 Roman"/>
                <a:ea typeface="新細明體" pitchFamily="18" charset="-120"/>
              </a:defRPr>
            </a:lvl7pPr>
            <a:lvl8pPr marL="1371600" algn="l" rtl="0" fontAlgn="base">
              <a:spcBef>
                <a:spcPct val="0"/>
              </a:spcBef>
              <a:spcAft>
                <a:spcPct val="0"/>
              </a:spcAft>
              <a:defRPr sz="3800" b="1">
                <a:solidFill>
                  <a:schemeClr val="tx2"/>
                </a:solidFill>
                <a:latin typeface="Helvetica 55 Roman"/>
                <a:ea typeface="新細明體" pitchFamily="18" charset="-120"/>
              </a:defRPr>
            </a:lvl8pPr>
            <a:lvl9pPr marL="1828800" algn="l" rtl="0" fontAlgn="base">
              <a:spcBef>
                <a:spcPct val="0"/>
              </a:spcBef>
              <a:spcAft>
                <a:spcPct val="0"/>
              </a:spcAft>
              <a:defRPr sz="3800" b="1">
                <a:solidFill>
                  <a:schemeClr val="tx2"/>
                </a:solidFill>
                <a:latin typeface="Helvetica 55 Roman"/>
                <a:ea typeface="新細明體" pitchFamily="18" charset="-120"/>
              </a:defRPr>
            </a:lvl9pPr>
          </a:lstStyle>
          <a:p>
            <a:r>
              <a:rPr lang="en-US" altLang="zh-TW" sz="3200" kern="0" dirty="0" smtClean="0"/>
              <a:t>Add Another project into current project</a:t>
            </a:r>
          </a:p>
        </p:txBody>
      </p:sp>
      <p:sp>
        <p:nvSpPr>
          <p:cNvPr id="5" name="文字方塊 4"/>
          <p:cNvSpPr txBox="1"/>
          <p:nvPr/>
        </p:nvSpPr>
        <p:spPr>
          <a:xfrm>
            <a:off x="433388" y="1297172"/>
            <a:ext cx="284052" cy="307777"/>
          </a:xfrm>
          <a:prstGeom prst="rect">
            <a:avLst/>
          </a:prstGeom>
          <a:noFill/>
        </p:spPr>
        <p:txBody>
          <a:bodyPr wrap="none" rtlCol="0">
            <a:spAutoFit/>
          </a:bodyPr>
          <a:lstStyle/>
          <a:p>
            <a:r>
              <a:rPr lang="en-US" altLang="zh-TW" sz="1400" dirty="0" smtClean="0">
                <a:solidFill>
                  <a:schemeClr val="tx1"/>
                </a:solidFill>
              </a:rPr>
              <a:t>1</a:t>
            </a:r>
            <a:endParaRPr lang="zh-TW" altLang="en-US" sz="1400" dirty="0">
              <a:solidFill>
                <a:schemeClr val="tx1"/>
              </a:solidFill>
            </a:endParaRPr>
          </a:p>
        </p:txBody>
      </p:sp>
    </p:spTree>
    <p:extLst>
      <p:ext uri="{BB962C8B-B14F-4D97-AF65-F5344CB8AC3E}">
        <p14:creationId xmlns:p14="http://schemas.microsoft.com/office/powerpoint/2010/main" val="666401902"/>
      </p:ext>
    </p:extLst>
  </p:cSld>
  <p:clrMapOvr>
    <a:masterClrMapping/>
  </p:clrMapOvr>
  <p:transition spd="med">
    <p:zoom dir="in"/>
  </p:transition>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Helvetica 55 Roman"/>
        <a:ea typeface="新細明體"/>
        <a:cs typeface=""/>
      </a:majorFont>
      <a:minorFont>
        <a:latin typeface="Helvetica 55 Roman"/>
        <a:ea typeface="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3296" tIns="46648" rIns="93296" bIns="46648" numCol="1" anchor="t" anchorCtr="0" compatLnSpc="1">
        <a:prstTxWarp prst="textNoShape">
          <a:avLst/>
        </a:prstTxWarp>
        <a:spAutoFit/>
      </a:bodyPr>
      <a:lstStyle>
        <a:defPPr marL="0" marR="0" indent="0" algn="ctr" defTabSz="93345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rgbClr val="008080"/>
            </a:solidFill>
            <a:effectLst/>
            <a:latin typeface="Arial" pitchFamily="34" charset="0"/>
            <a:ea typeface="新細明體" pitchFamily="18" charset="-12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57156</TotalTime>
  <Words>188</Words>
  <Application>Microsoft Office PowerPoint</Application>
  <PresentationFormat>如螢幕大小 (4:3)</PresentationFormat>
  <Paragraphs>61</Paragraphs>
  <Slides>12</Slides>
  <Notes>7</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預設簡報設計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Wistron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MRO 作業流程</dc:title>
  <dc:creator>Amy (L.C.)  Wu</dc:creator>
  <cp:lastModifiedBy>Chandra Huang/WIH/Wistron</cp:lastModifiedBy>
  <cp:revision>1583</cp:revision>
  <cp:lastPrinted>2014-11-25T07:06:47Z</cp:lastPrinted>
  <dcterms:created xsi:type="dcterms:W3CDTF">2001-08-02T01:42:32Z</dcterms:created>
  <dcterms:modified xsi:type="dcterms:W3CDTF">2016-01-27T08:29:14Z</dcterms:modified>
</cp:coreProperties>
</file>