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14"/>
  </p:notesMasterIdLst>
  <p:handoutMasterIdLst>
    <p:handoutMasterId r:id="rId15"/>
  </p:handoutMasterIdLst>
  <p:sldIdLst>
    <p:sldId id="256" r:id="rId5"/>
    <p:sldId id="490" r:id="rId6"/>
    <p:sldId id="491" r:id="rId7"/>
    <p:sldId id="493" r:id="rId8"/>
    <p:sldId id="495" r:id="rId9"/>
    <p:sldId id="496" r:id="rId10"/>
    <p:sldId id="492" r:id="rId11"/>
    <p:sldId id="497" r:id="rId12"/>
    <p:sldId id="494" r:id="rId13"/>
  </p:sldIdLst>
  <p:sldSz cx="12192000" cy="6858000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197E14"/>
    <a:srgbClr val="B2B2B2"/>
    <a:srgbClr val="808080"/>
    <a:srgbClr val="BBE0E3"/>
    <a:srgbClr val="333333"/>
    <a:srgbClr val="FFCCFF"/>
    <a:srgbClr val="79BC58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8172" autoAdjust="0"/>
  </p:normalViewPr>
  <p:slideViewPr>
    <p:cSldViewPr>
      <p:cViewPr varScale="1">
        <p:scale>
          <a:sx n="69" d="100"/>
          <a:sy n="69" d="100"/>
        </p:scale>
        <p:origin x="632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016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F85DFC1-A479-4D08-9122-DC0D7286DB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296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064BA9D-2804-4B04-94BC-96EB664698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5419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6" cy="6861906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368800" y="4207133"/>
            <a:ext cx="7518400" cy="1384995"/>
          </a:xfrm>
        </p:spPr>
        <p:txBody>
          <a:bodyPr anchor="ctr"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/>
              <a:t>Present’s Name</a:t>
            </a:r>
            <a:br>
              <a:rPr lang="en-US" altLang="zh-TW" dirty="0"/>
            </a:br>
            <a:r>
              <a:rPr lang="en-US" altLang="zh-TW" dirty="0"/>
              <a:t>Present’s Title</a:t>
            </a:r>
            <a:br>
              <a:rPr lang="en-US" altLang="zh-TW" dirty="0"/>
            </a:br>
            <a:r>
              <a:rPr lang="en-US" altLang="zh-TW" dirty="0"/>
              <a:t>Date</a:t>
            </a: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48" y="223286"/>
            <a:ext cx="177415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62805"/>
      </p:ext>
    </p:extLst>
  </p:cSld>
  <p:clrMapOvr>
    <a:masterClrMapping/>
  </p:clrMapOvr>
  <p:transition spd="slow"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9554D-3E97-4B1A-B17A-5BB8C1E1C5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5466815"/>
      </p:ext>
    </p:extLst>
  </p:cSld>
  <p:clrMapOvr>
    <a:masterClrMapping/>
  </p:clrMapOvr>
  <p:transition spd="slow"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843736" y="228601"/>
            <a:ext cx="738664" cy="5897563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600" y="228601"/>
            <a:ext cx="7569200" cy="5897563"/>
          </a:xfrm>
        </p:spPr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2F7E1-4E57-473C-8B9E-58C6DA8D48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8347223"/>
      </p:ext>
    </p:extLst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7600" y="1600201"/>
            <a:ext cx="10769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892800" y="65532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4283135"/>
      </p:ext>
    </p:extLst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599" y="4406900"/>
            <a:ext cx="10208684" cy="707886"/>
          </a:xfrm>
        </p:spPr>
        <p:txBody>
          <a:bodyPr/>
          <a:lstStyle>
            <a:lvl1pPr algn="l">
              <a:defRPr sz="4000" b="1" cap="all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599" y="2906713"/>
            <a:ext cx="1020868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5CDA1-515A-463D-A732-15F9CFB364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3718642"/>
      </p:ext>
    </p:extLst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600" y="1600201"/>
            <a:ext cx="508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00800" y="1600201"/>
            <a:ext cx="5181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6C57C-52B3-4FD7-B0DB-AD48534243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990088"/>
      </p:ext>
    </p:extLst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600" y="274639"/>
            <a:ext cx="10464800" cy="646331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1535113"/>
            <a:ext cx="4878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600" y="2174875"/>
            <a:ext cx="4878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FC5AC-C91A-4C06-9CB1-22798F04CB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643847"/>
      </p:ext>
    </p:extLst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5CDF4-F1C6-4C3A-9F04-64093E1656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0677846"/>
      </p:ext>
    </p:extLst>
  </p:cSld>
  <p:clrMapOvr>
    <a:masterClrMapping/>
  </p:clrMapOvr>
  <p:transition spd="slow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B37D7-9B9A-4D0E-AEAE-700AC7DF23E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8882611"/>
      </p:ext>
    </p:extLst>
  </p:cSld>
  <p:clrMapOvr>
    <a:masterClrMapping/>
  </p:clrMapOvr>
  <p:transition spd="slow"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601" y="1034990"/>
            <a:ext cx="3503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7601" y="1435101"/>
            <a:ext cx="3503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6EAE2-05FE-431D-9FC4-D647988B83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3740058"/>
      </p:ext>
    </p:extLst>
  </p:cSld>
  <p:clrMapOvr>
    <a:masterClrMapping/>
  </p:clrMapOvr>
  <p:transition spd="slow"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CDEDB-AEB3-43E2-BA3D-DED5F03D96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4332843"/>
      </p:ext>
    </p:extLst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0" cy="6860607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17600" y="411163"/>
            <a:ext cx="10464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dirty="0"/>
              <a:t>Click to edit Master title style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600201"/>
            <a:ext cx="10464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38799" y="6553200"/>
            <a:ext cx="91440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AB1FE89-9AA8-4D5B-B63B-2A1E0662465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zoom dir="in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inio.org.cn/docs/master/javascript-client-api-reference" TargetMode="External"/><Relationship Id="rId2" Type="http://schemas.openxmlformats.org/officeDocument/2006/relationships/hyperlink" Target="https://blog.csdn.net/lijingjingchn/article/details/106720371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lab.wks.wistron.com.cn/mld700/weeklyshare/minio_listen_samp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9829800" y="5715000"/>
            <a:ext cx="2590800" cy="96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微軟正黑體" panose="020B0604030504040204" pitchFamily="34" charset="-120"/>
              <a:buChar char="■"/>
            </a:pPr>
            <a:r>
              <a:rPr lang="en-US" altLang="en-US" sz="2200" b="1" dirty="0">
                <a:solidFill>
                  <a:schemeClr val="bg1"/>
                </a:solidFill>
                <a:latin typeface="+mn-lt"/>
                <a:ea typeface="細明體" pitchFamily="49" charset="-120"/>
              </a:rPr>
              <a:t>i4.0 IT Team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微軟正黑體" panose="020B0604030504040204" pitchFamily="34" charset="-120"/>
              <a:buChar char="■"/>
            </a:pPr>
            <a:r>
              <a:rPr lang="en-US" altLang="en-US" sz="2200" b="1">
                <a:solidFill>
                  <a:schemeClr val="bg1"/>
                </a:solidFill>
                <a:latin typeface="+mn-lt"/>
                <a:ea typeface="細明體" pitchFamily="49" charset="-120"/>
              </a:rPr>
              <a:t>2019/10/15</a:t>
            </a:r>
            <a:endParaRPr lang="en-US" altLang="en-US" sz="2200" b="1" dirty="0">
              <a:solidFill>
                <a:schemeClr val="bg1"/>
              </a:solidFill>
              <a:latin typeface="+mn-lt"/>
              <a:ea typeface="細明體" pitchFamily="49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733800" y="2895600"/>
            <a:ext cx="5455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err="1" smtClean="0"/>
              <a:t>Minio</a:t>
            </a:r>
            <a:r>
              <a:rPr lang="zh-TW" altLang="en-US" sz="5400" b="1" dirty="0" smtClean="0"/>
              <a:t>使用與應用</a:t>
            </a:r>
            <a:endParaRPr lang="zh-TW" altLang="en-US" sz="54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9829800" y="5709545"/>
            <a:ext cx="2026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MLD700</a:t>
            </a:r>
          </a:p>
          <a:p>
            <a:r>
              <a:rPr lang="en-US" altLang="zh-TW" sz="2800" dirty="0" smtClean="0"/>
              <a:t>Double Lee</a:t>
            </a:r>
            <a:endParaRPr lang="zh-TW" altLang="en-US" sz="2800" dirty="0"/>
          </a:p>
        </p:txBody>
      </p:sp>
    </p:spTree>
  </p:cSld>
  <p:clrMapOvr>
    <a:masterClrMapping/>
  </p:clrMapOvr>
  <p:transition spd="slow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7E447D-C419-402F-9858-720B5512AE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3" name="文字方塊 2"/>
          <p:cNvSpPr txBox="1"/>
          <p:nvPr/>
        </p:nvSpPr>
        <p:spPr>
          <a:xfrm>
            <a:off x="2209800" y="1295400"/>
            <a:ext cx="906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00000"/>
              </a:lnSpc>
              <a:buAutoNum type="arabicPeriod"/>
            </a:pPr>
            <a:r>
              <a:rPr lang="zh-TW" altLang="en-US" sz="3600" dirty="0" smtClean="0"/>
              <a:t>於</a:t>
            </a:r>
            <a:r>
              <a:rPr lang="en-US" altLang="zh-TW" sz="3600" dirty="0" smtClean="0"/>
              <a:t>Rancher</a:t>
            </a:r>
            <a:r>
              <a:rPr lang="zh-TW" altLang="en-US" sz="3600" dirty="0" smtClean="0"/>
              <a:t>上創建</a:t>
            </a:r>
            <a:r>
              <a:rPr lang="en-US" altLang="zh-TW" sz="3600" dirty="0" err="1" smtClean="0"/>
              <a:t>Minio</a:t>
            </a:r>
            <a:r>
              <a:rPr lang="zh-TW" altLang="en-US" sz="3600" dirty="0" smtClean="0"/>
              <a:t>注意事項</a:t>
            </a:r>
            <a:endParaRPr lang="en-US" altLang="zh-TW" sz="3600" dirty="0" smtClean="0"/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en-US" altLang="zh-TW" sz="3600" dirty="0" err="1" smtClean="0"/>
              <a:t>Minio</a:t>
            </a:r>
            <a:r>
              <a:rPr lang="en-US" altLang="zh-TW" sz="3600" dirty="0" smtClean="0"/>
              <a:t> Volume </a:t>
            </a:r>
            <a:r>
              <a:rPr lang="en-US" altLang="zh-TW" sz="3600" dirty="0"/>
              <a:t>Multiple </a:t>
            </a:r>
            <a:r>
              <a:rPr lang="en-US" altLang="zh-TW" sz="3600" dirty="0" smtClean="0"/>
              <a:t>Mount</a:t>
            </a:r>
            <a:endParaRPr lang="en-US" altLang="zh-TW" sz="3600" dirty="0" smtClean="0"/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en-US" altLang="zh-TW" sz="3600" dirty="0" err="1" smtClean="0"/>
              <a:t>Minio</a:t>
            </a:r>
            <a:r>
              <a:rPr lang="en-US" altLang="zh-TW" sz="3600" dirty="0" smtClean="0"/>
              <a:t> </a:t>
            </a:r>
            <a:r>
              <a:rPr lang="en-US" altLang="zh-TW" sz="3600" dirty="0" smtClean="0"/>
              <a:t>API</a:t>
            </a:r>
            <a:r>
              <a:rPr lang="zh-TW" altLang="en-US" sz="3600" dirty="0" smtClean="0"/>
              <a:t>介紹、範例、應用</a:t>
            </a:r>
            <a:endParaRPr lang="en-US" altLang="zh-TW" sz="3600" dirty="0" smtClean="0"/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zh-TW" altLang="en-US" sz="3600" dirty="0" smtClean="0"/>
              <a:t>應用情境分享、於</a:t>
            </a:r>
            <a:r>
              <a:rPr lang="en-US" altLang="zh-TW" sz="3600" dirty="0" smtClean="0"/>
              <a:t>K8S</a:t>
            </a:r>
            <a:r>
              <a:rPr lang="zh-TW" altLang="en-US" sz="3600" dirty="0" smtClean="0"/>
              <a:t>溝通方法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328828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31507"/>
              </p:ext>
            </p:extLst>
          </p:nvPr>
        </p:nvGraphicFramePr>
        <p:xfrm>
          <a:off x="1447800" y="1752600"/>
          <a:ext cx="99060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25033910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86275184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956031323"/>
                    </a:ext>
                  </a:extLst>
                </a:gridCol>
              </a:tblGrid>
              <a:tr h="481853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Long Horn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SSD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52499"/>
                  </a:ext>
                </a:extLst>
              </a:tr>
              <a:tr h="481853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單位成本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便宜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較貴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61173"/>
                  </a:ext>
                </a:extLst>
              </a:tr>
              <a:tr h="481853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效能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慢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快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617626"/>
                  </a:ext>
                </a:extLst>
              </a:tr>
              <a:tr h="481853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多點讀取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不支援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支援 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6784"/>
                  </a:ext>
                </a:extLst>
              </a:tr>
              <a:tr h="48185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Resize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不支援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支援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015595"/>
                  </a:ext>
                </a:extLst>
              </a:tr>
              <a:tr h="867335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適用情境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大量靜態檔案存放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非 </a:t>
                      </a:r>
                      <a:r>
                        <a:rPr lang="zh-TW" altLang="en-US" sz="2400" dirty="0" smtClean="0"/>
                        <a:t>大量靜態檔案存放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652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95983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5838825" cy="44862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81" y="228600"/>
            <a:ext cx="5619750" cy="2933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178" y="3162300"/>
            <a:ext cx="5010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5082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85800"/>
            <a:ext cx="8763000" cy="555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4494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762000"/>
            <a:ext cx="87534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7898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4A0FA29-CBCD-4C85-9932-20E2A78B98A5}"/>
              </a:ext>
            </a:extLst>
          </p:cNvPr>
          <p:cNvSpPr/>
          <p:nvPr/>
        </p:nvSpPr>
        <p:spPr>
          <a:xfrm>
            <a:off x="5627752" y="14382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Pod1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33F86C-89DF-4950-902D-4F7B76330194}"/>
              </a:ext>
            </a:extLst>
          </p:cNvPr>
          <p:cNvSpPr/>
          <p:nvPr/>
        </p:nvSpPr>
        <p:spPr>
          <a:xfrm>
            <a:off x="6818377" y="1428751"/>
            <a:ext cx="9144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8E22D584-8E53-42EB-9D1B-F57B8EC1265D}"/>
              </a:ext>
            </a:extLst>
          </p:cNvPr>
          <p:cNvSpPr/>
          <p:nvPr/>
        </p:nvSpPr>
        <p:spPr>
          <a:xfrm>
            <a:off x="6818377" y="1914525"/>
            <a:ext cx="9144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A7366358-3520-4113-833D-72BFE333A374}"/>
              </a:ext>
            </a:extLst>
          </p:cNvPr>
          <p:cNvSpPr/>
          <p:nvPr/>
        </p:nvSpPr>
        <p:spPr>
          <a:xfrm>
            <a:off x="5637277" y="25527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Pod2</a:t>
            </a: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CB0C18C1-9644-4003-B34A-F48F7FE1E540}"/>
              </a:ext>
            </a:extLst>
          </p:cNvPr>
          <p:cNvSpPr/>
          <p:nvPr/>
        </p:nvSpPr>
        <p:spPr>
          <a:xfrm>
            <a:off x="6827902" y="2543175"/>
            <a:ext cx="9144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9A853099-9282-4347-A9EB-6819EABCAA8F}"/>
              </a:ext>
            </a:extLst>
          </p:cNvPr>
          <p:cNvSpPr/>
          <p:nvPr/>
        </p:nvSpPr>
        <p:spPr>
          <a:xfrm>
            <a:off x="6827902" y="3028950"/>
            <a:ext cx="9144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37A4143-4DAA-4F1F-9042-DAF38BA6C22C}"/>
              </a:ext>
            </a:extLst>
          </p:cNvPr>
          <p:cNvSpPr/>
          <p:nvPr/>
        </p:nvSpPr>
        <p:spPr>
          <a:xfrm>
            <a:off x="3551302" y="1447801"/>
            <a:ext cx="1819275" cy="201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Workload1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B03E14E5-588E-4138-A0E3-19659ED56867}"/>
              </a:ext>
            </a:extLst>
          </p:cNvPr>
          <p:cNvSpPr/>
          <p:nvPr/>
        </p:nvSpPr>
        <p:spPr>
          <a:xfrm>
            <a:off x="3551301" y="3895725"/>
            <a:ext cx="18192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Workload2</a:t>
            </a: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5AF4BC1A-792E-4C2E-8BD8-340BC73CF698}"/>
              </a:ext>
            </a:extLst>
          </p:cNvPr>
          <p:cNvSpPr/>
          <p:nvPr/>
        </p:nvSpPr>
        <p:spPr>
          <a:xfrm>
            <a:off x="5627752" y="38957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Pod1</a:t>
            </a:r>
          </a:p>
        </p:txBody>
      </p:sp>
      <p:sp>
        <p:nvSpPr>
          <p:cNvPr id="12" name="Rectangle 43">
            <a:extLst>
              <a:ext uri="{FF2B5EF4-FFF2-40B4-BE49-F238E27FC236}">
                <a16:creationId xmlns:a16="http://schemas.microsoft.com/office/drawing/2014/main" id="{26C33D27-6DFA-4184-93DB-9AC1EE4A3C23}"/>
              </a:ext>
            </a:extLst>
          </p:cNvPr>
          <p:cNvSpPr/>
          <p:nvPr/>
        </p:nvSpPr>
        <p:spPr>
          <a:xfrm>
            <a:off x="6827902" y="388620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52D5085-3941-4AB9-B049-ACC56C39EA32}"/>
              </a:ext>
            </a:extLst>
          </p:cNvPr>
          <p:cNvSpPr/>
          <p:nvPr/>
        </p:nvSpPr>
        <p:spPr>
          <a:xfrm>
            <a:off x="7847077" y="1495426"/>
            <a:ext cx="11906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44">
            <a:extLst>
              <a:ext uri="{FF2B5EF4-FFF2-40B4-BE49-F238E27FC236}">
                <a16:creationId xmlns:a16="http://schemas.microsoft.com/office/drawing/2014/main" id="{1071CFDC-347A-434B-9DC1-737F13AEB87F}"/>
              </a:ext>
            </a:extLst>
          </p:cNvPr>
          <p:cNvSpPr/>
          <p:nvPr/>
        </p:nvSpPr>
        <p:spPr>
          <a:xfrm>
            <a:off x="7847076" y="1990725"/>
            <a:ext cx="11906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C953FD07-3128-4341-8945-A5971D2E47A4}"/>
              </a:ext>
            </a:extLst>
          </p:cNvPr>
          <p:cNvSpPr/>
          <p:nvPr/>
        </p:nvSpPr>
        <p:spPr>
          <a:xfrm>
            <a:off x="7885176" y="2619375"/>
            <a:ext cx="11906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4D82448B-5945-4854-836F-B73C5B7081EE}"/>
              </a:ext>
            </a:extLst>
          </p:cNvPr>
          <p:cNvSpPr/>
          <p:nvPr/>
        </p:nvSpPr>
        <p:spPr>
          <a:xfrm>
            <a:off x="7885176" y="3124200"/>
            <a:ext cx="11906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47">
            <a:extLst>
              <a:ext uri="{FF2B5EF4-FFF2-40B4-BE49-F238E27FC236}">
                <a16:creationId xmlns:a16="http://schemas.microsoft.com/office/drawing/2014/main" id="{B777AFB7-F9EF-4C5B-BAC3-176123B83C1F}"/>
              </a:ext>
            </a:extLst>
          </p:cNvPr>
          <p:cNvSpPr/>
          <p:nvPr/>
        </p:nvSpPr>
        <p:spPr>
          <a:xfrm>
            <a:off x="7847076" y="4219575"/>
            <a:ext cx="11906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1011928C-B46F-4427-BDDF-53D000289CFF}"/>
              </a:ext>
            </a:extLst>
          </p:cNvPr>
          <p:cNvSpPr/>
          <p:nvPr/>
        </p:nvSpPr>
        <p:spPr>
          <a:xfrm>
            <a:off x="178851" y="1438275"/>
            <a:ext cx="1819275" cy="202882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Ingress1</a:t>
            </a:r>
          </a:p>
        </p:txBody>
      </p:sp>
      <p:sp>
        <p:nvSpPr>
          <p:cNvPr id="19" name="Rectangle 35">
            <a:extLst>
              <a:ext uri="{FF2B5EF4-FFF2-40B4-BE49-F238E27FC236}">
                <a16:creationId xmlns:a16="http://schemas.microsoft.com/office/drawing/2014/main" id="{C939AFEE-2C69-41B4-B13C-FDE9DC471652}"/>
              </a:ext>
            </a:extLst>
          </p:cNvPr>
          <p:cNvSpPr/>
          <p:nvPr/>
        </p:nvSpPr>
        <p:spPr>
          <a:xfrm>
            <a:off x="10028302" y="1495425"/>
            <a:ext cx="1819275" cy="441007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Volume</a:t>
            </a:r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id="{0C5C32D8-7A10-4E58-9BE7-DD49B5428B27}"/>
              </a:ext>
            </a:extLst>
          </p:cNvPr>
          <p:cNvSpPr/>
          <p:nvPr/>
        </p:nvSpPr>
        <p:spPr>
          <a:xfrm>
            <a:off x="7847076" y="5419725"/>
            <a:ext cx="1228725" cy="42862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Minio</a:t>
            </a:r>
          </a:p>
        </p:txBody>
      </p:sp>
      <p:sp>
        <p:nvSpPr>
          <p:cNvPr id="21" name="Rectangle 38">
            <a:extLst>
              <a:ext uri="{FF2B5EF4-FFF2-40B4-BE49-F238E27FC236}">
                <a16:creationId xmlns:a16="http://schemas.microsoft.com/office/drawing/2014/main" id="{6285770C-AB8C-46C6-A660-2A4C98FF1D0F}"/>
              </a:ext>
            </a:extLst>
          </p:cNvPr>
          <p:cNvSpPr/>
          <p:nvPr/>
        </p:nvSpPr>
        <p:spPr>
          <a:xfrm>
            <a:off x="3551301" y="5181600"/>
            <a:ext cx="18192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Workload3</a:t>
            </a:r>
          </a:p>
        </p:txBody>
      </p:sp>
      <p:sp>
        <p:nvSpPr>
          <p:cNvPr id="22" name="Rectangle 39">
            <a:extLst>
              <a:ext uri="{FF2B5EF4-FFF2-40B4-BE49-F238E27FC236}">
                <a16:creationId xmlns:a16="http://schemas.microsoft.com/office/drawing/2014/main" id="{BC4416E3-EA19-4392-9010-5357F9383944}"/>
              </a:ext>
            </a:extLst>
          </p:cNvPr>
          <p:cNvSpPr/>
          <p:nvPr/>
        </p:nvSpPr>
        <p:spPr>
          <a:xfrm>
            <a:off x="5580127" y="5181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Pod1</a:t>
            </a:r>
          </a:p>
        </p:txBody>
      </p:sp>
      <p:sp>
        <p:nvSpPr>
          <p:cNvPr id="23" name="Rectangle 40">
            <a:extLst>
              <a:ext uri="{FF2B5EF4-FFF2-40B4-BE49-F238E27FC236}">
                <a16:creationId xmlns:a16="http://schemas.microsoft.com/office/drawing/2014/main" id="{6E54F7D1-C180-44CE-96EE-A663C8B940CB}"/>
              </a:ext>
            </a:extLst>
          </p:cNvPr>
          <p:cNvSpPr/>
          <p:nvPr/>
        </p:nvSpPr>
        <p:spPr>
          <a:xfrm>
            <a:off x="6818377" y="518160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24" name="Arrow: Left-Right 8">
            <a:extLst>
              <a:ext uri="{FF2B5EF4-FFF2-40B4-BE49-F238E27FC236}">
                <a16:creationId xmlns:a16="http://schemas.microsoft.com/office/drawing/2014/main" id="{07A892FA-9F68-4940-83BE-60CED4BCEE85}"/>
              </a:ext>
            </a:extLst>
          </p:cNvPr>
          <p:cNvSpPr/>
          <p:nvPr/>
        </p:nvSpPr>
        <p:spPr>
          <a:xfrm>
            <a:off x="9124951" y="1424559"/>
            <a:ext cx="1219200" cy="485775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Mount</a:t>
            </a:r>
          </a:p>
        </p:txBody>
      </p:sp>
      <p:sp>
        <p:nvSpPr>
          <p:cNvPr id="25" name="Arrow: Left-Right 49">
            <a:extLst>
              <a:ext uri="{FF2B5EF4-FFF2-40B4-BE49-F238E27FC236}">
                <a16:creationId xmlns:a16="http://schemas.microsoft.com/office/drawing/2014/main" id="{B8BC5C63-E540-432A-BCC8-1C5100805AEC}"/>
              </a:ext>
            </a:extLst>
          </p:cNvPr>
          <p:cNvSpPr/>
          <p:nvPr/>
        </p:nvSpPr>
        <p:spPr>
          <a:xfrm>
            <a:off x="9124950" y="5415534"/>
            <a:ext cx="1219200" cy="485775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Mount</a:t>
            </a:r>
          </a:p>
        </p:txBody>
      </p:sp>
      <p:sp>
        <p:nvSpPr>
          <p:cNvPr id="26" name="Rectangle 52">
            <a:extLst>
              <a:ext uri="{FF2B5EF4-FFF2-40B4-BE49-F238E27FC236}">
                <a16:creationId xmlns:a16="http://schemas.microsoft.com/office/drawing/2014/main" id="{8921A3CE-8FBE-4EA3-B439-0963C532E61E}"/>
              </a:ext>
            </a:extLst>
          </p:cNvPr>
          <p:cNvSpPr/>
          <p:nvPr/>
        </p:nvSpPr>
        <p:spPr>
          <a:xfrm>
            <a:off x="195262" y="5176837"/>
            <a:ext cx="1819275" cy="9144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Ingress2</a:t>
            </a:r>
          </a:p>
        </p:txBody>
      </p:sp>
      <p:sp>
        <p:nvSpPr>
          <p:cNvPr id="27" name="Arrow: Left-Right 53">
            <a:extLst>
              <a:ext uri="{FF2B5EF4-FFF2-40B4-BE49-F238E27FC236}">
                <a16:creationId xmlns:a16="http://schemas.microsoft.com/office/drawing/2014/main" id="{5DC9DF0B-5125-4702-9F64-AD59C3DD05B2}"/>
              </a:ext>
            </a:extLst>
          </p:cNvPr>
          <p:cNvSpPr/>
          <p:nvPr/>
        </p:nvSpPr>
        <p:spPr>
          <a:xfrm>
            <a:off x="9124950" y="2519934"/>
            <a:ext cx="1219200" cy="485775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Mount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437A4143-4DAA-4F1F-9042-DAF38BA6C22C}"/>
              </a:ext>
            </a:extLst>
          </p:cNvPr>
          <p:cNvSpPr/>
          <p:nvPr/>
        </p:nvSpPr>
        <p:spPr>
          <a:xfrm>
            <a:off x="2168653" y="5176837"/>
            <a:ext cx="1296923" cy="922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437A4143-4DAA-4F1F-9042-DAF38BA6C22C}"/>
              </a:ext>
            </a:extLst>
          </p:cNvPr>
          <p:cNvSpPr/>
          <p:nvPr/>
        </p:nvSpPr>
        <p:spPr>
          <a:xfrm>
            <a:off x="2141602" y="3880277"/>
            <a:ext cx="1296923" cy="922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437A4143-4DAA-4F1F-9042-DAF38BA6C22C}"/>
              </a:ext>
            </a:extLst>
          </p:cNvPr>
          <p:cNvSpPr/>
          <p:nvPr/>
        </p:nvSpPr>
        <p:spPr>
          <a:xfrm>
            <a:off x="2136239" y="1420227"/>
            <a:ext cx="1296923" cy="2046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8638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"/>
            <a:ext cx="1104807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02106"/>
      </p:ext>
    </p:extLst>
  </p:cSld>
  <p:clrMapOvr>
    <a:masterClrMapping/>
  </p:clrMapOvr>
  <p:transition spd="slow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1219200" y="16764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图解 </a:t>
            </a:r>
            <a:r>
              <a:rPr lang="en-US" altLang="zh-TW" dirty="0">
                <a:hlinkClick r:id="rId2"/>
              </a:rPr>
              <a:t>Kubernetes</a:t>
            </a:r>
            <a:r>
              <a:rPr lang="zh-TW" altLang="en-US" dirty="0">
                <a:hlinkClick r:id="rId2"/>
              </a:rPr>
              <a:t>（</a:t>
            </a:r>
            <a:r>
              <a:rPr lang="en-US" altLang="zh-TW" dirty="0">
                <a:hlinkClick r:id="rId2"/>
              </a:rPr>
              <a:t>k8s</a:t>
            </a:r>
            <a:r>
              <a:rPr lang="zh-TW" altLang="en-US" dirty="0">
                <a:hlinkClick r:id="rId2"/>
              </a:rPr>
              <a:t>）</a:t>
            </a:r>
            <a:r>
              <a:rPr lang="en-US" altLang="zh-TW" dirty="0">
                <a:hlinkClick r:id="rId2"/>
              </a:rPr>
              <a:t>_</a:t>
            </a:r>
            <a:r>
              <a:rPr lang="zh-TW" altLang="en-US" dirty="0">
                <a:hlinkClick r:id="rId2"/>
              </a:rPr>
              <a:t>自知自省的博客</a:t>
            </a:r>
            <a:r>
              <a:rPr lang="en-US" altLang="zh-TW" dirty="0">
                <a:hlinkClick r:id="rId2"/>
              </a:rPr>
              <a:t>-CSDN</a:t>
            </a:r>
            <a:r>
              <a:rPr lang="zh-TW" altLang="en-US" dirty="0">
                <a:hlinkClick r:id="rId2"/>
              </a:rPr>
              <a:t>博客</a:t>
            </a:r>
            <a:r>
              <a:rPr lang="en-US" altLang="zh-TW" dirty="0">
                <a:hlinkClick r:id="rId2"/>
              </a:rPr>
              <a:t>_</a:t>
            </a:r>
            <a:r>
              <a:rPr lang="zh-TW" altLang="en-US" dirty="0">
                <a:hlinkClick r:id="rId2"/>
              </a:rPr>
              <a:t>图解</a:t>
            </a:r>
            <a:r>
              <a:rPr lang="en-US" altLang="zh-TW" dirty="0">
                <a:hlinkClick r:id="rId2"/>
              </a:rPr>
              <a:t>k8s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19200" y="220980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https://blog.csdn.net/lijingjingchn/article/details/106720371</a:t>
            </a:r>
          </a:p>
        </p:txBody>
      </p:sp>
      <p:sp>
        <p:nvSpPr>
          <p:cNvPr id="6" name="矩形 5"/>
          <p:cNvSpPr/>
          <p:nvPr/>
        </p:nvSpPr>
        <p:spPr>
          <a:xfrm>
            <a:off x="1219200" y="38862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http://docs.minio.org.cn/docs/master/javascript-client-api-reference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19200" y="5377934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https://gitlab.wks.wistron.com.cn/mld700/weeklyshare/minio_listen_sample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1663368"/>
      </p:ext>
    </p:extLst>
  </p:cSld>
  <p:clrMapOvr>
    <a:masterClrMapping/>
  </p:clrMapOvr>
  <p:transition spd="slow">
    <p:zoom dir="in"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22D71890FA0F4D832F643507DEC271" ma:contentTypeVersion="20" ma:contentTypeDescription="Create a new document." ma:contentTypeScope="" ma:versionID="72406ee00e51fc6b5fe329ce9af64a77">
  <xsd:schema xmlns:xsd="http://www.w3.org/2001/XMLSchema" xmlns:xs="http://www.w3.org/2001/XMLSchema" xmlns:p="http://schemas.microsoft.com/office/2006/metadata/properties" xmlns:ns2="a285bffa-3e82-456b-9c8d-902356072ba9" xmlns:ns3="c000a10d-05d5-4f11-b19e-3d8494352b8d" targetNamespace="http://schemas.microsoft.com/office/2006/metadata/properties" ma:root="true" ma:fieldsID="83078d8037682f49b66976018b62fb2d" ns2:_="" ns3:_="">
    <xsd:import namespace="a285bffa-3e82-456b-9c8d-902356072ba9"/>
    <xsd:import namespace="c000a10d-05d5-4f11-b19e-3d8494352b8d"/>
    <xsd:element name="properties">
      <xsd:complexType>
        <xsd:sequence>
          <xsd:element name="documentManagement">
            <xsd:complexType>
              <xsd:all>
                <xsd:element ref="ns2:New_x0020_Project_x0020_Name"/>
                <xsd:element ref="ns3:Document_x0020_Category" minOccurs="0"/>
                <xsd:element ref="ns3:Document_x0020_Type"/>
                <xsd:element ref="ns3:Si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85bffa-3e82-456b-9c8d-902356072ba9" elementFormDefault="qualified">
    <xsd:import namespace="http://schemas.microsoft.com/office/2006/documentManagement/types"/>
    <xsd:import namespace="http://schemas.microsoft.com/office/infopath/2007/PartnerControls"/>
    <xsd:element name="New_x0020_Project_x0020_Name" ma:index="2" ma:displayName="Project Name" ma:description="Project Name" ma:list="{23fd4177-b742-4f9f-af2c-7a3c17ed0e55}" ma:internalName="New_x0020_Project_x0020_Name" ma:readOnly="false" ma:showField="Title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0a10d-05d5-4f11-b19e-3d8494352b8d" elementFormDefault="qualified">
    <xsd:import namespace="http://schemas.microsoft.com/office/2006/documentManagement/types"/>
    <xsd:import namespace="http://schemas.microsoft.com/office/infopath/2007/PartnerControls"/>
    <xsd:element name="Document_x0020_Category" ma:index="3" nillable="true" ma:displayName="Document Category" ma:description="Document Category" ma:internalName="Document_x0020_Category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[AP]AVATAR"/>
                    <xsd:enumeration value="[AP]AVATRA-ADM"/>
                    <xsd:enumeration value="[AP]B2B-ADM"/>
                    <xsd:enumeration value="[AP]BASIS-BW"/>
                    <xsd:enumeration value="[AP]BASIS-SAP ECC5"/>
                    <xsd:enumeration value="[AP]BI-Cognos"/>
                    <xsd:enumeration value="[AP]BI-Controller"/>
                    <xsd:enumeration value="[AP]BI-DataStage"/>
                    <xsd:enumeration value="[AP]BLUESKY-BM"/>
                    <xsd:enumeration value="[AP]BLUESKY-ER"/>
                    <xsd:enumeration value="[AP]BLUESKY-IM"/>
                    <xsd:enumeration value="[AP]BLUESKY-SA"/>
                    <xsd:enumeration value="[AP]BLUESKY-SM"/>
                    <xsd:enumeration value="[AP]BLUESKY-VM"/>
                    <xsd:enumeration value="[AP]CCM ADM"/>
                    <xsd:enumeration value="[AP]CCM DCRN"/>
                    <xsd:enumeration value="[AP]CCM ECO"/>
                    <xsd:enumeration value="[AP]CCM ECRN"/>
                    <xsd:enumeration value="[AP]CCM USR"/>
                    <xsd:enumeration value="[AP]CCM UTS"/>
                    <xsd:enumeration value="[AP]CMS-BDS/BYS"/>
                    <xsd:enumeration value="[AP]CMS-COA"/>
                    <xsd:enumeration value="[AP]CMS-EPS"/>
                    <xsd:enumeration value="[AP]CMS-PPS"/>
                    <xsd:enumeration value="[AP]CMS-WMS(for CASH)"/>
                    <xsd:enumeration value="[AP]Customer Ref Doc"/>
                    <xsd:enumeration value="[AP]EAI"/>
                    <xsd:enumeration value="[AP]EAI-ADM"/>
                    <xsd:enumeration value="[AP]EDI-ADM"/>
                    <xsd:enumeration value="[AP]EDI-CYCLONE"/>
                    <xsd:enumeration value="[AP]EDI-GENTRAN"/>
                    <xsd:enumeration value="[AP]EDI-SI"/>
                    <xsd:enumeration value="[AP]EDI-VAN"/>
                    <xsd:enumeration value="[AP]EDI-webMethods"/>
                    <xsd:enumeration value="[AP]ESOP"/>
                    <xsd:enumeration value="[AP]FAS"/>
                    <xsd:enumeration value="[AP]FAS/WAM"/>
                    <xsd:enumeration value="[AP]FAS/WAS-ADM"/>
                    <xsd:enumeration value="[AP]FP"/>
                    <xsd:enumeration value="[AP]FP-ADM"/>
                    <xsd:enumeration value="[AP]GDW"/>
                    <xsd:enumeration value="[AP]GPM"/>
                    <xsd:enumeration value="[AP]Green-LOG"/>
                    <xsd:enumeration value="[AP]Green-MFG"/>
                    <xsd:enumeration value="[AP]Green-FIN"/>
                    <xsd:enumeration value="[AP]Green-MES"/>
                    <xsd:enumeration value="[AP]HRMS ADM"/>
                    <xsd:enumeration value="[AP]HRMS AWF"/>
                    <xsd:enumeration value="[AP]HRMS BPM"/>
                    <xsd:enumeration value="[AP]HRMS CMP"/>
                    <xsd:enumeration value="[AP]HRMS CON"/>
                    <xsd:enumeration value="[AP]HRMS HAP"/>
                    <xsd:enumeration value="[AP]HRMS HOS"/>
                    <xsd:enumeration value="[AP]HRMS HRD"/>
                    <xsd:enumeration value="[AP]HRMS INF"/>
                    <xsd:enumeration value="[AP]HRMS LOT"/>
                    <xsd:enumeration value="[AP]HRMS PRD"/>
                    <xsd:enumeration value="[AP]HRMS STK"/>
                    <xsd:enumeration value="[AP]HRMS TGA"/>
                    <xsd:enumeration value="[AP]I2-DS"/>
                    <xsd:enumeration value="[AP]IMPC"/>
                    <xsd:enumeration value="[AP]IQDC"/>
                    <xsd:enumeration value="[AP]KM-ADM"/>
                    <xsd:enumeration value="[AP]KM-ITKM"/>
                    <xsd:enumeration value="[AP]KM-MFG KM"/>
                    <xsd:enumeration value="[AP]MOSS-ADM"/>
                    <xsd:enumeration value="[AP]NetWeaver"/>
                    <xsd:enumeration value="[AP]myService-BM"/>
                    <xsd:enumeration value="[AP]myService-ER"/>
                    <xsd:enumeration value="[AP]myService-IM"/>
                    <xsd:enumeration value="[AP]myService-SA"/>
                    <xsd:enumeration value="[AP]myService-SM"/>
                    <xsd:enumeration value="[AP]myService-VM"/>
                    <xsd:enumeration value="[AP]myService-BASIS"/>
                    <xsd:enumeration value="[AP]PDM ADM"/>
                    <xsd:enumeration value="[AP]PDM AGILE"/>
                    <xsd:enumeration value="[AP]PDM CIM"/>
                    <xsd:enumeration value="[AP]PDM Client Program"/>
                    <xsd:enumeration value="[AP]PDM CTO"/>
                    <xsd:enumeration value="[AP]PDM ECAD IF"/>
                    <xsd:enumeration value="[AP]PDM EDM"/>
                    <xsd:enumeration value="[AP]PDM GENERAL"/>
                    <xsd:enumeration value="[AP]PDM ME"/>
                    <xsd:enumeration value="[AP]PDM PCM"/>
                    <xsd:enumeration value="[AP]PDMERP IF"/>
                    <xsd:enumeration value="[AP]PPS-ADM"/>
                    <xsd:enumeration value="[AP]SAP-BA"/>
                    <xsd:enumeration value="[AP]SAP-BC"/>
                    <xsd:enumeration value="[AP]SAP-BOBI"/>
                    <xsd:enumeration value="[AP]SAP-BODS"/>
                    <xsd:enumeration value="[AP]SAP-BW"/>
                    <xsd:enumeration value="[AP]SAP-CO"/>
                    <xsd:enumeration value="[AP]SAP-CROSS"/>
                    <xsd:enumeration value="[AP]SAP-ECCS"/>
                    <xsd:enumeration value="[AP]SAP-ERP6.0"/>
                    <xsd:enumeration value="[AP]SAP-FI"/>
                    <xsd:enumeration value="[AP]SAP-GUI"/>
                    <xsd:enumeration value="[AP]SAP-IEB"/>
                    <xsd:enumeration value="[AP]SAP-MM"/>
                    <xsd:enumeration value="[AP]SAP-PP"/>
                    <xsd:enumeration value="[AP]SAP-SD"/>
                    <xsd:enumeration value="[AP]SAP-YE"/>
                    <xsd:enumeration value="[AP]SCP"/>
                    <xsd:enumeration value="[AP]SCP(history)"/>
                    <xsd:enumeration value="[AP]SCP(history)-ADM"/>
                    <xsd:enumeration value="[AP]SI-ADM"/>
                    <xsd:enumeration value="[AP]SSTF"/>
                    <xsd:enumeration value="[AP]Staging"/>
                    <xsd:enumeration value="[AP]Staging-ADM"/>
                    <xsd:enumeration value="[AP]TRITON"/>
                    <xsd:enumeration value="[AP]TRITON-ADM"/>
                    <xsd:enumeration value="[AP]VF"/>
                    <xsd:enumeration value="[AP]VF-ADM"/>
                    <xsd:enumeration value="[AP]WEB-SERVICES"/>
                    <xsd:enumeration value="[AP]WEPP"/>
                    <xsd:enumeration value="[AP]WEPP-ADM"/>
                    <xsd:enumeration value="[AP]WIS"/>
                    <xsd:enumeration value="[AP]WIS-ADM"/>
                    <xsd:enumeration value="[AP]WOMS"/>
                    <xsd:enumeration value="[AP]WOMS-ADM"/>
                    <xsd:enumeration value="[AP]XML"/>
                    <xsd:enumeration value="[CC]CC Operation(General)"/>
                    <xsd:enumeration value="[CIM]LCS"/>
                    <xsd:enumeration value="[CIM]Legacy MIC"/>
                    <xsd:enumeration value="[CIM]Legacy SFCS"/>
                    <xsd:enumeration value="[CIM]LMS"/>
                    <xsd:enumeration value="[CIM]P2L"/>
                    <xsd:enumeration value="[CIM]RFID"/>
                    <xsd:enumeration value="[CIM]SCT"/>
                    <xsd:enumeration value="[CIM]CIM-ADM"/>
                    <xsd:enumeration value="[CIM]SFCS-COMMON"/>
                    <xsd:enumeration value="[CIM]SFCS-KB"/>
                    <xsd:enumeration value="[CIM]SFCS-MA"/>
                    <xsd:enumeration value="[CIM]SFCS-MI"/>
                    <xsd:enumeration value="[CIM]SFCS-SM"/>
                    <xsd:enumeration value="[CIM]SFCS-WCS"/>
                    <xsd:enumeration value="[CIM] WMS"/>
                    <xsd:enumeration value="[DC]AD"/>
                    <xsd:enumeration value="[DC]ANTIVIRUS"/>
                    <xsd:enumeration value="N/A"/>
                  </xsd:restriction>
                </xsd:simpleType>
              </xsd:element>
            </xsd:sequence>
          </xsd:extension>
        </xsd:complexContent>
      </xsd:complexType>
    </xsd:element>
    <xsd:element name="Document_x0020_Type" ma:index="4" ma:displayName="Document Type" ma:description="Document Type" ma:format="Dropdown" ma:internalName="Document_x0020_Type">
      <xsd:simpleType>
        <xsd:restriction base="dms:Choice">
          <xsd:enumeration value="Action Item"/>
          <xsd:enumeration value="Announcement"/>
          <xsd:enumeration value="Assessment"/>
          <xsd:enumeration value="BA"/>
          <xsd:enumeration value="CC Operation Management Report"/>
          <xsd:enumeration value="Change Request"/>
          <xsd:enumeration value="Cut-Over Plan"/>
          <xsd:enumeration value="Discussion"/>
          <xsd:enumeration value="EDI MIG"/>
          <xsd:enumeration value="Event Reporting"/>
          <xsd:enumeration value="Excuting Report/Log (Daily/Summary)"/>
          <xsd:enumeration value="FAQ"/>
          <xsd:enumeration value="Form Template"/>
          <xsd:enumeration value="Handover Management Material"/>
          <xsd:enumeration value="Handover Training"/>
          <xsd:enumeration value="Incident Report"/>
          <xsd:enumeration value="Installation guide"/>
          <xsd:enumeration value="Issue &amp; Problem"/>
          <xsd:enumeration value="Labeling Spec"/>
          <xsd:enumeration value="Layout Drawing"/>
          <xsd:enumeration value="Lesson Learned"/>
          <xsd:enumeration value="Meeting Minutes"/>
          <xsd:enumeration value="Migration Document"/>
          <xsd:enumeration value="Operation guide"/>
          <xsd:enumeration value="Order Scenarios"/>
          <xsd:enumeration value="P.S.P.G."/>
          <xsd:enumeration value="Plan"/>
          <xsd:enumeration value="Pre-SA"/>
          <xsd:enumeration value="Presentation"/>
          <xsd:enumeration value="Process Blueprint"/>
          <xsd:enumeration value="Project Plan"/>
          <xsd:enumeration value="Proposal"/>
          <xsd:enumeration value="Q&amp;A"/>
          <xsd:enumeration value="Reference"/>
          <xsd:enumeration value="RFQ/RFI"/>
          <xsd:enumeration value="SA"/>
          <xsd:enumeration value="SAP-FN"/>
          <xsd:enumeration value="SAP-TE"/>
          <xsd:enumeration value="SAP-UT"/>
          <xsd:enumeration value="SAP-TTT"/>
          <xsd:enumeration value="SD"/>
          <xsd:enumeration value="SOP"/>
          <xsd:enumeration value="Spec."/>
          <xsd:enumeration value="Status Report"/>
          <xsd:enumeration value="Study Guide"/>
          <xsd:enumeration value="System Architecture"/>
          <xsd:enumeration value="System Base information"/>
          <xsd:enumeration value="System configuration"/>
          <xsd:enumeration value="System Function Flow"/>
          <xsd:enumeration value="System Information Flow"/>
          <xsd:enumeration value="Task of Enhancement"/>
          <xsd:enumeration value="Test Plan/Records"/>
          <xsd:enumeration value="Trobleshooting guide"/>
          <xsd:enumeration value="User Guide"/>
          <xsd:enumeration value="User Requirement"/>
        </xsd:restriction>
      </xsd:simpleType>
    </xsd:element>
    <xsd:element name="Site" ma:index="5" nillable="true" ma:displayName="Site" ma:description="Site" ma:internalName="Sit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WW"/>
                    <xsd:enumeration value="WHQ-ML10"/>
                    <xsd:enumeration value="WHQ-MLL0"/>
                    <xsd:enumeration value="WHC"/>
                    <xsd:enumeration value="WNH"/>
                    <xsd:enumeration value="WIH"/>
                    <xsd:enumeration value="WZS"/>
                    <xsd:enumeration value="WKS"/>
                    <xsd:enumeration value="WPH"/>
                    <xsd:enumeration value="WMX"/>
                    <xsd:enumeration value="WCZ"/>
                    <xsd:enumeration value="WTX"/>
                    <xsd:enumeration value="WSE"/>
                    <xsd:enumeration value="WJP"/>
                    <xsd:enumeration value="WIN"/>
                    <xsd:enumeration value="WMKS"/>
                    <xsd:enumeration value="ATZS"/>
                    <xsd:enumeration value="WITX"/>
                    <xsd:enumeration value="WVS"/>
                    <xsd:enumeration value="WSG"/>
                    <xsd:enumeration value="GSDC"/>
                    <xsd:enumeration value="WCD"/>
                    <xsd:enumeration value="WCQ"/>
                    <xsd:enumeration value="WTZ"/>
                    <xsd:enumeration value="WOK"/>
                    <xsd:enumeration value="WYHQ"/>
                    <xsd:enumeration value="WMY"/>
                    <xsd:enumeration value="WBR"/>
                    <xsd:enumeration value="WSMX"/>
                    <xsd:enumeration value="WSCO"/>
                    <xsd:enumeration value="WSCQ"/>
                    <xsd:enumeration value="WCKS"/>
                    <xsd:enumeration value="WEMY"/>
                    <xsd:enumeration value="WCCN"/>
                    <xsd:enumeration value="WCLX"/>
                    <xsd:enumeration value="WYHK"/>
                    <xsd:enumeration value="WYKS"/>
                    <xsd:enumeration value="WRKS"/>
                    <xsd:enumeration value="AGI"/>
                    <xsd:enumeration value="ISL"/>
                    <xsd:enumeration value="WHK"/>
                    <xsd:enumeration value="WSCZ"/>
                    <xsd:enumeration value="WCH"/>
                    <xsd:enumeration value="WQD"/>
                    <xsd:enumeration value="WSH"/>
                    <xsd:enumeration value="WAM"/>
                    <xsd:enumeration value="WGTX"/>
                    <xsd:enumeration value="WYJP"/>
                    <xsd:enumeration value="WKA"/>
                    <xsd:enumeration value="WOSH"/>
                    <xsd:enumeration value="WWC"/>
                    <xsd:enumeration value="WFQ"/>
                    <xsd:enumeration value="WSMY"/>
                    <xsd:enumeration value="WEHK"/>
                    <xsd:enumeration value="WEHQ"/>
                    <xsd:enumeration value="WSSG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Type xmlns="c000a10d-05d5-4f11-b19e-3d8494352b8d">Status Report</Document_x0020_Type>
    <Site xmlns="c000a10d-05d5-4f11-b19e-3d8494352b8d">
      <Value>WW</Value>
    </Site>
    <Document_x0020_Category xmlns="c000a10d-05d5-4f11-b19e-3d8494352b8d">
      <Value>[CIM]Legacy SFCS</Value>
      <Value>[CIM]CIM-ADM</Value>
    </Document_x0020_Category>
    <New_x0020_Project_x0020_Name xmlns="a285bffa-3e82-456b-9c8d-902356072ba9">385</New_x0020_Project_x0020_Name>
  </documentManagement>
</p:properties>
</file>

<file path=customXml/itemProps1.xml><?xml version="1.0" encoding="utf-8"?>
<ds:datastoreItem xmlns:ds="http://schemas.openxmlformats.org/officeDocument/2006/customXml" ds:itemID="{1891B3EC-511D-44C0-9204-416FA7D67A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A1E4E6-FBB6-4F90-B703-E49597A47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85bffa-3e82-456b-9c8d-902356072ba9"/>
    <ds:schemaRef ds:uri="c000a10d-05d5-4f11-b19e-3d8494352b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166434-8923-4900-9F02-4AFE15D96B17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c000a10d-05d5-4f11-b19e-3d8494352b8d"/>
    <ds:schemaRef ds:uri="a285bffa-3e82-456b-9c8d-902356072ba9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174</Words>
  <Application>Microsoft Office PowerPoint</Application>
  <PresentationFormat>寬螢幕</PresentationFormat>
  <Paragraphs>66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細明體</vt:lpstr>
      <vt:lpstr>微軟正黑體</vt:lpstr>
      <vt:lpstr>新細明體</vt:lpstr>
      <vt:lpstr>Arial</vt:lpstr>
      <vt:lpstr>Default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Brad Wang/WIH/Wistron</dc:creator>
  <cp:lastModifiedBy>Double Lee/WKS/Wistron</cp:lastModifiedBy>
  <cp:revision>69</cp:revision>
  <dcterms:created xsi:type="dcterms:W3CDTF">2019-10-01T09:53:10Z</dcterms:created>
  <dcterms:modified xsi:type="dcterms:W3CDTF">2022-05-17T07:36:38Z</dcterms:modified>
</cp:coreProperties>
</file>