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56" r:id="rId5"/>
    <p:sldMasterId id="2147483768" r:id="rId6"/>
    <p:sldMasterId id="2147483778" r:id="rId7"/>
  </p:sldMasterIdLst>
  <p:notesMasterIdLst>
    <p:notesMasterId r:id="rId63"/>
  </p:notesMasterIdLst>
  <p:sldIdLst>
    <p:sldId id="2007577578" r:id="rId8"/>
    <p:sldId id="2134805047" r:id="rId9"/>
    <p:sldId id="2134805080" r:id="rId10"/>
    <p:sldId id="2134805077" r:id="rId11"/>
    <p:sldId id="2134805062" r:id="rId12"/>
    <p:sldId id="2134805076" r:id="rId13"/>
    <p:sldId id="2134805081" r:id="rId14"/>
    <p:sldId id="2134805078" r:id="rId15"/>
    <p:sldId id="2134805085" r:id="rId16"/>
    <p:sldId id="2134805087" r:id="rId17"/>
    <p:sldId id="2134805088" r:id="rId18"/>
    <p:sldId id="2134805090" r:id="rId19"/>
    <p:sldId id="2134805079" r:id="rId20"/>
    <p:sldId id="2134805089" r:id="rId21"/>
    <p:sldId id="2134805095" r:id="rId22"/>
    <p:sldId id="2134805091" r:id="rId23"/>
    <p:sldId id="2134805063" r:id="rId24"/>
    <p:sldId id="2134805093" r:id="rId25"/>
    <p:sldId id="2134805096" r:id="rId26"/>
    <p:sldId id="2134805097" r:id="rId27"/>
    <p:sldId id="2134805114" r:id="rId28"/>
    <p:sldId id="2134805099" r:id="rId29"/>
    <p:sldId id="2134805100" r:id="rId30"/>
    <p:sldId id="2134805103" r:id="rId31"/>
    <p:sldId id="2134805102" r:id="rId32"/>
    <p:sldId id="2134805104" r:id="rId33"/>
    <p:sldId id="2134805105" r:id="rId34"/>
    <p:sldId id="2134805106" r:id="rId35"/>
    <p:sldId id="2134805107" r:id="rId36"/>
    <p:sldId id="2134805108" r:id="rId37"/>
    <p:sldId id="2134805109" r:id="rId38"/>
    <p:sldId id="2134805110" r:id="rId39"/>
    <p:sldId id="2134805111" r:id="rId40"/>
    <p:sldId id="2134805112" r:id="rId41"/>
    <p:sldId id="2134805113" r:id="rId42"/>
    <p:sldId id="2134805115" r:id="rId43"/>
    <p:sldId id="2134805125" r:id="rId44"/>
    <p:sldId id="2134805127" r:id="rId45"/>
    <p:sldId id="2134805066" r:id="rId46"/>
    <p:sldId id="2134805128" r:id="rId47"/>
    <p:sldId id="2134805068" r:id="rId48"/>
    <p:sldId id="2134805123" r:id="rId49"/>
    <p:sldId id="2134805129" r:id="rId50"/>
    <p:sldId id="2134805130" r:id="rId51"/>
    <p:sldId id="2134805131" r:id="rId52"/>
    <p:sldId id="2134805126" r:id="rId53"/>
    <p:sldId id="2134805132" r:id="rId54"/>
    <p:sldId id="2134805116" r:id="rId55"/>
    <p:sldId id="2134805133" r:id="rId56"/>
    <p:sldId id="2134805117" r:id="rId57"/>
    <p:sldId id="2134805118" r:id="rId58"/>
    <p:sldId id="2134805119" r:id="rId59"/>
    <p:sldId id="2134805122" r:id="rId60"/>
    <p:sldId id="2134805048" r:id="rId61"/>
    <p:sldId id="2134805070" r:id="rId6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7"/>
    <a:srgbClr val="FFE1F9"/>
    <a:srgbClr val="5B9BD5"/>
    <a:srgbClr val="CCECFF"/>
    <a:srgbClr val="C9F1FF"/>
    <a:srgbClr val="0000FF"/>
    <a:srgbClr val="3333FF"/>
    <a:srgbClr val="69A3AB"/>
    <a:srgbClr val="F29898"/>
    <a:srgbClr val="D7A7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A5590-3866-417F-BCA9-8351B4CB17BA}" v="15" dt="2020-02-26T15:38:23.562"/>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68" autoAdjust="0"/>
    <p:restoredTop sz="86177" autoAdjust="0"/>
  </p:normalViewPr>
  <p:slideViewPr>
    <p:cSldViewPr>
      <p:cViewPr varScale="1">
        <p:scale>
          <a:sx n="67" d="100"/>
          <a:sy n="67" d="100"/>
        </p:scale>
        <p:origin x="762" y="72"/>
      </p:cViewPr>
      <p:guideLst>
        <p:guide orient="horz" pos="2160"/>
        <p:guide pos="1980"/>
      </p:guideLst>
    </p:cSldViewPr>
  </p:slideViewPr>
  <p:notesTextViewPr>
    <p:cViewPr>
      <p:scale>
        <a:sx n="1" d="1"/>
        <a:sy n="1" d="1"/>
      </p:scale>
      <p:origin x="0" y="0"/>
    </p:cViewPr>
  </p:notesTextViewPr>
  <p:sorterViewPr>
    <p:cViewPr>
      <p:scale>
        <a:sx n="100" d="100"/>
        <a:sy n="100" d="100"/>
      </p:scale>
      <p:origin x="0" y="-48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notesMaster" Target="notesMasters/notesMaster1.xml"/><Relationship Id="rId76"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presProps" Target="presProps.xml"/><Relationship Id="rId77" Type="http://schemas.microsoft.com/office/2015/10/relationships/revisionInfo" Target="revisionInfo.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黃丁偉" userId="deeb957c-dcdf-48ca-84c6-6c1fc98c140b" providerId="ADAL" clId="{A6FA5590-3866-417F-BCA9-8351B4CB17BA}"/>
    <pc:docChg chg="custSel addSld delSld modSld">
      <pc:chgData name="黃丁偉" userId="deeb957c-dcdf-48ca-84c6-6c1fc98c140b" providerId="ADAL" clId="{A6FA5590-3866-417F-BCA9-8351B4CB17BA}" dt="2020-02-26T15:38:23.562" v="170"/>
      <pc:docMkLst>
        <pc:docMk/>
      </pc:docMkLst>
      <pc:sldChg chg="modSp mod">
        <pc:chgData name="黃丁偉" userId="deeb957c-dcdf-48ca-84c6-6c1fc98c140b" providerId="ADAL" clId="{A6FA5590-3866-417F-BCA9-8351B4CB17BA}" dt="2020-02-26T15:36:55.117" v="146" actId="20577"/>
        <pc:sldMkLst>
          <pc:docMk/>
          <pc:sldMk cId="626732030" sldId="428"/>
        </pc:sldMkLst>
        <pc:spChg chg="mod">
          <ac:chgData name="黃丁偉" userId="deeb957c-dcdf-48ca-84c6-6c1fc98c140b" providerId="ADAL" clId="{A6FA5590-3866-417F-BCA9-8351B4CB17BA}" dt="2020-02-26T15:36:55.117" v="146" actId="20577"/>
          <ac:spMkLst>
            <pc:docMk/>
            <pc:sldMk cId="626732030" sldId="428"/>
            <ac:spMk id="8" creationId="{00000000-0000-0000-0000-000000000000}"/>
          </ac:spMkLst>
        </pc:spChg>
        <pc:spChg chg="mod">
          <ac:chgData name="黃丁偉" userId="deeb957c-dcdf-48ca-84c6-6c1fc98c140b" providerId="ADAL" clId="{A6FA5590-3866-417F-BCA9-8351B4CB17BA}" dt="2020-02-26T15:36:48.776" v="144" actId="20577"/>
          <ac:spMkLst>
            <pc:docMk/>
            <pc:sldMk cId="626732030" sldId="428"/>
            <ac:spMk id="68" creationId="{00000000-0000-0000-0000-000000000000}"/>
          </ac:spMkLst>
        </pc:spChg>
      </pc:sldChg>
      <pc:sldChg chg="del">
        <pc:chgData name="黃丁偉" userId="deeb957c-dcdf-48ca-84c6-6c1fc98c140b" providerId="ADAL" clId="{A6FA5590-3866-417F-BCA9-8351B4CB17BA}" dt="2020-02-26T15:09:49.599" v="1" actId="47"/>
        <pc:sldMkLst>
          <pc:docMk/>
          <pc:sldMk cId="3568563323" sldId="2490"/>
        </pc:sldMkLst>
      </pc:sldChg>
      <pc:sldChg chg="modSp mod">
        <pc:chgData name="黃丁偉" userId="deeb957c-dcdf-48ca-84c6-6c1fc98c140b" providerId="ADAL" clId="{A6FA5590-3866-417F-BCA9-8351B4CB17BA}" dt="2020-02-26T15:37:22.784" v="157" actId="20577"/>
        <pc:sldMkLst>
          <pc:docMk/>
          <pc:sldMk cId="3495120795" sldId="2134804988"/>
        </pc:sldMkLst>
        <pc:spChg chg="mod">
          <ac:chgData name="黃丁偉" userId="deeb957c-dcdf-48ca-84c6-6c1fc98c140b" providerId="ADAL" clId="{A6FA5590-3866-417F-BCA9-8351B4CB17BA}" dt="2020-02-26T15:37:15.831" v="148" actId="20577"/>
          <ac:spMkLst>
            <pc:docMk/>
            <pc:sldMk cId="3495120795" sldId="2134804988"/>
            <ac:spMk id="8" creationId="{00000000-0000-0000-0000-000000000000}"/>
          </ac:spMkLst>
        </pc:spChg>
        <pc:spChg chg="mod">
          <ac:chgData name="黃丁偉" userId="deeb957c-dcdf-48ca-84c6-6c1fc98c140b" providerId="ADAL" clId="{A6FA5590-3866-417F-BCA9-8351B4CB17BA}" dt="2020-02-26T15:37:22.784" v="157" actId="20577"/>
          <ac:spMkLst>
            <pc:docMk/>
            <pc:sldMk cId="3495120795" sldId="2134804988"/>
            <ac:spMk id="68" creationId="{00000000-0000-0000-0000-000000000000}"/>
          </ac:spMkLst>
        </pc:spChg>
      </pc:sldChg>
      <pc:sldChg chg="modSp del mod">
        <pc:chgData name="黃丁偉" userId="deeb957c-dcdf-48ca-84c6-6c1fc98c140b" providerId="ADAL" clId="{A6FA5590-3866-417F-BCA9-8351B4CB17BA}" dt="2020-02-26T15:13:39.027" v="37" actId="47"/>
        <pc:sldMkLst>
          <pc:docMk/>
          <pc:sldMk cId="155858568" sldId="2134804993"/>
        </pc:sldMkLst>
        <pc:spChg chg="mod">
          <ac:chgData name="黃丁偉" userId="deeb957c-dcdf-48ca-84c6-6c1fc98c140b" providerId="ADAL" clId="{A6FA5590-3866-417F-BCA9-8351B4CB17BA}" dt="2020-02-26T15:12:47.661" v="33" actId="1036"/>
          <ac:spMkLst>
            <pc:docMk/>
            <pc:sldMk cId="155858568" sldId="2134804993"/>
            <ac:spMk id="74" creationId="{00000000-0000-0000-0000-000000000000}"/>
          </ac:spMkLst>
        </pc:spChg>
        <pc:spChg chg="mod">
          <ac:chgData name="黃丁偉" userId="deeb957c-dcdf-48ca-84c6-6c1fc98c140b" providerId="ADAL" clId="{A6FA5590-3866-417F-BCA9-8351B4CB17BA}" dt="2020-02-26T15:12:28.659" v="16" actId="108"/>
          <ac:spMkLst>
            <pc:docMk/>
            <pc:sldMk cId="155858568" sldId="2134804993"/>
            <ac:spMk id="362" creationId="{0700121F-72A8-4E82-9B4F-81221DE8B99F}"/>
          </ac:spMkLst>
        </pc:spChg>
        <pc:spChg chg="mod">
          <ac:chgData name="黃丁偉" userId="deeb957c-dcdf-48ca-84c6-6c1fc98c140b" providerId="ADAL" clId="{A6FA5590-3866-417F-BCA9-8351B4CB17BA}" dt="2020-02-26T15:13:04.562" v="35" actId="14100"/>
          <ac:spMkLst>
            <pc:docMk/>
            <pc:sldMk cId="155858568" sldId="2134804993"/>
            <ac:spMk id="377" creationId="{541E1D8E-96DD-4F39-B9C4-73300359AD35}"/>
          </ac:spMkLst>
        </pc:spChg>
      </pc:sldChg>
      <pc:sldChg chg="modSp mod">
        <pc:chgData name="黃丁偉" userId="deeb957c-dcdf-48ca-84c6-6c1fc98c140b" providerId="ADAL" clId="{A6FA5590-3866-417F-BCA9-8351B4CB17BA}" dt="2020-02-26T15:37:35.308" v="168" actId="20577"/>
        <pc:sldMkLst>
          <pc:docMk/>
          <pc:sldMk cId="1514633763" sldId="2134805018"/>
        </pc:sldMkLst>
        <pc:spChg chg="mod">
          <ac:chgData name="黃丁偉" userId="deeb957c-dcdf-48ca-84c6-6c1fc98c140b" providerId="ADAL" clId="{A6FA5590-3866-417F-BCA9-8351B4CB17BA}" dt="2020-02-26T15:37:28.379" v="159" actId="20577"/>
          <ac:spMkLst>
            <pc:docMk/>
            <pc:sldMk cId="1514633763" sldId="2134805018"/>
            <ac:spMk id="8" creationId="{00000000-0000-0000-0000-000000000000}"/>
          </ac:spMkLst>
        </pc:spChg>
        <pc:spChg chg="mod">
          <ac:chgData name="黃丁偉" userId="deeb957c-dcdf-48ca-84c6-6c1fc98c140b" providerId="ADAL" clId="{A6FA5590-3866-417F-BCA9-8351B4CB17BA}" dt="2020-02-26T15:37:35.308" v="168" actId="20577"/>
          <ac:spMkLst>
            <pc:docMk/>
            <pc:sldMk cId="1514633763" sldId="2134805018"/>
            <ac:spMk id="68" creationId="{00000000-0000-0000-0000-000000000000}"/>
          </ac:spMkLst>
        </pc:spChg>
      </pc:sldChg>
      <pc:sldChg chg="modSp">
        <pc:chgData name="黃丁偉" userId="deeb957c-dcdf-48ca-84c6-6c1fc98c140b" providerId="ADAL" clId="{A6FA5590-3866-417F-BCA9-8351B4CB17BA}" dt="2020-02-26T15:35:07.766" v="120" actId="1036"/>
        <pc:sldMkLst>
          <pc:docMk/>
          <pc:sldMk cId="3430001988" sldId="2134805024"/>
        </pc:sldMkLst>
        <pc:spChg chg="mod">
          <ac:chgData name="黃丁偉" userId="deeb957c-dcdf-48ca-84c6-6c1fc98c140b" providerId="ADAL" clId="{A6FA5590-3866-417F-BCA9-8351B4CB17BA}" dt="2020-02-26T15:35:07.766" v="120" actId="1036"/>
          <ac:spMkLst>
            <pc:docMk/>
            <pc:sldMk cId="3430001988" sldId="2134805024"/>
            <ac:spMk id="5" creationId="{535B44D7-CAEB-4DCC-BB47-4A15D577CB4F}"/>
          </ac:spMkLst>
        </pc:spChg>
      </pc:sldChg>
      <pc:sldChg chg="del">
        <pc:chgData name="黃丁偉" userId="deeb957c-dcdf-48ca-84c6-6c1fc98c140b" providerId="ADAL" clId="{A6FA5590-3866-417F-BCA9-8351B4CB17BA}" dt="2020-02-26T15:16:53.809" v="42" actId="47"/>
        <pc:sldMkLst>
          <pc:docMk/>
          <pc:sldMk cId="2797850998" sldId="2134805025"/>
        </pc:sldMkLst>
      </pc:sldChg>
      <pc:sldChg chg="modSp mod">
        <pc:chgData name="黃丁偉" userId="deeb957c-dcdf-48ca-84c6-6c1fc98c140b" providerId="ADAL" clId="{A6FA5590-3866-417F-BCA9-8351B4CB17BA}" dt="2020-02-26T15:32:52.177" v="112" actId="20577"/>
        <pc:sldMkLst>
          <pc:docMk/>
          <pc:sldMk cId="1480626436" sldId="2134805026"/>
        </pc:sldMkLst>
        <pc:spChg chg="mod">
          <ac:chgData name="黃丁偉" userId="deeb957c-dcdf-48ca-84c6-6c1fc98c140b" providerId="ADAL" clId="{A6FA5590-3866-417F-BCA9-8351B4CB17BA}" dt="2020-02-26T15:32:52.177" v="112" actId="20577"/>
          <ac:spMkLst>
            <pc:docMk/>
            <pc:sldMk cId="1480626436" sldId="2134805026"/>
            <ac:spMk id="272" creationId="{EDCFE74B-2C38-4925-AC31-D7AD1ED0DE6F}"/>
          </ac:spMkLst>
        </pc:spChg>
      </pc:sldChg>
      <pc:sldChg chg="modSp mod">
        <pc:chgData name="黃丁偉" userId="deeb957c-dcdf-48ca-84c6-6c1fc98c140b" providerId="ADAL" clId="{A6FA5590-3866-417F-BCA9-8351B4CB17BA}" dt="2020-02-26T15:18:40.379" v="59" actId="20577"/>
        <pc:sldMkLst>
          <pc:docMk/>
          <pc:sldMk cId="3380508989" sldId="2134805030"/>
        </pc:sldMkLst>
        <pc:spChg chg="mod">
          <ac:chgData name="黃丁偉" userId="deeb957c-dcdf-48ca-84c6-6c1fc98c140b" providerId="ADAL" clId="{A6FA5590-3866-417F-BCA9-8351B4CB17BA}" dt="2020-02-26T15:18:40.379" v="59" actId="20577"/>
          <ac:spMkLst>
            <pc:docMk/>
            <pc:sldMk cId="3380508989" sldId="2134805030"/>
            <ac:spMk id="97" creationId="{894C7143-C3A3-4EF0-BC53-090EF85011B3}"/>
          </ac:spMkLst>
        </pc:spChg>
      </pc:sldChg>
      <pc:sldChg chg="addSp delSp modSp mod">
        <pc:chgData name="黃丁偉" userId="deeb957c-dcdf-48ca-84c6-6c1fc98c140b" providerId="ADAL" clId="{A6FA5590-3866-417F-BCA9-8351B4CB17BA}" dt="2020-02-26T15:21:05.082" v="74" actId="14100"/>
        <pc:sldMkLst>
          <pc:docMk/>
          <pc:sldMk cId="3085034517" sldId="2134805032"/>
        </pc:sldMkLst>
        <pc:spChg chg="mod">
          <ac:chgData name="黃丁偉" userId="deeb957c-dcdf-48ca-84c6-6c1fc98c140b" providerId="ADAL" clId="{A6FA5590-3866-417F-BCA9-8351B4CB17BA}" dt="2020-02-26T15:20:37.236" v="70" actId="14100"/>
          <ac:spMkLst>
            <pc:docMk/>
            <pc:sldMk cId="3085034517" sldId="2134805032"/>
            <ac:spMk id="152" creationId="{B604BC8C-002D-4AAF-8875-7BD0FD4F2410}"/>
          </ac:spMkLst>
        </pc:spChg>
        <pc:spChg chg="mod">
          <ac:chgData name="黃丁偉" userId="deeb957c-dcdf-48ca-84c6-6c1fc98c140b" providerId="ADAL" clId="{A6FA5590-3866-417F-BCA9-8351B4CB17BA}" dt="2020-02-26T15:20:42.485" v="71" actId="14100"/>
          <ac:spMkLst>
            <pc:docMk/>
            <pc:sldMk cId="3085034517" sldId="2134805032"/>
            <ac:spMk id="153" creationId="{ABEBB74B-5F06-4617-A9C6-DDB92DA51EEA}"/>
          </ac:spMkLst>
        </pc:spChg>
        <pc:spChg chg="mod">
          <ac:chgData name="黃丁偉" userId="deeb957c-dcdf-48ca-84c6-6c1fc98c140b" providerId="ADAL" clId="{A6FA5590-3866-417F-BCA9-8351B4CB17BA}" dt="2020-02-26T15:21:05.082" v="74" actId="14100"/>
          <ac:spMkLst>
            <pc:docMk/>
            <pc:sldMk cId="3085034517" sldId="2134805032"/>
            <ac:spMk id="154" creationId="{97FB9302-CE3D-4E70-918C-65F9E04A174D}"/>
          </ac:spMkLst>
        </pc:spChg>
        <pc:picChg chg="add mod">
          <ac:chgData name="黃丁偉" userId="deeb957c-dcdf-48ca-84c6-6c1fc98c140b" providerId="ADAL" clId="{A6FA5590-3866-417F-BCA9-8351B4CB17BA}" dt="2020-02-26T15:20:05.105" v="65" actId="1036"/>
          <ac:picMkLst>
            <pc:docMk/>
            <pc:sldMk cId="3085034517" sldId="2134805032"/>
            <ac:picMk id="66" creationId="{8F63DF2E-1865-4102-B53A-955D1FA67543}"/>
          </ac:picMkLst>
        </pc:picChg>
        <pc:picChg chg="del">
          <ac:chgData name="黃丁偉" userId="deeb957c-dcdf-48ca-84c6-6c1fc98c140b" providerId="ADAL" clId="{A6FA5590-3866-417F-BCA9-8351B4CB17BA}" dt="2020-02-26T15:19:45.397" v="60" actId="478"/>
          <ac:picMkLst>
            <pc:docMk/>
            <pc:sldMk cId="3085034517" sldId="2134805032"/>
            <ac:picMk id="121" creationId="{E9983781-1A51-4041-AB45-E02F540ED012}"/>
          </ac:picMkLst>
        </pc:picChg>
      </pc:sldChg>
      <pc:sldChg chg="modSp mod">
        <pc:chgData name="黃丁偉" userId="deeb957c-dcdf-48ca-84c6-6c1fc98c140b" providerId="ADAL" clId="{A6FA5590-3866-417F-BCA9-8351B4CB17BA}" dt="2020-02-26T15:22:17.493" v="76" actId="20577"/>
        <pc:sldMkLst>
          <pc:docMk/>
          <pc:sldMk cId="475837909" sldId="2134805034"/>
        </pc:sldMkLst>
        <pc:spChg chg="mod">
          <ac:chgData name="黃丁偉" userId="deeb957c-dcdf-48ca-84c6-6c1fc98c140b" providerId="ADAL" clId="{A6FA5590-3866-417F-BCA9-8351B4CB17BA}" dt="2020-02-26T15:22:17.493" v="76" actId="20577"/>
          <ac:spMkLst>
            <pc:docMk/>
            <pc:sldMk cId="475837909" sldId="2134805034"/>
            <ac:spMk id="2" creationId="{EF4A0154-2C20-41AF-AB82-04052EF1677A}"/>
          </ac:spMkLst>
        </pc:spChg>
      </pc:sldChg>
      <pc:sldChg chg="addSp delSp modSp mod">
        <pc:chgData name="黃丁偉" userId="deeb957c-dcdf-48ca-84c6-6c1fc98c140b" providerId="ADAL" clId="{A6FA5590-3866-417F-BCA9-8351B4CB17BA}" dt="2020-02-26T15:38:23.562" v="170"/>
        <pc:sldMkLst>
          <pc:docMk/>
          <pc:sldMk cId="25204473" sldId="2134805036"/>
        </pc:sldMkLst>
        <pc:spChg chg="mod">
          <ac:chgData name="黃丁偉" userId="deeb957c-dcdf-48ca-84c6-6c1fc98c140b" providerId="ADAL" clId="{A6FA5590-3866-417F-BCA9-8351B4CB17BA}" dt="2020-02-26T15:38:09.593" v="169" actId="14100"/>
          <ac:spMkLst>
            <pc:docMk/>
            <pc:sldMk cId="25204473" sldId="2134805036"/>
            <ac:spMk id="57" creationId="{00000000-0000-0000-0000-000000000000}"/>
          </ac:spMkLst>
        </pc:spChg>
        <pc:spChg chg="mod">
          <ac:chgData name="黃丁偉" userId="deeb957c-dcdf-48ca-84c6-6c1fc98c140b" providerId="ADAL" clId="{A6FA5590-3866-417F-BCA9-8351B4CB17BA}" dt="2020-02-26T15:38:09.593" v="169" actId="14100"/>
          <ac:spMkLst>
            <pc:docMk/>
            <pc:sldMk cId="25204473" sldId="2134805036"/>
            <ac:spMk id="90" creationId="{00000000-0000-0000-0000-000000000000}"/>
          </ac:spMkLst>
        </pc:spChg>
        <pc:spChg chg="add">
          <ac:chgData name="黃丁偉" userId="deeb957c-dcdf-48ca-84c6-6c1fc98c140b" providerId="ADAL" clId="{A6FA5590-3866-417F-BCA9-8351B4CB17BA}" dt="2020-02-26T15:38:23.562" v="170"/>
          <ac:spMkLst>
            <pc:docMk/>
            <pc:sldMk cId="25204473" sldId="2134805036"/>
            <ac:spMk id="103" creationId="{BEFEFCBE-5B69-4D47-840D-4865774FE499}"/>
          </ac:spMkLst>
        </pc:spChg>
        <pc:spChg chg="add">
          <ac:chgData name="黃丁偉" userId="deeb957c-dcdf-48ca-84c6-6c1fc98c140b" providerId="ADAL" clId="{A6FA5590-3866-417F-BCA9-8351B4CB17BA}" dt="2020-02-26T15:38:23.562" v="170"/>
          <ac:spMkLst>
            <pc:docMk/>
            <pc:sldMk cId="25204473" sldId="2134805036"/>
            <ac:spMk id="104" creationId="{F0E7EC08-5733-4A62-993A-54245E0E2AF1}"/>
          </ac:spMkLst>
        </pc:spChg>
        <pc:spChg chg="mod">
          <ac:chgData name="黃丁偉" userId="deeb957c-dcdf-48ca-84c6-6c1fc98c140b" providerId="ADAL" clId="{A6FA5590-3866-417F-BCA9-8351B4CB17BA}" dt="2020-02-26T15:38:09.593" v="169" actId="14100"/>
          <ac:spMkLst>
            <pc:docMk/>
            <pc:sldMk cId="25204473" sldId="2134805036"/>
            <ac:spMk id="187" creationId="{00000000-0000-0000-0000-000000000000}"/>
          </ac:spMkLst>
        </pc:spChg>
        <pc:spChg chg="del">
          <ac:chgData name="黃丁偉" userId="deeb957c-dcdf-48ca-84c6-6c1fc98c140b" providerId="ADAL" clId="{A6FA5590-3866-417F-BCA9-8351B4CB17BA}" dt="2020-02-26T15:24:37.512" v="79" actId="478"/>
          <ac:spMkLst>
            <pc:docMk/>
            <pc:sldMk cId="25204473" sldId="2134805036"/>
            <ac:spMk id="256" creationId="{F6D84FC0-63D1-451E-A6A3-EE905F55356F}"/>
          </ac:spMkLst>
        </pc:spChg>
        <pc:spChg chg="del">
          <ac:chgData name="黃丁偉" userId="deeb957c-dcdf-48ca-84c6-6c1fc98c140b" providerId="ADAL" clId="{A6FA5590-3866-417F-BCA9-8351B4CB17BA}" dt="2020-02-26T15:24:37.512" v="79" actId="478"/>
          <ac:spMkLst>
            <pc:docMk/>
            <pc:sldMk cId="25204473" sldId="2134805036"/>
            <ac:spMk id="257" creationId="{5E53500B-DBC1-43A3-AC82-5EC01AF5A1CC}"/>
          </ac:spMkLst>
        </pc:spChg>
        <pc:spChg chg="del">
          <ac:chgData name="黃丁偉" userId="deeb957c-dcdf-48ca-84c6-6c1fc98c140b" providerId="ADAL" clId="{A6FA5590-3866-417F-BCA9-8351B4CB17BA}" dt="2020-02-26T15:24:37.512" v="79" actId="478"/>
          <ac:spMkLst>
            <pc:docMk/>
            <pc:sldMk cId="25204473" sldId="2134805036"/>
            <ac:spMk id="258" creationId="{BCBE038F-D54D-4256-827E-D1D7C5C2A25B}"/>
          </ac:spMkLst>
        </pc:spChg>
        <pc:spChg chg="del">
          <ac:chgData name="黃丁偉" userId="deeb957c-dcdf-48ca-84c6-6c1fc98c140b" providerId="ADAL" clId="{A6FA5590-3866-417F-BCA9-8351B4CB17BA}" dt="2020-02-26T15:24:37.512" v="79" actId="478"/>
          <ac:spMkLst>
            <pc:docMk/>
            <pc:sldMk cId="25204473" sldId="2134805036"/>
            <ac:spMk id="259" creationId="{43832E64-F2E8-4848-9B93-3A58655DA93B}"/>
          </ac:spMkLst>
        </pc:spChg>
        <pc:spChg chg="del">
          <ac:chgData name="黃丁偉" userId="deeb957c-dcdf-48ca-84c6-6c1fc98c140b" providerId="ADAL" clId="{A6FA5590-3866-417F-BCA9-8351B4CB17BA}" dt="2020-02-26T15:24:37.512" v="79" actId="478"/>
          <ac:spMkLst>
            <pc:docMk/>
            <pc:sldMk cId="25204473" sldId="2134805036"/>
            <ac:spMk id="260" creationId="{364F25AB-DC60-4EA1-BAAA-B6A6F30A6F14}"/>
          </ac:spMkLst>
        </pc:spChg>
        <pc:spChg chg="del">
          <ac:chgData name="黃丁偉" userId="deeb957c-dcdf-48ca-84c6-6c1fc98c140b" providerId="ADAL" clId="{A6FA5590-3866-417F-BCA9-8351B4CB17BA}" dt="2020-02-26T15:24:37.512" v="79" actId="478"/>
          <ac:spMkLst>
            <pc:docMk/>
            <pc:sldMk cId="25204473" sldId="2134805036"/>
            <ac:spMk id="261" creationId="{9850BE87-97A8-4266-A871-922AB78D50C7}"/>
          </ac:spMkLst>
        </pc:spChg>
        <pc:spChg chg="mod">
          <ac:chgData name="黃丁偉" userId="deeb957c-dcdf-48ca-84c6-6c1fc98c140b" providerId="ADAL" clId="{A6FA5590-3866-417F-BCA9-8351B4CB17BA}" dt="2020-02-26T15:24:46.137" v="82" actId="20577"/>
          <ac:spMkLst>
            <pc:docMk/>
            <pc:sldMk cId="25204473" sldId="2134805036"/>
            <ac:spMk id="270" creationId="{EA2BC613-18BE-431E-8DB0-AC58FE1D21E3}"/>
          </ac:spMkLst>
        </pc:spChg>
      </pc:sldChg>
      <pc:sldChg chg="addSp modSp mod">
        <pc:chgData name="黃丁偉" userId="deeb957c-dcdf-48ca-84c6-6c1fc98c140b" providerId="ADAL" clId="{A6FA5590-3866-417F-BCA9-8351B4CB17BA}" dt="2020-02-26T15:26:47.173" v="103" actId="1038"/>
        <pc:sldMkLst>
          <pc:docMk/>
          <pc:sldMk cId="1404517728" sldId="2134805037"/>
        </pc:sldMkLst>
        <pc:spChg chg="add mod">
          <ac:chgData name="黃丁偉" userId="deeb957c-dcdf-48ca-84c6-6c1fc98c140b" providerId="ADAL" clId="{A6FA5590-3866-417F-BCA9-8351B4CB17BA}" dt="2020-02-26T15:26:38.782" v="101" actId="14100"/>
          <ac:spMkLst>
            <pc:docMk/>
            <pc:sldMk cId="1404517728" sldId="2134805037"/>
            <ac:spMk id="44" creationId="{EF66F6DA-2805-4D18-B83E-9A6A5AFAD533}"/>
          </ac:spMkLst>
        </pc:spChg>
        <pc:spChg chg="add mod">
          <ac:chgData name="黃丁偉" userId="deeb957c-dcdf-48ca-84c6-6c1fc98c140b" providerId="ADAL" clId="{A6FA5590-3866-417F-BCA9-8351B4CB17BA}" dt="2020-02-26T15:26:21.425" v="98" actId="1038"/>
          <ac:spMkLst>
            <pc:docMk/>
            <pc:sldMk cId="1404517728" sldId="2134805037"/>
            <ac:spMk id="45" creationId="{247790C2-ACCB-44B9-8B65-67117BFA439F}"/>
          </ac:spMkLst>
        </pc:spChg>
        <pc:spChg chg="mod">
          <ac:chgData name="黃丁偉" userId="deeb957c-dcdf-48ca-84c6-6c1fc98c140b" providerId="ADAL" clId="{A6FA5590-3866-417F-BCA9-8351B4CB17BA}" dt="2020-02-26T15:26:12.654" v="95" actId="1038"/>
          <ac:spMkLst>
            <pc:docMk/>
            <pc:sldMk cId="1404517728" sldId="2134805037"/>
            <ac:spMk id="57" creationId="{00000000-0000-0000-0000-000000000000}"/>
          </ac:spMkLst>
        </pc:spChg>
        <pc:spChg chg="mod">
          <ac:chgData name="黃丁偉" userId="deeb957c-dcdf-48ca-84c6-6c1fc98c140b" providerId="ADAL" clId="{A6FA5590-3866-417F-BCA9-8351B4CB17BA}" dt="2020-02-26T15:26:47.173" v="103" actId="1038"/>
          <ac:spMkLst>
            <pc:docMk/>
            <pc:sldMk cId="1404517728" sldId="2134805037"/>
            <ac:spMk id="232" creationId="{CAA1E74E-05AD-4074-A3AF-DE7B93BFF912}"/>
          </ac:spMkLst>
        </pc:spChg>
      </pc:sldChg>
      <pc:sldChg chg="modSp mod">
        <pc:chgData name="黃丁偉" userId="deeb957c-dcdf-48ca-84c6-6c1fc98c140b" providerId="ADAL" clId="{A6FA5590-3866-417F-BCA9-8351B4CB17BA}" dt="2020-02-26T15:24:06.459" v="78" actId="20577"/>
        <pc:sldMkLst>
          <pc:docMk/>
          <pc:sldMk cId="3656178981" sldId="2134805042"/>
        </pc:sldMkLst>
        <pc:spChg chg="mod">
          <ac:chgData name="黃丁偉" userId="deeb957c-dcdf-48ca-84c6-6c1fc98c140b" providerId="ADAL" clId="{A6FA5590-3866-417F-BCA9-8351B4CB17BA}" dt="2020-02-26T15:24:06.459" v="78" actId="20577"/>
          <ac:spMkLst>
            <pc:docMk/>
            <pc:sldMk cId="3656178981" sldId="2134805042"/>
            <ac:spMk id="97" creationId="{894C7143-C3A3-4EF0-BC53-090EF85011B3}"/>
          </ac:spMkLst>
        </pc:spChg>
      </pc:sldChg>
      <pc:sldChg chg="modSp mod">
        <pc:chgData name="黃丁偉" userId="deeb957c-dcdf-48ca-84c6-6c1fc98c140b" providerId="ADAL" clId="{A6FA5590-3866-417F-BCA9-8351B4CB17BA}" dt="2020-02-26T15:34:02.222" v="117" actId="1036"/>
        <pc:sldMkLst>
          <pc:docMk/>
          <pc:sldMk cId="1879224593" sldId="2134805049"/>
        </pc:sldMkLst>
        <pc:spChg chg="mod">
          <ac:chgData name="黃丁偉" userId="deeb957c-dcdf-48ca-84c6-6c1fc98c140b" providerId="ADAL" clId="{A6FA5590-3866-417F-BCA9-8351B4CB17BA}" dt="2020-02-26T15:34:02.222" v="117" actId="1036"/>
          <ac:spMkLst>
            <pc:docMk/>
            <pc:sldMk cId="1879224593" sldId="2134805049"/>
            <ac:spMk id="5" creationId="{535B44D7-CAEB-4DCC-BB47-4A15D577CB4F}"/>
          </ac:spMkLst>
        </pc:spChg>
        <pc:spChg chg="mod">
          <ac:chgData name="黃丁偉" userId="deeb957c-dcdf-48ca-84c6-6c1fc98c140b" providerId="ADAL" clId="{A6FA5590-3866-417F-BCA9-8351B4CB17BA}" dt="2020-02-26T15:11:02.356" v="3" actId="108"/>
          <ac:spMkLst>
            <pc:docMk/>
            <pc:sldMk cId="1879224593" sldId="2134805049"/>
            <ac:spMk id="227" creationId="{F4446AB0-5DFF-495D-8C4C-1EAB295EDE51}"/>
          </ac:spMkLst>
        </pc:spChg>
      </pc:sldChg>
      <pc:sldChg chg="add">
        <pc:chgData name="黃丁偉" userId="deeb957c-dcdf-48ca-84c6-6c1fc98c140b" providerId="ADAL" clId="{A6FA5590-3866-417F-BCA9-8351B4CB17BA}" dt="2020-02-26T15:09:47.724" v="0"/>
        <pc:sldMkLst>
          <pc:docMk/>
          <pc:sldMk cId="1757579945" sldId="2134805050"/>
        </pc:sldMkLst>
      </pc:sldChg>
      <pc:sldChg chg="modSp add mod">
        <pc:chgData name="黃丁偉" userId="deeb957c-dcdf-48ca-84c6-6c1fc98c140b" providerId="ADAL" clId="{A6FA5590-3866-417F-BCA9-8351B4CB17BA}" dt="2020-02-26T15:14:51.680" v="40" actId="14100"/>
        <pc:sldMkLst>
          <pc:docMk/>
          <pc:sldMk cId="3751424116" sldId="2134805051"/>
        </pc:sldMkLst>
        <pc:spChg chg="mod">
          <ac:chgData name="黃丁偉" userId="deeb957c-dcdf-48ca-84c6-6c1fc98c140b" providerId="ADAL" clId="{A6FA5590-3866-417F-BCA9-8351B4CB17BA}" dt="2020-02-26T15:14:51.680" v="40" actId="14100"/>
          <ac:spMkLst>
            <pc:docMk/>
            <pc:sldMk cId="3751424116" sldId="2134805051"/>
            <ac:spMk id="74" creationId="{00000000-0000-0000-0000-000000000000}"/>
          </ac:spMkLst>
        </pc:spChg>
      </pc:sldChg>
      <pc:sldChg chg="delSp add mod delAnim">
        <pc:chgData name="黃丁偉" userId="deeb957c-dcdf-48ca-84c6-6c1fc98c140b" providerId="ADAL" clId="{A6FA5590-3866-417F-BCA9-8351B4CB17BA}" dt="2020-02-26T15:18:02.684" v="50" actId="478"/>
        <pc:sldMkLst>
          <pc:docMk/>
          <pc:sldMk cId="3374687876" sldId="2134805052"/>
        </pc:sldMkLst>
        <pc:spChg chg="del">
          <ac:chgData name="黃丁偉" userId="deeb957c-dcdf-48ca-84c6-6c1fc98c140b" providerId="ADAL" clId="{A6FA5590-3866-417F-BCA9-8351B4CB17BA}" dt="2020-02-26T15:17:08.469" v="47" actId="478"/>
          <ac:spMkLst>
            <pc:docMk/>
            <pc:sldMk cId="3374687876" sldId="2134805052"/>
            <ac:spMk id="2" creationId="{00000000-0000-0000-0000-000000000000}"/>
          </ac:spMkLst>
        </pc:spChg>
        <pc:spChg chg="del">
          <ac:chgData name="黃丁偉" userId="deeb957c-dcdf-48ca-84c6-6c1fc98c140b" providerId="ADAL" clId="{A6FA5590-3866-417F-BCA9-8351B4CB17BA}" dt="2020-02-26T15:17:11.049" v="48" actId="478"/>
          <ac:spMkLst>
            <pc:docMk/>
            <pc:sldMk cId="3374687876" sldId="2134805052"/>
            <ac:spMk id="72" creationId="{00000000-0000-0000-0000-000000000000}"/>
          </ac:spMkLst>
        </pc:spChg>
        <pc:spChg chg="del">
          <ac:chgData name="黃丁偉" userId="deeb957c-dcdf-48ca-84c6-6c1fc98c140b" providerId="ADAL" clId="{A6FA5590-3866-417F-BCA9-8351B4CB17BA}" dt="2020-02-26T15:17:00.671" v="44" actId="478"/>
          <ac:spMkLst>
            <pc:docMk/>
            <pc:sldMk cId="3374687876" sldId="2134805052"/>
            <ac:spMk id="73" creationId="{00000000-0000-0000-0000-000000000000}"/>
          </ac:spMkLst>
        </pc:spChg>
        <pc:spChg chg="del">
          <ac:chgData name="黃丁偉" userId="deeb957c-dcdf-48ca-84c6-6c1fc98c140b" providerId="ADAL" clId="{A6FA5590-3866-417F-BCA9-8351B4CB17BA}" dt="2020-02-26T15:16:57.653" v="43" actId="478"/>
          <ac:spMkLst>
            <pc:docMk/>
            <pc:sldMk cId="3374687876" sldId="2134805052"/>
            <ac:spMk id="74" creationId="{00000000-0000-0000-0000-000000000000}"/>
          </ac:spMkLst>
        </pc:spChg>
        <pc:spChg chg="del">
          <ac:chgData name="黃丁偉" userId="deeb957c-dcdf-48ca-84c6-6c1fc98c140b" providerId="ADAL" clId="{A6FA5590-3866-417F-BCA9-8351B4CB17BA}" dt="2020-02-26T15:17:03.218" v="45" actId="478"/>
          <ac:spMkLst>
            <pc:docMk/>
            <pc:sldMk cId="3374687876" sldId="2134805052"/>
            <ac:spMk id="75" creationId="{00000000-0000-0000-0000-000000000000}"/>
          </ac:spMkLst>
        </pc:spChg>
        <pc:spChg chg="del">
          <ac:chgData name="黃丁偉" userId="deeb957c-dcdf-48ca-84c6-6c1fc98c140b" providerId="ADAL" clId="{A6FA5590-3866-417F-BCA9-8351B4CB17BA}" dt="2020-02-26T15:17:05.531" v="46" actId="478"/>
          <ac:spMkLst>
            <pc:docMk/>
            <pc:sldMk cId="3374687876" sldId="2134805052"/>
            <ac:spMk id="76" creationId="{00000000-0000-0000-0000-000000000000}"/>
          </ac:spMkLst>
        </pc:spChg>
        <pc:spChg chg="del">
          <ac:chgData name="黃丁偉" userId="deeb957c-dcdf-48ca-84c6-6c1fc98c140b" providerId="ADAL" clId="{A6FA5590-3866-417F-BCA9-8351B4CB17BA}" dt="2020-02-26T15:17:13.409" v="49" actId="478"/>
          <ac:spMkLst>
            <pc:docMk/>
            <pc:sldMk cId="3374687876" sldId="2134805052"/>
            <ac:spMk id="77" creationId="{00000000-0000-0000-0000-000000000000}"/>
          </ac:spMkLst>
        </pc:spChg>
        <pc:spChg chg="del">
          <ac:chgData name="黃丁偉" userId="deeb957c-dcdf-48ca-84c6-6c1fc98c140b" providerId="ADAL" clId="{A6FA5590-3866-417F-BCA9-8351B4CB17BA}" dt="2020-02-26T15:18:02.684" v="50" actId="478"/>
          <ac:spMkLst>
            <pc:docMk/>
            <pc:sldMk cId="3374687876" sldId="2134805052"/>
            <ac:spMk id="377" creationId="{541E1D8E-96DD-4F39-B9C4-73300359AD35}"/>
          </ac:spMkLst>
        </pc:spChg>
        <pc:spChg chg="del">
          <ac:chgData name="黃丁偉" userId="deeb957c-dcdf-48ca-84c6-6c1fc98c140b" providerId="ADAL" clId="{A6FA5590-3866-417F-BCA9-8351B4CB17BA}" dt="2020-02-26T15:18:02.684" v="50" actId="478"/>
          <ac:spMkLst>
            <pc:docMk/>
            <pc:sldMk cId="3374687876" sldId="2134805052"/>
            <ac:spMk id="379" creationId="{F370C67A-F98A-4CCC-935A-18E503A4EE12}"/>
          </ac:spMkLst>
        </pc:spChg>
        <pc:spChg chg="del">
          <ac:chgData name="黃丁偉" userId="deeb957c-dcdf-48ca-84c6-6c1fc98c140b" providerId="ADAL" clId="{A6FA5590-3866-417F-BCA9-8351B4CB17BA}" dt="2020-02-26T15:18:02.684" v="50" actId="478"/>
          <ac:spMkLst>
            <pc:docMk/>
            <pc:sldMk cId="3374687876" sldId="2134805052"/>
            <ac:spMk id="380" creationId="{B0BB688F-814F-473F-8FAD-86FF3246BCFB}"/>
          </ac:spMkLst>
        </pc:spChg>
        <pc:spChg chg="del">
          <ac:chgData name="黃丁偉" userId="deeb957c-dcdf-48ca-84c6-6c1fc98c140b" providerId="ADAL" clId="{A6FA5590-3866-417F-BCA9-8351B4CB17BA}" dt="2020-02-26T15:18:02.684" v="50" actId="478"/>
          <ac:spMkLst>
            <pc:docMk/>
            <pc:sldMk cId="3374687876" sldId="2134805052"/>
            <ac:spMk id="383" creationId="{D76D690A-DB18-48C6-A7CD-85B426ABAA08}"/>
          </ac:spMkLst>
        </pc:spChg>
        <pc:spChg chg="del">
          <ac:chgData name="黃丁偉" userId="deeb957c-dcdf-48ca-84c6-6c1fc98c140b" providerId="ADAL" clId="{A6FA5590-3866-417F-BCA9-8351B4CB17BA}" dt="2020-02-26T15:18:02.684" v="50" actId="478"/>
          <ac:spMkLst>
            <pc:docMk/>
            <pc:sldMk cId="3374687876" sldId="2134805052"/>
            <ac:spMk id="384" creationId="{C7CBEB9B-3419-4B68-8A44-08B17E1DB193}"/>
          </ac:spMkLst>
        </pc:spChg>
        <pc:spChg chg="del">
          <ac:chgData name="黃丁偉" userId="deeb957c-dcdf-48ca-84c6-6c1fc98c140b" providerId="ADAL" clId="{A6FA5590-3866-417F-BCA9-8351B4CB17BA}" dt="2020-02-26T15:18:02.684" v="50" actId="478"/>
          <ac:spMkLst>
            <pc:docMk/>
            <pc:sldMk cId="3374687876" sldId="2134805052"/>
            <ac:spMk id="385" creationId="{ACFC84C0-008F-48D6-923A-3286357F4767}"/>
          </ac:spMkLst>
        </pc:spChg>
        <pc:spChg chg="del">
          <ac:chgData name="黃丁偉" userId="deeb957c-dcdf-48ca-84c6-6c1fc98c140b" providerId="ADAL" clId="{A6FA5590-3866-417F-BCA9-8351B4CB17BA}" dt="2020-02-26T15:18:02.684" v="50" actId="478"/>
          <ac:spMkLst>
            <pc:docMk/>
            <pc:sldMk cId="3374687876" sldId="2134805052"/>
            <ac:spMk id="386" creationId="{6A5E902D-CBD4-4FB1-8795-30B499718216}"/>
          </ac:spMkLst>
        </pc:spChg>
        <pc:spChg chg="del">
          <ac:chgData name="黃丁偉" userId="deeb957c-dcdf-48ca-84c6-6c1fc98c140b" providerId="ADAL" clId="{A6FA5590-3866-417F-BCA9-8351B4CB17BA}" dt="2020-02-26T15:18:02.684" v="50" actId="478"/>
          <ac:spMkLst>
            <pc:docMk/>
            <pc:sldMk cId="3374687876" sldId="2134805052"/>
            <ac:spMk id="387" creationId="{18A0F10E-853F-49E5-B660-B4F2C71076F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7960A-73B9-4F8D-8934-6324422687FC}" type="doc">
      <dgm:prSet loTypeId="urn:microsoft.com/office/officeart/2005/8/layout/radial1" loCatId="relationship" qsTypeId="urn:microsoft.com/office/officeart/2005/8/quickstyle/simple4" qsCatId="simple" csTypeId="urn:microsoft.com/office/officeart/2005/8/colors/accent2_2" csCatId="accent2" phldr="1"/>
      <dgm:spPr/>
      <dgm:t>
        <a:bodyPr/>
        <a:lstStyle/>
        <a:p>
          <a:endParaRPr lang="zh-TW" altLang="en-US"/>
        </a:p>
      </dgm:t>
    </dgm:pt>
    <dgm:pt modelId="{9D7B61A4-A563-4DC1-9BB2-C665BF23B933}">
      <dgm:prSet phldrT="[文字]" custT="1"/>
      <dgm:spPr/>
      <dgm:t>
        <a:bodyPr/>
        <a:lstStyle/>
        <a:p>
          <a:r>
            <a:rPr lang="zh-TW" altLang="en-US" sz="1800" dirty="0" smtClean="0"/>
            <a:t>單元測試的準則</a:t>
          </a:r>
          <a:endParaRPr lang="zh-TW" altLang="en-US" sz="1800" dirty="0"/>
        </a:p>
      </dgm:t>
    </dgm:pt>
    <dgm:pt modelId="{904965D1-AB75-417E-972D-78B93F63B5C4}" type="parTrans" cxnId="{013417A9-7A37-4023-A6B0-A9F282D4AE98}">
      <dgm:prSet/>
      <dgm:spPr/>
      <dgm:t>
        <a:bodyPr/>
        <a:lstStyle/>
        <a:p>
          <a:endParaRPr lang="zh-TW" altLang="en-US" sz="1800"/>
        </a:p>
      </dgm:t>
    </dgm:pt>
    <dgm:pt modelId="{39A81881-6247-48D1-A87E-02018D8B4831}" type="sibTrans" cxnId="{013417A9-7A37-4023-A6B0-A9F282D4AE98}">
      <dgm:prSet/>
      <dgm:spPr/>
      <dgm:t>
        <a:bodyPr/>
        <a:lstStyle/>
        <a:p>
          <a:endParaRPr lang="zh-TW" altLang="en-US" sz="1800"/>
        </a:p>
      </dgm:t>
    </dgm:pt>
    <dgm:pt modelId="{3BCFB4E6-AAB0-47C5-B902-AB28B0B47C9C}">
      <dgm:prSet phldrT="[文字]" custT="1"/>
      <dgm:spPr/>
      <dgm:t>
        <a:bodyPr/>
        <a:lstStyle/>
        <a:p>
          <a:r>
            <a:rPr lang="zh-TW" altLang="en-US" sz="1800" b="0" i="0" dirty="0" smtClean="0"/>
            <a:t>一個測試案例只測一種方法</a:t>
          </a:r>
          <a:endParaRPr lang="zh-TW" altLang="en-US" sz="1800" dirty="0"/>
        </a:p>
      </dgm:t>
    </dgm:pt>
    <dgm:pt modelId="{FCBF85AF-A69B-44E4-BE9E-3F405223C01D}" type="parTrans" cxnId="{45D13853-A256-4D50-87FE-195BA07B5D95}">
      <dgm:prSet custT="1"/>
      <dgm:spPr/>
      <dgm:t>
        <a:bodyPr/>
        <a:lstStyle/>
        <a:p>
          <a:endParaRPr lang="zh-TW" altLang="en-US" sz="1800"/>
        </a:p>
      </dgm:t>
    </dgm:pt>
    <dgm:pt modelId="{E5E0D440-9E64-4141-AD64-F6614E9499CE}" type="sibTrans" cxnId="{45D13853-A256-4D50-87FE-195BA07B5D95}">
      <dgm:prSet/>
      <dgm:spPr/>
      <dgm:t>
        <a:bodyPr/>
        <a:lstStyle/>
        <a:p>
          <a:endParaRPr lang="zh-TW" altLang="en-US" sz="1800"/>
        </a:p>
      </dgm:t>
    </dgm:pt>
    <dgm:pt modelId="{87EAB900-8DA2-4DE3-BC38-A2468C05B57E}">
      <dgm:prSet phldrT="[文字]" custT="1"/>
      <dgm:spPr/>
      <dgm:t>
        <a:bodyPr/>
        <a:lstStyle/>
        <a:p>
          <a:r>
            <a:rPr lang="zh-TW" altLang="en-US" sz="1800" b="0" i="0" dirty="0" smtClean="0"/>
            <a:t>最小的測試單位</a:t>
          </a:r>
          <a:endParaRPr lang="zh-TW" altLang="en-US" sz="1800" dirty="0"/>
        </a:p>
      </dgm:t>
    </dgm:pt>
    <dgm:pt modelId="{34BEF19E-AE71-451A-958A-FE491D52FB43}" type="parTrans" cxnId="{1CA34FAE-4746-4C9F-8994-D0E3F699B341}">
      <dgm:prSet custT="1"/>
      <dgm:spPr/>
      <dgm:t>
        <a:bodyPr/>
        <a:lstStyle/>
        <a:p>
          <a:endParaRPr lang="zh-TW" altLang="en-US" sz="1800"/>
        </a:p>
      </dgm:t>
    </dgm:pt>
    <dgm:pt modelId="{7DF738C3-3AAF-4F7F-A8A8-349090C78E0C}" type="sibTrans" cxnId="{1CA34FAE-4746-4C9F-8994-D0E3F699B341}">
      <dgm:prSet/>
      <dgm:spPr/>
      <dgm:t>
        <a:bodyPr/>
        <a:lstStyle/>
        <a:p>
          <a:endParaRPr lang="zh-TW" altLang="en-US" sz="1800"/>
        </a:p>
      </dgm:t>
    </dgm:pt>
    <dgm:pt modelId="{27096E91-8C16-4F4C-8810-16DF0370A9DC}">
      <dgm:prSet phldrT="[文字]" custT="1"/>
      <dgm:spPr/>
      <dgm:t>
        <a:bodyPr/>
        <a:lstStyle/>
        <a:p>
          <a:r>
            <a:rPr lang="zh-TW" altLang="en-US" sz="1800" b="0" i="0" dirty="0" smtClean="0"/>
            <a:t>不與外部直接相依</a:t>
          </a:r>
          <a:endParaRPr lang="zh-TW" altLang="en-US" sz="1800" dirty="0"/>
        </a:p>
      </dgm:t>
    </dgm:pt>
    <dgm:pt modelId="{B2FBBF86-A152-4DFB-8593-45C5E8875331}" type="parTrans" cxnId="{557E2C20-2C02-4A21-A91F-8485BC2D13C1}">
      <dgm:prSet custT="1"/>
      <dgm:spPr/>
      <dgm:t>
        <a:bodyPr/>
        <a:lstStyle/>
        <a:p>
          <a:endParaRPr lang="zh-TW" altLang="en-US" sz="1800"/>
        </a:p>
      </dgm:t>
    </dgm:pt>
    <dgm:pt modelId="{07E6AB1E-E622-438F-ADF3-151EFDAFE72C}" type="sibTrans" cxnId="{557E2C20-2C02-4A21-A91F-8485BC2D13C1}">
      <dgm:prSet/>
      <dgm:spPr/>
      <dgm:t>
        <a:bodyPr/>
        <a:lstStyle/>
        <a:p>
          <a:endParaRPr lang="zh-TW" altLang="en-US" sz="1800"/>
        </a:p>
      </dgm:t>
    </dgm:pt>
    <dgm:pt modelId="{DE8C6A4B-2A42-4643-A101-2CB8521C7299}">
      <dgm:prSet phldrT="[文字]" custT="1"/>
      <dgm:spPr/>
      <dgm:t>
        <a:bodyPr/>
        <a:lstStyle/>
        <a:p>
          <a:r>
            <a:rPr lang="zh-TW" altLang="en-US" sz="1800" b="0" i="0" dirty="0" smtClean="0"/>
            <a:t>不具備邏輯</a:t>
          </a:r>
          <a:endParaRPr lang="zh-TW" altLang="en-US" sz="1800" dirty="0"/>
        </a:p>
      </dgm:t>
    </dgm:pt>
    <dgm:pt modelId="{8A62F5E8-8BB2-4EEA-BF50-1F46D366C9DB}" type="parTrans" cxnId="{F00D7A0C-9A87-4556-8B3C-7967F923248C}">
      <dgm:prSet custT="1"/>
      <dgm:spPr/>
      <dgm:t>
        <a:bodyPr/>
        <a:lstStyle/>
        <a:p>
          <a:endParaRPr lang="zh-TW" altLang="en-US" sz="1800"/>
        </a:p>
      </dgm:t>
    </dgm:pt>
    <dgm:pt modelId="{2D31390D-5F01-43F3-B5FF-3E398A79EFB3}" type="sibTrans" cxnId="{F00D7A0C-9A87-4556-8B3C-7967F923248C}">
      <dgm:prSet/>
      <dgm:spPr/>
      <dgm:t>
        <a:bodyPr/>
        <a:lstStyle/>
        <a:p>
          <a:endParaRPr lang="zh-TW" altLang="en-US" sz="1800"/>
        </a:p>
      </dgm:t>
    </dgm:pt>
    <dgm:pt modelId="{72318983-1490-46A2-A70A-30FE157DA8A7}">
      <dgm:prSet phldrT="[文字]" custT="1"/>
      <dgm:spPr/>
      <dgm:t>
        <a:bodyPr/>
        <a:lstStyle/>
        <a:p>
          <a:r>
            <a:rPr lang="zh-TW" altLang="en-US" sz="1800" b="0" i="0" dirty="0" smtClean="0"/>
            <a:t>測試案例之間相依性為零</a:t>
          </a:r>
          <a:endParaRPr lang="zh-TW" altLang="en-US" sz="1800" dirty="0"/>
        </a:p>
      </dgm:t>
    </dgm:pt>
    <dgm:pt modelId="{A11F592C-7FFB-4E79-BF44-B88A0FD12068}" type="parTrans" cxnId="{3A247C5F-99DF-4F11-B6ED-16B6D60F5881}">
      <dgm:prSet custT="1"/>
      <dgm:spPr/>
      <dgm:t>
        <a:bodyPr/>
        <a:lstStyle/>
        <a:p>
          <a:endParaRPr lang="zh-TW" altLang="en-US" sz="1800"/>
        </a:p>
      </dgm:t>
    </dgm:pt>
    <dgm:pt modelId="{4E921A1E-896F-449B-8690-9A4CEB821827}" type="sibTrans" cxnId="{3A247C5F-99DF-4F11-B6ED-16B6D60F5881}">
      <dgm:prSet/>
      <dgm:spPr/>
      <dgm:t>
        <a:bodyPr/>
        <a:lstStyle/>
        <a:p>
          <a:endParaRPr lang="zh-TW" altLang="en-US" sz="1800"/>
        </a:p>
      </dgm:t>
    </dgm:pt>
    <dgm:pt modelId="{651C40AA-938D-451E-87D6-1925C837BED3}" type="pres">
      <dgm:prSet presAssocID="{B807960A-73B9-4F8D-8934-6324422687FC}" presName="cycle" presStyleCnt="0">
        <dgm:presLayoutVars>
          <dgm:chMax val="1"/>
          <dgm:dir/>
          <dgm:animLvl val="ctr"/>
          <dgm:resizeHandles val="exact"/>
        </dgm:presLayoutVars>
      </dgm:prSet>
      <dgm:spPr/>
      <dgm:t>
        <a:bodyPr/>
        <a:lstStyle/>
        <a:p>
          <a:endParaRPr lang="zh-TW" altLang="en-US"/>
        </a:p>
      </dgm:t>
    </dgm:pt>
    <dgm:pt modelId="{15FCB0B7-9210-4C27-B4F7-CBF6A9C3929A}" type="pres">
      <dgm:prSet presAssocID="{9D7B61A4-A563-4DC1-9BB2-C665BF23B933}" presName="centerShape" presStyleLbl="node0" presStyleIdx="0" presStyleCnt="1"/>
      <dgm:spPr/>
      <dgm:t>
        <a:bodyPr/>
        <a:lstStyle/>
        <a:p>
          <a:endParaRPr lang="zh-TW" altLang="en-US"/>
        </a:p>
      </dgm:t>
    </dgm:pt>
    <dgm:pt modelId="{F1836231-7AF0-492B-A55D-9E2D8DD66C70}" type="pres">
      <dgm:prSet presAssocID="{FCBF85AF-A69B-44E4-BE9E-3F405223C01D}" presName="Name9" presStyleLbl="parChTrans1D2" presStyleIdx="0" presStyleCnt="5"/>
      <dgm:spPr/>
      <dgm:t>
        <a:bodyPr/>
        <a:lstStyle/>
        <a:p>
          <a:endParaRPr lang="zh-TW" altLang="en-US"/>
        </a:p>
      </dgm:t>
    </dgm:pt>
    <dgm:pt modelId="{53FA2A4E-4A5B-46A1-9DF1-AEADDBB0EA86}" type="pres">
      <dgm:prSet presAssocID="{FCBF85AF-A69B-44E4-BE9E-3F405223C01D}" presName="connTx" presStyleLbl="parChTrans1D2" presStyleIdx="0" presStyleCnt="5"/>
      <dgm:spPr/>
      <dgm:t>
        <a:bodyPr/>
        <a:lstStyle/>
        <a:p>
          <a:endParaRPr lang="zh-TW" altLang="en-US"/>
        </a:p>
      </dgm:t>
    </dgm:pt>
    <dgm:pt modelId="{40E17C98-D122-421F-8D1D-3062E56B2969}" type="pres">
      <dgm:prSet presAssocID="{3BCFB4E6-AAB0-47C5-B902-AB28B0B47C9C}" presName="node" presStyleLbl="node1" presStyleIdx="0" presStyleCnt="5">
        <dgm:presLayoutVars>
          <dgm:bulletEnabled val="1"/>
        </dgm:presLayoutVars>
      </dgm:prSet>
      <dgm:spPr/>
      <dgm:t>
        <a:bodyPr/>
        <a:lstStyle/>
        <a:p>
          <a:endParaRPr lang="zh-TW" altLang="en-US"/>
        </a:p>
      </dgm:t>
    </dgm:pt>
    <dgm:pt modelId="{AA39E77B-E299-4B05-9AC3-67F3D0F94E2B}" type="pres">
      <dgm:prSet presAssocID="{34BEF19E-AE71-451A-958A-FE491D52FB43}" presName="Name9" presStyleLbl="parChTrans1D2" presStyleIdx="1" presStyleCnt="5"/>
      <dgm:spPr/>
      <dgm:t>
        <a:bodyPr/>
        <a:lstStyle/>
        <a:p>
          <a:endParaRPr lang="zh-TW" altLang="en-US"/>
        </a:p>
      </dgm:t>
    </dgm:pt>
    <dgm:pt modelId="{5981F3F6-7458-4437-9A26-5094CE8B9863}" type="pres">
      <dgm:prSet presAssocID="{34BEF19E-AE71-451A-958A-FE491D52FB43}" presName="connTx" presStyleLbl="parChTrans1D2" presStyleIdx="1" presStyleCnt="5"/>
      <dgm:spPr/>
      <dgm:t>
        <a:bodyPr/>
        <a:lstStyle/>
        <a:p>
          <a:endParaRPr lang="zh-TW" altLang="en-US"/>
        </a:p>
      </dgm:t>
    </dgm:pt>
    <dgm:pt modelId="{5628E824-682A-44C4-B695-685ECB5E90D6}" type="pres">
      <dgm:prSet presAssocID="{87EAB900-8DA2-4DE3-BC38-A2468C05B57E}" presName="node" presStyleLbl="node1" presStyleIdx="1" presStyleCnt="5">
        <dgm:presLayoutVars>
          <dgm:bulletEnabled val="1"/>
        </dgm:presLayoutVars>
      </dgm:prSet>
      <dgm:spPr/>
      <dgm:t>
        <a:bodyPr/>
        <a:lstStyle/>
        <a:p>
          <a:endParaRPr lang="zh-TW" altLang="en-US"/>
        </a:p>
      </dgm:t>
    </dgm:pt>
    <dgm:pt modelId="{99D3A275-DD4D-4CFC-B2B8-1BEA32862DEF}" type="pres">
      <dgm:prSet presAssocID="{B2FBBF86-A152-4DFB-8593-45C5E8875331}" presName="Name9" presStyleLbl="parChTrans1D2" presStyleIdx="2" presStyleCnt="5"/>
      <dgm:spPr/>
      <dgm:t>
        <a:bodyPr/>
        <a:lstStyle/>
        <a:p>
          <a:endParaRPr lang="zh-TW" altLang="en-US"/>
        </a:p>
      </dgm:t>
    </dgm:pt>
    <dgm:pt modelId="{F8656569-0D38-44EB-A4EA-C3F828B2F0B2}" type="pres">
      <dgm:prSet presAssocID="{B2FBBF86-A152-4DFB-8593-45C5E8875331}" presName="connTx" presStyleLbl="parChTrans1D2" presStyleIdx="2" presStyleCnt="5"/>
      <dgm:spPr/>
      <dgm:t>
        <a:bodyPr/>
        <a:lstStyle/>
        <a:p>
          <a:endParaRPr lang="zh-TW" altLang="en-US"/>
        </a:p>
      </dgm:t>
    </dgm:pt>
    <dgm:pt modelId="{588D6D4A-75F8-41AA-A0AC-93A335BA9D11}" type="pres">
      <dgm:prSet presAssocID="{27096E91-8C16-4F4C-8810-16DF0370A9DC}" presName="node" presStyleLbl="node1" presStyleIdx="2" presStyleCnt="5">
        <dgm:presLayoutVars>
          <dgm:bulletEnabled val="1"/>
        </dgm:presLayoutVars>
      </dgm:prSet>
      <dgm:spPr/>
      <dgm:t>
        <a:bodyPr/>
        <a:lstStyle/>
        <a:p>
          <a:endParaRPr lang="zh-TW" altLang="en-US"/>
        </a:p>
      </dgm:t>
    </dgm:pt>
    <dgm:pt modelId="{4152807F-ECDF-41BE-BBDA-919709523085}" type="pres">
      <dgm:prSet presAssocID="{8A62F5E8-8BB2-4EEA-BF50-1F46D366C9DB}" presName="Name9" presStyleLbl="parChTrans1D2" presStyleIdx="3" presStyleCnt="5"/>
      <dgm:spPr/>
      <dgm:t>
        <a:bodyPr/>
        <a:lstStyle/>
        <a:p>
          <a:endParaRPr lang="zh-TW" altLang="en-US"/>
        </a:p>
      </dgm:t>
    </dgm:pt>
    <dgm:pt modelId="{8FF9C105-F6C0-47D6-8FB2-85D5420BAAEC}" type="pres">
      <dgm:prSet presAssocID="{8A62F5E8-8BB2-4EEA-BF50-1F46D366C9DB}" presName="connTx" presStyleLbl="parChTrans1D2" presStyleIdx="3" presStyleCnt="5"/>
      <dgm:spPr/>
      <dgm:t>
        <a:bodyPr/>
        <a:lstStyle/>
        <a:p>
          <a:endParaRPr lang="zh-TW" altLang="en-US"/>
        </a:p>
      </dgm:t>
    </dgm:pt>
    <dgm:pt modelId="{75225081-A754-41DA-8DA6-D5D5F0FED969}" type="pres">
      <dgm:prSet presAssocID="{DE8C6A4B-2A42-4643-A101-2CB8521C7299}" presName="node" presStyleLbl="node1" presStyleIdx="3" presStyleCnt="5">
        <dgm:presLayoutVars>
          <dgm:bulletEnabled val="1"/>
        </dgm:presLayoutVars>
      </dgm:prSet>
      <dgm:spPr/>
      <dgm:t>
        <a:bodyPr/>
        <a:lstStyle/>
        <a:p>
          <a:endParaRPr lang="zh-TW" altLang="en-US"/>
        </a:p>
      </dgm:t>
    </dgm:pt>
    <dgm:pt modelId="{7F7C871D-685C-4A7B-A591-FED257016BA2}" type="pres">
      <dgm:prSet presAssocID="{A11F592C-7FFB-4E79-BF44-B88A0FD12068}" presName="Name9" presStyleLbl="parChTrans1D2" presStyleIdx="4" presStyleCnt="5"/>
      <dgm:spPr/>
      <dgm:t>
        <a:bodyPr/>
        <a:lstStyle/>
        <a:p>
          <a:endParaRPr lang="zh-TW" altLang="en-US"/>
        </a:p>
      </dgm:t>
    </dgm:pt>
    <dgm:pt modelId="{26649787-BC70-4261-B5DD-E1C53ACA82B9}" type="pres">
      <dgm:prSet presAssocID="{A11F592C-7FFB-4E79-BF44-B88A0FD12068}" presName="connTx" presStyleLbl="parChTrans1D2" presStyleIdx="4" presStyleCnt="5"/>
      <dgm:spPr/>
      <dgm:t>
        <a:bodyPr/>
        <a:lstStyle/>
        <a:p>
          <a:endParaRPr lang="zh-TW" altLang="en-US"/>
        </a:p>
      </dgm:t>
    </dgm:pt>
    <dgm:pt modelId="{3F880152-F441-47AD-B35C-A36572377FA7}" type="pres">
      <dgm:prSet presAssocID="{72318983-1490-46A2-A70A-30FE157DA8A7}" presName="node" presStyleLbl="node1" presStyleIdx="4" presStyleCnt="5">
        <dgm:presLayoutVars>
          <dgm:bulletEnabled val="1"/>
        </dgm:presLayoutVars>
      </dgm:prSet>
      <dgm:spPr/>
      <dgm:t>
        <a:bodyPr/>
        <a:lstStyle/>
        <a:p>
          <a:endParaRPr lang="zh-TW" altLang="en-US"/>
        </a:p>
      </dgm:t>
    </dgm:pt>
  </dgm:ptLst>
  <dgm:cxnLst>
    <dgm:cxn modelId="{3A247C5F-99DF-4F11-B6ED-16B6D60F5881}" srcId="{9D7B61A4-A563-4DC1-9BB2-C665BF23B933}" destId="{72318983-1490-46A2-A70A-30FE157DA8A7}" srcOrd="4" destOrd="0" parTransId="{A11F592C-7FFB-4E79-BF44-B88A0FD12068}" sibTransId="{4E921A1E-896F-449B-8690-9A4CEB821827}"/>
    <dgm:cxn modelId="{3C29DB6E-ED5D-442E-9AE7-E86DD026D58F}" type="presOf" srcId="{B2FBBF86-A152-4DFB-8593-45C5E8875331}" destId="{99D3A275-DD4D-4CFC-B2B8-1BEA32862DEF}" srcOrd="0" destOrd="0" presId="urn:microsoft.com/office/officeart/2005/8/layout/radial1"/>
    <dgm:cxn modelId="{EDFB521A-2FC0-4F25-8B03-A3EF05EE1FC4}" type="presOf" srcId="{34BEF19E-AE71-451A-958A-FE491D52FB43}" destId="{5981F3F6-7458-4437-9A26-5094CE8B9863}" srcOrd="1" destOrd="0" presId="urn:microsoft.com/office/officeart/2005/8/layout/radial1"/>
    <dgm:cxn modelId="{43C4023D-1274-40FA-9C31-4C56879DFCE1}" type="presOf" srcId="{B807960A-73B9-4F8D-8934-6324422687FC}" destId="{651C40AA-938D-451E-87D6-1925C837BED3}" srcOrd="0" destOrd="0" presId="urn:microsoft.com/office/officeart/2005/8/layout/radial1"/>
    <dgm:cxn modelId="{F00D7A0C-9A87-4556-8B3C-7967F923248C}" srcId="{9D7B61A4-A563-4DC1-9BB2-C665BF23B933}" destId="{DE8C6A4B-2A42-4643-A101-2CB8521C7299}" srcOrd="3" destOrd="0" parTransId="{8A62F5E8-8BB2-4EEA-BF50-1F46D366C9DB}" sibTransId="{2D31390D-5F01-43F3-B5FF-3E398A79EFB3}"/>
    <dgm:cxn modelId="{8D406129-882E-4854-909C-A6DDB7BA140B}" type="presOf" srcId="{87EAB900-8DA2-4DE3-BC38-A2468C05B57E}" destId="{5628E824-682A-44C4-B695-685ECB5E90D6}" srcOrd="0" destOrd="0" presId="urn:microsoft.com/office/officeart/2005/8/layout/radial1"/>
    <dgm:cxn modelId="{1CA34FAE-4746-4C9F-8994-D0E3F699B341}" srcId="{9D7B61A4-A563-4DC1-9BB2-C665BF23B933}" destId="{87EAB900-8DA2-4DE3-BC38-A2468C05B57E}" srcOrd="1" destOrd="0" parTransId="{34BEF19E-AE71-451A-958A-FE491D52FB43}" sibTransId="{7DF738C3-3AAF-4F7F-A8A8-349090C78E0C}"/>
    <dgm:cxn modelId="{4B1CC680-25BF-4204-932B-E37C4C1BC51C}" type="presOf" srcId="{A11F592C-7FFB-4E79-BF44-B88A0FD12068}" destId="{7F7C871D-685C-4A7B-A591-FED257016BA2}" srcOrd="0" destOrd="0" presId="urn:microsoft.com/office/officeart/2005/8/layout/radial1"/>
    <dgm:cxn modelId="{E6A464C7-7E3B-4197-87C2-2D283C0B2266}" type="presOf" srcId="{FCBF85AF-A69B-44E4-BE9E-3F405223C01D}" destId="{F1836231-7AF0-492B-A55D-9E2D8DD66C70}" srcOrd="0" destOrd="0" presId="urn:microsoft.com/office/officeart/2005/8/layout/radial1"/>
    <dgm:cxn modelId="{165CBE50-BD0E-4674-B5CD-A02546905CC6}" type="presOf" srcId="{9D7B61A4-A563-4DC1-9BB2-C665BF23B933}" destId="{15FCB0B7-9210-4C27-B4F7-CBF6A9C3929A}" srcOrd="0" destOrd="0" presId="urn:microsoft.com/office/officeart/2005/8/layout/radial1"/>
    <dgm:cxn modelId="{B8A9E9A5-710C-49C9-BF5F-A8964E476320}" type="presOf" srcId="{B2FBBF86-A152-4DFB-8593-45C5E8875331}" destId="{F8656569-0D38-44EB-A4EA-C3F828B2F0B2}" srcOrd="1" destOrd="0" presId="urn:microsoft.com/office/officeart/2005/8/layout/radial1"/>
    <dgm:cxn modelId="{E2193C01-AB89-4D87-809C-A1533305AB14}" type="presOf" srcId="{27096E91-8C16-4F4C-8810-16DF0370A9DC}" destId="{588D6D4A-75F8-41AA-A0AC-93A335BA9D11}" srcOrd="0" destOrd="0" presId="urn:microsoft.com/office/officeart/2005/8/layout/radial1"/>
    <dgm:cxn modelId="{013417A9-7A37-4023-A6B0-A9F282D4AE98}" srcId="{B807960A-73B9-4F8D-8934-6324422687FC}" destId="{9D7B61A4-A563-4DC1-9BB2-C665BF23B933}" srcOrd="0" destOrd="0" parTransId="{904965D1-AB75-417E-972D-78B93F63B5C4}" sibTransId="{39A81881-6247-48D1-A87E-02018D8B4831}"/>
    <dgm:cxn modelId="{130D6396-5C01-4186-9E8E-E20D480CB9ED}" type="presOf" srcId="{8A62F5E8-8BB2-4EEA-BF50-1F46D366C9DB}" destId="{8FF9C105-F6C0-47D6-8FB2-85D5420BAAEC}" srcOrd="1" destOrd="0" presId="urn:microsoft.com/office/officeart/2005/8/layout/radial1"/>
    <dgm:cxn modelId="{098FDE61-02FC-45E8-ABEB-ADE3760EAD17}" type="presOf" srcId="{8A62F5E8-8BB2-4EEA-BF50-1F46D366C9DB}" destId="{4152807F-ECDF-41BE-BBDA-919709523085}" srcOrd="0" destOrd="0" presId="urn:microsoft.com/office/officeart/2005/8/layout/radial1"/>
    <dgm:cxn modelId="{557E2C20-2C02-4A21-A91F-8485BC2D13C1}" srcId="{9D7B61A4-A563-4DC1-9BB2-C665BF23B933}" destId="{27096E91-8C16-4F4C-8810-16DF0370A9DC}" srcOrd="2" destOrd="0" parTransId="{B2FBBF86-A152-4DFB-8593-45C5E8875331}" sibTransId="{07E6AB1E-E622-438F-ADF3-151EFDAFE72C}"/>
    <dgm:cxn modelId="{CC5623E4-D42E-460A-8704-68EBD9BCB383}" type="presOf" srcId="{FCBF85AF-A69B-44E4-BE9E-3F405223C01D}" destId="{53FA2A4E-4A5B-46A1-9DF1-AEADDBB0EA86}" srcOrd="1" destOrd="0" presId="urn:microsoft.com/office/officeart/2005/8/layout/radial1"/>
    <dgm:cxn modelId="{7DEC27A7-54DA-4C59-AA70-0C0148819835}" type="presOf" srcId="{72318983-1490-46A2-A70A-30FE157DA8A7}" destId="{3F880152-F441-47AD-B35C-A36572377FA7}" srcOrd="0" destOrd="0" presId="urn:microsoft.com/office/officeart/2005/8/layout/radial1"/>
    <dgm:cxn modelId="{54379637-809A-4D69-9B0D-3FD942C9DE9A}" type="presOf" srcId="{A11F592C-7FFB-4E79-BF44-B88A0FD12068}" destId="{26649787-BC70-4261-B5DD-E1C53ACA82B9}" srcOrd="1" destOrd="0" presId="urn:microsoft.com/office/officeart/2005/8/layout/radial1"/>
    <dgm:cxn modelId="{9C0B8D3A-B284-4616-AC9F-EADB8BAB5BAB}" type="presOf" srcId="{3BCFB4E6-AAB0-47C5-B902-AB28B0B47C9C}" destId="{40E17C98-D122-421F-8D1D-3062E56B2969}" srcOrd="0" destOrd="0" presId="urn:microsoft.com/office/officeart/2005/8/layout/radial1"/>
    <dgm:cxn modelId="{45D13853-A256-4D50-87FE-195BA07B5D95}" srcId="{9D7B61A4-A563-4DC1-9BB2-C665BF23B933}" destId="{3BCFB4E6-AAB0-47C5-B902-AB28B0B47C9C}" srcOrd="0" destOrd="0" parTransId="{FCBF85AF-A69B-44E4-BE9E-3F405223C01D}" sibTransId="{E5E0D440-9E64-4141-AD64-F6614E9499CE}"/>
    <dgm:cxn modelId="{1D5F27BB-7D51-4E3E-AEB6-637BBBA9F2FD}" type="presOf" srcId="{34BEF19E-AE71-451A-958A-FE491D52FB43}" destId="{AA39E77B-E299-4B05-9AC3-67F3D0F94E2B}" srcOrd="0" destOrd="0" presId="urn:microsoft.com/office/officeart/2005/8/layout/radial1"/>
    <dgm:cxn modelId="{D1FC0CD6-3248-44A3-A481-9DB12AF84713}" type="presOf" srcId="{DE8C6A4B-2A42-4643-A101-2CB8521C7299}" destId="{75225081-A754-41DA-8DA6-D5D5F0FED969}" srcOrd="0" destOrd="0" presId="urn:microsoft.com/office/officeart/2005/8/layout/radial1"/>
    <dgm:cxn modelId="{AA62DE28-CC88-4571-89B9-EE078ACBF7E3}" type="presParOf" srcId="{651C40AA-938D-451E-87D6-1925C837BED3}" destId="{15FCB0B7-9210-4C27-B4F7-CBF6A9C3929A}" srcOrd="0" destOrd="0" presId="urn:microsoft.com/office/officeart/2005/8/layout/radial1"/>
    <dgm:cxn modelId="{38E34890-44C7-4839-8B3E-32AC3D0BC5B2}" type="presParOf" srcId="{651C40AA-938D-451E-87D6-1925C837BED3}" destId="{F1836231-7AF0-492B-A55D-9E2D8DD66C70}" srcOrd="1" destOrd="0" presId="urn:microsoft.com/office/officeart/2005/8/layout/radial1"/>
    <dgm:cxn modelId="{61B1EF6E-15CD-4FD7-BFDE-9E822EED5B14}" type="presParOf" srcId="{F1836231-7AF0-492B-A55D-9E2D8DD66C70}" destId="{53FA2A4E-4A5B-46A1-9DF1-AEADDBB0EA86}" srcOrd="0" destOrd="0" presId="urn:microsoft.com/office/officeart/2005/8/layout/radial1"/>
    <dgm:cxn modelId="{75ADE44B-CDE8-4452-AA62-9BC369B90475}" type="presParOf" srcId="{651C40AA-938D-451E-87D6-1925C837BED3}" destId="{40E17C98-D122-421F-8D1D-3062E56B2969}" srcOrd="2" destOrd="0" presId="urn:microsoft.com/office/officeart/2005/8/layout/radial1"/>
    <dgm:cxn modelId="{1D401B02-1E0C-4C65-8B30-B0EBBFE82C98}" type="presParOf" srcId="{651C40AA-938D-451E-87D6-1925C837BED3}" destId="{AA39E77B-E299-4B05-9AC3-67F3D0F94E2B}" srcOrd="3" destOrd="0" presId="urn:microsoft.com/office/officeart/2005/8/layout/radial1"/>
    <dgm:cxn modelId="{12BB860E-0702-4685-A15F-828BE77F3E6D}" type="presParOf" srcId="{AA39E77B-E299-4B05-9AC3-67F3D0F94E2B}" destId="{5981F3F6-7458-4437-9A26-5094CE8B9863}" srcOrd="0" destOrd="0" presId="urn:microsoft.com/office/officeart/2005/8/layout/radial1"/>
    <dgm:cxn modelId="{3F92E81A-3380-4666-8AC6-08043473D281}" type="presParOf" srcId="{651C40AA-938D-451E-87D6-1925C837BED3}" destId="{5628E824-682A-44C4-B695-685ECB5E90D6}" srcOrd="4" destOrd="0" presId="urn:microsoft.com/office/officeart/2005/8/layout/radial1"/>
    <dgm:cxn modelId="{283253D1-702B-4D27-9683-38C115001373}" type="presParOf" srcId="{651C40AA-938D-451E-87D6-1925C837BED3}" destId="{99D3A275-DD4D-4CFC-B2B8-1BEA32862DEF}" srcOrd="5" destOrd="0" presId="urn:microsoft.com/office/officeart/2005/8/layout/radial1"/>
    <dgm:cxn modelId="{AA53F00A-BA61-4443-AA39-B87C538DD34A}" type="presParOf" srcId="{99D3A275-DD4D-4CFC-B2B8-1BEA32862DEF}" destId="{F8656569-0D38-44EB-A4EA-C3F828B2F0B2}" srcOrd="0" destOrd="0" presId="urn:microsoft.com/office/officeart/2005/8/layout/radial1"/>
    <dgm:cxn modelId="{3D4CF372-4448-424B-A6AC-8EBBA2B5CFB9}" type="presParOf" srcId="{651C40AA-938D-451E-87D6-1925C837BED3}" destId="{588D6D4A-75F8-41AA-A0AC-93A335BA9D11}" srcOrd="6" destOrd="0" presId="urn:microsoft.com/office/officeart/2005/8/layout/radial1"/>
    <dgm:cxn modelId="{B69626F8-F1A6-4A2F-83E9-D85A4F1279E7}" type="presParOf" srcId="{651C40AA-938D-451E-87D6-1925C837BED3}" destId="{4152807F-ECDF-41BE-BBDA-919709523085}" srcOrd="7" destOrd="0" presId="urn:microsoft.com/office/officeart/2005/8/layout/radial1"/>
    <dgm:cxn modelId="{11ED36AF-8254-49E1-A57C-36B5DB64F39D}" type="presParOf" srcId="{4152807F-ECDF-41BE-BBDA-919709523085}" destId="{8FF9C105-F6C0-47D6-8FB2-85D5420BAAEC}" srcOrd="0" destOrd="0" presId="urn:microsoft.com/office/officeart/2005/8/layout/radial1"/>
    <dgm:cxn modelId="{E23E4A32-7CF8-45D8-9B5A-7F396B500922}" type="presParOf" srcId="{651C40AA-938D-451E-87D6-1925C837BED3}" destId="{75225081-A754-41DA-8DA6-D5D5F0FED969}" srcOrd="8" destOrd="0" presId="urn:microsoft.com/office/officeart/2005/8/layout/radial1"/>
    <dgm:cxn modelId="{95BCECC9-2C7D-482A-9D22-6263796265ED}" type="presParOf" srcId="{651C40AA-938D-451E-87D6-1925C837BED3}" destId="{7F7C871D-685C-4A7B-A591-FED257016BA2}" srcOrd="9" destOrd="0" presId="urn:microsoft.com/office/officeart/2005/8/layout/radial1"/>
    <dgm:cxn modelId="{6E1E84D8-30A3-4C5A-A125-66967E2183C6}" type="presParOf" srcId="{7F7C871D-685C-4A7B-A591-FED257016BA2}" destId="{26649787-BC70-4261-B5DD-E1C53ACA82B9}" srcOrd="0" destOrd="0" presId="urn:microsoft.com/office/officeart/2005/8/layout/radial1"/>
    <dgm:cxn modelId="{4B9E6CC1-D5C6-49F9-A46D-027897D542F1}" type="presParOf" srcId="{651C40AA-938D-451E-87D6-1925C837BED3}" destId="{3F880152-F441-47AD-B35C-A36572377FA7}"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D8686D-CE25-40CD-B87C-477CA4BB039C}" type="doc">
      <dgm:prSet loTypeId="urn:microsoft.com/office/officeart/2005/8/layout/process1" loCatId="process" qsTypeId="urn:microsoft.com/office/officeart/2005/8/quickstyle/simple2" qsCatId="simple" csTypeId="urn:microsoft.com/office/officeart/2005/8/colors/accent2_2" csCatId="accent2" phldr="1"/>
      <dgm:spPr/>
    </dgm:pt>
    <dgm:pt modelId="{B02B4D3D-9AFC-4B48-97B0-91655FC62259}">
      <dgm:prSet phldrT="[文字]"/>
      <dgm:spPr/>
      <dgm:t>
        <a:bodyPr/>
        <a:lstStyle/>
        <a:p>
          <a:r>
            <a:rPr lang="zh-TW" altLang="en-US" dirty="0" smtClean="0"/>
            <a:t>測試程式</a:t>
          </a:r>
          <a:endParaRPr lang="zh-TW" altLang="en-US" dirty="0"/>
        </a:p>
      </dgm:t>
    </dgm:pt>
    <dgm:pt modelId="{6C8D9C0F-ADB3-4C0C-91B0-9CC3CB2BEA1A}" type="parTrans" cxnId="{8C747557-8A24-40F2-9672-58D2AA110BD0}">
      <dgm:prSet/>
      <dgm:spPr/>
      <dgm:t>
        <a:bodyPr/>
        <a:lstStyle/>
        <a:p>
          <a:endParaRPr lang="zh-TW" altLang="en-US"/>
        </a:p>
      </dgm:t>
    </dgm:pt>
    <dgm:pt modelId="{ED00D10C-9F59-4636-A81A-ABE881539DF8}" type="sibTrans" cxnId="{8C747557-8A24-40F2-9672-58D2AA110BD0}">
      <dgm:prSet custT="1"/>
      <dgm:spPr/>
      <dgm:t>
        <a:bodyPr/>
        <a:lstStyle/>
        <a:p>
          <a:r>
            <a:rPr lang="en-US" altLang="zh-TW" sz="2000" dirty="0" smtClean="0"/>
            <a:t>1.</a:t>
          </a:r>
          <a:r>
            <a:rPr lang="zh-TW" altLang="en-US" sz="2000" dirty="0" smtClean="0"/>
            <a:t>呼叫方法</a:t>
          </a:r>
          <a:endParaRPr lang="zh-TW" altLang="en-US" sz="2000" dirty="0"/>
        </a:p>
      </dgm:t>
    </dgm:pt>
    <dgm:pt modelId="{C680B062-3475-4BCC-8B78-76DAE40CDB08}">
      <dgm:prSet phldrT="[文字]"/>
      <dgm:spPr/>
      <dgm:t>
        <a:bodyPr/>
        <a:lstStyle/>
        <a:p>
          <a:r>
            <a:rPr lang="zh-TW" altLang="en-US" dirty="0" smtClean="0"/>
            <a:t>目標物件</a:t>
          </a:r>
          <a:endParaRPr lang="zh-TW" altLang="en-US" dirty="0"/>
        </a:p>
      </dgm:t>
    </dgm:pt>
    <dgm:pt modelId="{1579AEE5-090C-4503-A42A-7B5999B2CD47}" type="parTrans" cxnId="{10432EB0-32AF-4119-AB36-5258D5C9B060}">
      <dgm:prSet/>
      <dgm:spPr/>
      <dgm:t>
        <a:bodyPr/>
        <a:lstStyle/>
        <a:p>
          <a:endParaRPr lang="zh-TW" altLang="en-US"/>
        </a:p>
      </dgm:t>
    </dgm:pt>
    <dgm:pt modelId="{113C50B4-DBD4-4E64-8665-2D239707E9FE}" type="sibTrans" cxnId="{10432EB0-32AF-4119-AB36-5258D5C9B060}">
      <dgm:prSet/>
      <dgm:spPr/>
      <dgm:t>
        <a:bodyPr/>
        <a:lstStyle/>
        <a:p>
          <a:endParaRPr lang="zh-TW" altLang="en-US"/>
        </a:p>
      </dgm:t>
    </dgm:pt>
    <dgm:pt modelId="{AD4FD5C7-A0D7-4D28-ACD0-FAF8A5E02C7D}" type="pres">
      <dgm:prSet presAssocID="{8CD8686D-CE25-40CD-B87C-477CA4BB039C}" presName="Name0" presStyleCnt="0">
        <dgm:presLayoutVars>
          <dgm:dir/>
          <dgm:resizeHandles val="exact"/>
        </dgm:presLayoutVars>
      </dgm:prSet>
      <dgm:spPr/>
    </dgm:pt>
    <dgm:pt modelId="{E9DC67FC-D339-4BC4-98B9-BE8DA88B14D5}" type="pres">
      <dgm:prSet presAssocID="{B02B4D3D-9AFC-4B48-97B0-91655FC62259}" presName="node" presStyleLbl="node1" presStyleIdx="0" presStyleCnt="2" custScaleX="38365" custScaleY="37867">
        <dgm:presLayoutVars>
          <dgm:bulletEnabled val="1"/>
        </dgm:presLayoutVars>
      </dgm:prSet>
      <dgm:spPr/>
      <dgm:t>
        <a:bodyPr/>
        <a:lstStyle/>
        <a:p>
          <a:endParaRPr lang="zh-TW" altLang="en-US"/>
        </a:p>
      </dgm:t>
    </dgm:pt>
    <dgm:pt modelId="{F663F785-5EA5-4CF4-B894-80DECD16B5EA}" type="pres">
      <dgm:prSet presAssocID="{ED00D10C-9F59-4636-A81A-ABE881539DF8}" presName="sibTrans" presStyleLbl="sibTrans2D1" presStyleIdx="0" presStyleCnt="1" custScaleY="27587" custLinFactNeighborX="-1950" custLinFactNeighborY="-27480"/>
      <dgm:spPr/>
      <dgm:t>
        <a:bodyPr/>
        <a:lstStyle/>
        <a:p>
          <a:endParaRPr lang="zh-TW" altLang="en-US"/>
        </a:p>
      </dgm:t>
    </dgm:pt>
    <dgm:pt modelId="{D6E339FE-CEF2-4D01-A394-088708764B71}" type="pres">
      <dgm:prSet presAssocID="{ED00D10C-9F59-4636-A81A-ABE881539DF8}" presName="connectorText" presStyleLbl="sibTrans2D1" presStyleIdx="0" presStyleCnt="1"/>
      <dgm:spPr/>
      <dgm:t>
        <a:bodyPr/>
        <a:lstStyle/>
        <a:p>
          <a:endParaRPr lang="zh-TW" altLang="en-US"/>
        </a:p>
      </dgm:t>
    </dgm:pt>
    <dgm:pt modelId="{1A1E772E-17AD-4413-981E-CF566F72E4D7}" type="pres">
      <dgm:prSet presAssocID="{C680B062-3475-4BCC-8B78-76DAE40CDB08}" presName="node" presStyleLbl="node1" presStyleIdx="1" presStyleCnt="2" custScaleX="38365" custScaleY="37867">
        <dgm:presLayoutVars>
          <dgm:bulletEnabled val="1"/>
        </dgm:presLayoutVars>
      </dgm:prSet>
      <dgm:spPr/>
      <dgm:t>
        <a:bodyPr/>
        <a:lstStyle/>
        <a:p>
          <a:endParaRPr lang="zh-TW" altLang="en-US"/>
        </a:p>
      </dgm:t>
    </dgm:pt>
  </dgm:ptLst>
  <dgm:cxnLst>
    <dgm:cxn modelId="{F2D73ED8-EC3E-4575-A450-3847F85F6BE2}" type="presOf" srcId="{B02B4D3D-9AFC-4B48-97B0-91655FC62259}" destId="{E9DC67FC-D339-4BC4-98B9-BE8DA88B14D5}" srcOrd="0" destOrd="0" presId="urn:microsoft.com/office/officeart/2005/8/layout/process1"/>
    <dgm:cxn modelId="{4C472C97-B995-4D31-9933-CF7A51DD8E34}" type="presOf" srcId="{C680B062-3475-4BCC-8B78-76DAE40CDB08}" destId="{1A1E772E-17AD-4413-981E-CF566F72E4D7}" srcOrd="0" destOrd="0" presId="urn:microsoft.com/office/officeart/2005/8/layout/process1"/>
    <dgm:cxn modelId="{8C747557-8A24-40F2-9672-58D2AA110BD0}" srcId="{8CD8686D-CE25-40CD-B87C-477CA4BB039C}" destId="{B02B4D3D-9AFC-4B48-97B0-91655FC62259}" srcOrd="0" destOrd="0" parTransId="{6C8D9C0F-ADB3-4C0C-91B0-9CC3CB2BEA1A}" sibTransId="{ED00D10C-9F59-4636-A81A-ABE881539DF8}"/>
    <dgm:cxn modelId="{18DF609B-8D82-405A-B126-D1E8C8A38305}" type="presOf" srcId="{ED00D10C-9F59-4636-A81A-ABE881539DF8}" destId="{F663F785-5EA5-4CF4-B894-80DECD16B5EA}" srcOrd="0" destOrd="0" presId="urn:microsoft.com/office/officeart/2005/8/layout/process1"/>
    <dgm:cxn modelId="{333A497A-670B-47D4-A5C9-160F8DE69306}" type="presOf" srcId="{8CD8686D-CE25-40CD-B87C-477CA4BB039C}" destId="{AD4FD5C7-A0D7-4D28-ACD0-FAF8A5E02C7D}" srcOrd="0" destOrd="0" presId="urn:microsoft.com/office/officeart/2005/8/layout/process1"/>
    <dgm:cxn modelId="{223ABA83-558E-42E7-B7C2-DED0C1C7692F}" type="presOf" srcId="{ED00D10C-9F59-4636-A81A-ABE881539DF8}" destId="{D6E339FE-CEF2-4D01-A394-088708764B71}" srcOrd="1" destOrd="0" presId="urn:microsoft.com/office/officeart/2005/8/layout/process1"/>
    <dgm:cxn modelId="{10432EB0-32AF-4119-AB36-5258D5C9B060}" srcId="{8CD8686D-CE25-40CD-B87C-477CA4BB039C}" destId="{C680B062-3475-4BCC-8B78-76DAE40CDB08}" srcOrd="1" destOrd="0" parTransId="{1579AEE5-090C-4503-A42A-7B5999B2CD47}" sibTransId="{113C50B4-DBD4-4E64-8665-2D239707E9FE}"/>
    <dgm:cxn modelId="{0F4FA17B-FC1E-4322-A2CD-6F482C10AC5C}" type="presParOf" srcId="{AD4FD5C7-A0D7-4D28-ACD0-FAF8A5E02C7D}" destId="{E9DC67FC-D339-4BC4-98B9-BE8DA88B14D5}" srcOrd="0" destOrd="0" presId="urn:microsoft.com/office/officeart/2005/8/layout/process1"/>
    <dgm:cxn modelId="{B1248E91-BB68-4E2B-ADDA-8D5724A55F58}" type="presParOf" srcId="{AD4FD5C7-A0D7-4D28-ACD0-FAF8A5E02C7D}" destId="{F663F785-5EA5-4CF4-B894-80DECD16B5EA}" srcOrd="1" destOrd="0" presId="urn:microsoft.com/office/officeart/2005/8/layout/process1"/>
    <dgm:cxn modelId="{8B324E58-AC02-4576-8054-B14443617EE8}" type="presParOf" srcId="{F663F785-5EA5-4CF4-B894-80DECD16B5EA}" destId="{D6E339FE-CEF2-4D01-A394-088708764B71}" srcOrd="0" destOrd="0" presId="urn:microsoft.com/office/officeart/2005/8/layout/process1"/>
    <dgm:cxn modelId="{633AC6EE-6DDB-48C7-9AF4-8B380308E2D9}" type="presParOf" srcId="{AD4FD5C7-A0D7-4D28-ACD0-FAF8A5E02C7D}" destId="{1A1E772E-17AD-4413-981E-CF566F72E4D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D8686D-CE25-40CD-B87C-477CA4BB039C}" type="doc">
      <dgm:prSet loTypeId="urn:microsoft.com/office/officeart/2005/8/layout/process1" loCatId="process" qsTypeId="urn:microsoft.com/office/officeart/2005/8/quickstyle/simple2" qsCatId="simple" csTypeId="urn:microsoft.com/office/officeart/2005/8/colors/accent2_2" csCatId="accent2" phldr="1"/>
      <dgm:spPr/>
    </dgm:pt>
    <dgm:pt modelId="{B02B4D3D-9AFC-4B48-97B0-91655FC62259}">
      <dgm:prSet phldrT="[文字]"/>
      <dgm:spPr/>
      <dgm:t>
        <a:bodyPr/>
        <a:lstStyle/>
        <a:p>
          <a:r>
            <a:rPr lang="zh-TW" altLang="en-US" dirty="0" smtClean="0"/>
            <a:t>測試程式</a:t>
          </a:r>
          <a:endParaRPr lang="zh-TW" altLang="en-US" dirty="0"/>
        </a:p>
      </dgm:t>
    </dgm:pt>
    <dgm:pt modelId="{6C8D9C0F-ADB3-4C0C-91B0-9CC3CB2BEA1A}" type="parTrans" cxnId="{8C747557-8A24-40F2-9672-58D2AA110BD0}">
      <dgm:prSet/>
      <dgm:spPr/>
      <dgm:t>
        <a:bodyPr/>
        <a:lstStyle/>
        <a:p>
          <a:endParaRPr lang="zh-TW" altLang="en-US"/>
        </a:p>
      </dgm:t>
    </dgm:pt>
    <dgm:pt modelId="{ED00D10C-9F59-4636-A81A-ABE881539DF8}" type="sibTrans" cxnId="{8C747557-8A24-40F2-9672-58D2AA110BD0}">
      <dgm:prSet custT="1"/>
      <dgm:spPr/>
      <dgm:t>
        <a:bodyPr/>
        <a:lstStyle/>
        <a:p>
          <a:r>
            <a:rPr lang="en-US" altLang="zh-TW" sz="2000" dirty="0" smtClean="0"/>
            <a:t>1.</a:t>
          </a:r>
          <a:r>
            <a:rPr lang="zh-TW" altLang="en-US" sz="2000" dirty="0" smtClean="0"/>
            <a:t>呼叫方法</a:t>
          </a:r>
          <a:endParaRPr lang="zh-TW" altLang="en-US" sz="2000" dirty="0"/>
        </a:p>
      </dgm:t>
    </dgm:pt>
    <dgm:pt modelId="{C680B062-3475-4BCC-8B78-76DAE40CDB08}">
      <dgm:prSet phldrT="[文字]"/>
      <dgm:spPr/>
      <dgm:t>
        <a:bodyPr/>
        <a:lstStyle/>
        <a:p>
          <a:r>
            <a:rPr lang="zh-TW" altLang="en-US" dirty="0" smtClean="0"/>
            <a:t>目標物件</a:t>
          </a:r>
          <a:endParaRPr lang="zh-TW" altLang="en-US" dirty="0"/>
        </a:p>
      </dgm:t>
    </dgm:pt>
    <dgm:pt modelId="{1579AEE5-090C-4503-A42A-7B5999B2CD47}" type="parTrans" cxnId="{10432EB0-32AF-4119-AB36-5258D5C9B060}">
      <dgm:prSet/>
      <dgm:spPr/>
      <dgm:t>
        <a:bodyPr/>
        <a:lstStyle/>
        <a:p>
          <a:endParaRPr lang="zh-TW" altLang="en-US"/>
        </a:p>
      </dgm:t>
    </dgm:pt>
    <dgm:pt modelId="{113C50B4-DBD4-4E64-8665-2D239707E9FE}" type="sibTrans" cxnId="{10432EB0-32AF-4119-AB36-5258D5C9B060}">
      <dgm:prSet/>
      <dgm:spPr/>
      <dgm:t>
        <a:bodyPr/>
        <a:lstStyle/>
        <a:p>
          <a:endParaRPr lang="zh-TW" altLang="en-US"/>
        </a:p>
      </dgm:t>
    </dgm:pt>
    <dgm:pt modelId="{AD4FD5C7-A0D7-4D28-ACD0-FAF8A5E02C7D}" type="pres">
      <dgm:prSet presAssocID="{8CD8686D-CE25-40CD-B87C-477CA4BB039C}" presName="Name0" presStyleCnt="0">
        <dgm:presLayoutVars>
          <dgm:dir/>
          <dgm:resizeHandles val="exact"/>
        </dgm:presLayoutVars>
      </dgm:prSet>
      <dgm:spPr/>
    </dgm:pt>
    <dgm:pt modelId="{E9DC67FC-D339-4BC4-98B9-BE8DA88B14D5}" type="pres">
      <dgm:prSet presAssocID="{B02B4D3D-9AFC-4B48-97B0-91655FC62259}" presName="node" presStyleLbl="node1" presStyleIdx="0" presStyleCnt="2" custScaleX="38365" custScaleY="37867">
        <dgm:presLayoutVars>
          <dgm:bulletEnabled val="1"/>
        </dgm:presLayoutVars>
      </dgm:prSet>
      <dgm:spPr/>
      <dgm:t>
        <a:bodyPr/>
        <a:lstStyle/>
        <a:p>
          <a:endParaRPr lang="zh-TW" altLang="en-US"/>
        </a:p>
      </dgm:t>
    </dgm:pt>
    <dgm:pt modelId="{F663F785-5EA5-4CF4-B894-80DECD16B5EA}" type="pres">
      <dgm:prSet presAssocID="{ED00D10C-9F59-4636-A81A-ABE881539DF8}" presName="sibTrans" presStyleLbl="sibTrans2D1" presStyleIdx="0" presStyleCnt="1" custScaleY="27587" custLinFactNeighborX="-1950" custLinFactNeighborY="-27480"/>
      <dgm:spPr/>
      <dgm:t>
        <a:bodyPr/>
        <a:lstStyle/>
        <a:p>
          <a:endParaRPr lang="zh-TW" altLang="en-US"/>
        </a:p>
      </dgm:t>
    </dgm:pt>
    <dgm:pt modelId="{D6E339FE-CEF2-4D01-A394-088708764B71}" type="pres">
      <dgm:prSet presAssocID="{ED00D10C-9F59-4636-A81A-ABE881539DF8}" presName="connectorText" presStyleLbl="sibTrans2D1" presStyleIdx="0" presStyleCnt="1"/>
      <dgm:spPr/>
      <dgm:t>
        <a:bodyPr/>
        <a:lstStyle/>
        <a:p>
          <a:endParaRPr lang="zh-TW" altLang="en-US"/>
        </a:p>
      </dgm:t>
    </dgm:pt>
    <dgm:pt modelId="{1A1E772E-17AD-4413-981E-CF566F72E4D7}" type="pres">
      <dgm:prSet presAssocID="{C680B062-3475-4BCC-8B78-76DAE40CDB08}" presName="node" presStyleLbl="node1" presStyleIdx="1" presStyleCnt="2" custScaleX="38365" custScaleY="37867">
        <dgm:presLayoutVars>
          <dgm:bulletEnabled val="1"/>
        </dgm:presLayoutVars>
      </dgm:prSet>
      <dgm:spPr/>
      <dgm:t>
        <a:bodyPr/>
        <a:lstStyle/>
        <a:p>
          <a:endParaRPr lang="zh-TW" altLang="en-US"/>
        </a:p>
      </dgm:t>
    </dgm:pt>
  </dgm:ptLst>
  <dgm:cxnLst>
    <dgm:cxn modelId="{F2D73ED8-EC3E-4575-A450-3847F85F6BE2}" type="presOf" srcId="{B02B4D3D-9AFC-4B48-97B0-91655FC62259}" destId="{E9DC67FC-D339-4BC4-98B9-BE8DA88B14D5}" srcOrd="0" destOrd="0" presId="urn:microsoft.com/office/officeart/2005/8/layout/process1"/>
    <dgm:cxn modelId="{4C472C97-B995-4D31-9933-CF7A51DD8E34}" type="presOf" srcId="{C680B062-3475-4BCC-8B78-76DAE40CDB08}" destId="{1A1E772E-17AD-4413-981E-CF566F72E4D7}" srcOrd="0" destOrd="0" presId="urn:microsoft.com/office/officeart/2005/8/layout/process1"/>
    <dgm:cxn modelId="{8C747557-8A24-40F2-9672-58D2AA110BD0}" srcId="{8CD8686D-CE25-40CD-B87C-477CA4BB039C}" destId="{B02B4D3D-9AFC-4B48-97B0-91655FC62259}" srcOrd="0" destOrd="0" parTransId="{6C8D9C0F-ADB3-4C0C-91B0-9CC3CB2BEA1A}" sibTransId="{ED00D10C-9F59-4636-A81A-ABE881539DF8}"/>
    <dgm:cxn modelId="{18DF609B-8D82-405A-B126-D1E8C8A38305}" type="presOf" srcId="{ED00D10C-9F59-4636-A81A-ABE881539DF8}" destId="{F663F785-5EA5-4CF4-B894-80DECD16B5EA}" srcOrd="0" destOrd="0" presId="urn:microsoft.com/office/officeart/2005/8/layout/process1"/>
    <dgm:cxn modelId="{333A497A-670B-47D4-A5C9-160F8DE69306}" type="presOf" srcId="{8CD8686D-CE25-40CD-B87C-477CA4BB039C}" destId="{AD4FD5C7-A0D7-4D28-ACD0-FAF8A5E02C7D}" srcOrd="0" destOrd="0" presId="urn:microsoft.com/office/officeart/2005/8/layout/process1"/>
    <dgm:cxn modelId="{223ABA83-558E-42E7-B7C2-DED0C1C7692F}" type="presOf" srcId="{ED00D10C-9F59-4636-A81A-ABE881539DF8}" destId="{D6E339FE-CEF2-4D01-A394-088708764B71}" srcOrd="1" destOrd="0" presId="urn:microsoft.com/office/officeart/2005/8/layout/process1"/>
    <dgm:cxn modelId="{10432EB0-32AF-4119-AB36-5258D5C9B060}" srcId="{8CD8686D-CE25-40CD-B87C-477CA4BB039C}" destId="{C680B062-3475-4BCC-8B78-76DAE40CDB08}" srcOrd="1" destOrd="0" parTransId="{1579AEE5-090C-4503-A42A-7B5999B2CD47}" sibTransId="{113C50B4-DBD4-4E64-8665-2D239707E9FE}"/>
    <dgm:cxn modelId="{0F4FA17B-FC1E-4322-A2CD-6F482C10AC5C}" type="presParOf" srcId="{AD4FD5C7-A0D7-4D28-ACD0-FAF8A5E02C7D}" destId="{E9DC67FC-D339-4BC4-98B9-BE8DA88B14D5}" srcOrd="0" destOrd="0" presId="urn:microsoft.com/office/officeart/2005/8/layout/process1"/>
    <dgm:cxn modelId="{B1248E91-BB68-4E2B-ADDA-8D5724A55F58}" type="presParOf" srcId="{AD4FD5C7-A0D7-4D28-ACD0-FAF8A5E02C7D}" destId="{F663F785-5EA5-4CF4-B894-80DECD16B5EA}" srcOrd="1" destOrd="0" presId="urn:microsoft.com/office/officeart/2005/8/layout/process1"/>
    <dgm:cxn modelId="{8B324E58-AC02-4576-8054-B14443617EE8}" type="presParOf" srcId="{F663F785-5EA5-4CF4-B894-80DECD16B5EA}" destId="{D6E339FE-CEF2-4D01-A394-088708764B71}" srcOrd="0" destOrd="0" presId="urn:microsoft.com/office/officeart/2005/8/layout/process1"/>
    <dgm:cxn modelId="{633AC6EE-6DDB-48C7-9AF4-8B380308E2D9}" type="presParOf" srcId="{AD4FD5C7-A0D7-4D28-ACD0-FAF8A5E02C7D}" destId="{1A1E772E-17AD-4413-981E-CF566F72E4D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D8686D-CE25-40CD-B87C-477CA4BB039C}" type="doc">
      <dgm:prSet loTypeId="urn:microsoft.com/office/officeart/2005/8/layout/process1" loCatId="process" qsTypeId="urn:microsoft.com/office/officeart/2005/8/quickstyle/simple2" qsCatId="simple" csTypeId="urn:microsoft.com/office/officeart/2005/8/colors/accent2_2" csCatId="accent2" phldr="1"/>
      <dgm:spPr/>
    </dgm:pt>
    <dgm:pt modelId="{B02B4D3D-9AFC-4B48-97B0-91655FC62259}">
      <dgm:prSet phldrT="[文字]"/>
      <dgm:spPr/>
      <dgm:t>
        <a:bodyPr/>
        <a:lstStyle/>
        <a:p>
          <a:r>
            <a:rPr lang="zh-TW" altLang="en-US" dirty="0" smtClean="0"/>
            <a:t>測試程式</a:t>
          </a:r>
          <a:endParaRPr lang="zh-TW" altLang="en-US" dirty="0"/>
        </a:p>
      </dgm:t>
    </dgm:pt>
    <dgm:pt modelId="{6C8D9C0F-ADB3-4C0C-91B0-9CC3CB2BEA1A}" type="parTrans" cxnId="{8C747557-8A24-40F2-9672-58D2AA110BD0}">
      <dgm:prSet/>
      <dgm:spPr/>
      <dgm:t>
        <a:bodyPr/>
        <a:lstStyle/>
        <a:p>
          <a:endParaRPr lang="zh-TW" altLang="en-US"/>
        </a:p>
      </dgm:t>
    </dgm:pt>
    <dgm:pt modelId="{ED00D10C-9F59-4636-A81A-ABE881539DF8}" type="sibTrans" cxnId="{8C747557-8A24-40F2-9672-58D2AA110BD0}">
      <dgm:prSet custT="1"/>
      <dgm:spPr/>
      <dgm:t>
        <a:bodyPr/>
        <a:lstStyle/>
        <a:p>
          <a:r>
            <a:rPr lang="en-US" altLang="zh-TW" sz="2000" dirty="0" smtClean="0"/>
            <a:t>1.</a:t>
          </a:r>
          <a:r>
            <a:rPr lang="zh-TW" altLang="en-US" sz="2000" dirty="0" smtClean="0"/>
            <a:t>呼叫方法</a:t>
          </a:r>
          <a:endParaRPr lang="zh-TW" altLang="en-US" sz="2000" dirty="0"/>
        </a:p>
      </dgm:t>
    </dgm:pt>
    <dgm:pt modelId="{C680B062-3475-4BCC-8B78-76DAE40CDB08}">
      <dgm:prSet phldrT="[文字]"/>
      <dgm:spPr/>
      <dgm:t>
        <a:bodyPr/>
        <a:lstStyle/>
        <a:p>
          <a:r>
            <a:rPr lang="zh-TW" altLang="en-US" dirty="0" smtClean="0"/>
            <a:t>目標物件</a:t>
          </a:r>
          <a:endParaRPr lang="zh-TW" altLang="en-US" dirty="0"/>
        </a:p>
      </dgm:t>
    </dgm:pt>
    <dgm:pt modelId="{1579AEE5-090C-4503-A42A-7B5999B2CD47}" type="parTrans" cxnId="{10432EB0-32AF-4119-AB36-5258D5C9B060}">
      <dgm:prSet/>
      <dgm:spPr/>
      <dgm:t>
        <a:bodyPr/>
        <a:lstStyle/>
        <a:p>
          <a:endParaRPr lang="zh-TW" altLang="en-US"/>
        </a:p>
      </dgm:t>
    </dgm:pt>
    <dgm:pt modelId="{113C50B4-DBD4-4E64-8665-2D239707E9FE}" type="sibTrans" cxnId="{10432EB0-32AF-4119-AB36-5258D5C9B060}">
      <dgm:prSet/>
      <dgm:spPr/>
      <dgm:t>
        <a:bodyPr/>
        <a:lstStyle/>
        <a:p>
          <a:endParaRPr lang="zh-TW" altLang="en-US"/>
        </a:p>
      </dgm:t>
    </dgm:pt>
    <dgm:pt modelId="{AD4FD5C7-A0D7-4D28-ACD0-FAF8A5E02C7D}" type="pres">
      <dgm:prSet presAssocID="{8CD8686D-CE25-40CD-B87C-477CA4BB039C}" presName="Name0" presStyleCnt="0">
        <dgm:presLayoutVars>
          <dgm:dir/>
          <dgm:resizeHandles val="exact"/>
        </dgm:presLayoutVars>
      </dgm:prSet>
      <dgm:spPr/>
    </dgm:pt>
    <dgm:pt modelId="{E9DC67FC-D339-4BC4-98B9-BE8DA88B14D5}" type="pres">
      <dgm:prSet presAssocID="{B02B4D3D-9AFC-4B48-97B0-91655FC62259}" presName="node" presStyleLbl="node1" presStyleIdx="0" presStyleCnt="2" custScaleX="37192" custScaleY="36011">
        <dgm:presLayoutVars>
          <dgm:bulletEnabled val="1"/>
        </dgm:presLayoutVars>
      </dgm:prSet>
      <dgm:spPr/>
      <dgm:t>
        <a:bodyPr/>
        <a:lstStyle/>
        <a:p>
          <a:endParaRPr lang="zh-TW" altLang="en-US"/>
        </a:p>
      </dgm:t>
    </dgm:pt>
    <dgm:pt modelId="{F663F785-5EA5-4CF4-B894-80DECD16B5EA}" type="pres">
      <dgm:prSet presAssocID="{ED00D10C-9F59-4636-A81A-ABE881539DF8}" presName="sibTrans" presStyleLbl="sibTrans2D1" presStyleIdx="0" presStyleCnt="1" custScaleX="133161" custScaleY="44349" custLinFactNeighborX="-1950" custLinFactNeighborY="-3695"/>
      <dgm:spPr/>
      <dgm:t>
        <a:bodyPr/>
        <a:lstStyle/>
        <a:p>
          <a:endParaRPr lang="zh-TW" altLang="en-US"/>
        </a:p>
      </dgm:t>
    </dgm:pt>
    <dgm:pt modelId="{D6E339FE-CEF2-4D01-A394-088708764B71}" type="pres">
      <dgm:prSet presAssocID="{ED00D10C-9F59-4636-A81A-ABE881539DF8}" presName="connectorText" presStyleLbl="sibTrans2D1" presStyleIdx="0" presStyleCnt="1"/>
      <dgm:spPr/>
      <dgm:t>
        <a:bodyPr/>
        <a:lstStyle/>
        <a:p>
          <a:endParaRPr lang="zh-TW" altLang="en-US"/>
        </a:p>
      </dgm:t>
    </dgm:pt>
    <dgm:pt modelId="{1A1E772E-17AD-4413-981E-CF566F72E4D7}" type="pres">
      <dgm:prSet presAssocID="{C680B062-3475-4BCC-8B78-76DAE40CDB08}" presName="node" presStyleLbl="node1" presStyleIdx="1" presStyleCnt="2" custScaleX="37192" custScaleY="36011">
        <dgm:presLayoutVars>
          <dgm:bulletEnabled val="1"/>
        </dgm:presLayoutVars>
      </dgm:prSet>
      <dgm:spPr/>
      <dgm:t>
        <a:bodyPr/>
        <a:lstStyle/>
        <a:p>
          <a:endParaRPr lang="zh-TW" altLang="en-US"/>
        </a:p>
      </dgm:t>
    </dgm:pt>
  </dgm:ptLst>
  <dgm:cxnLst>
    <dgm:cxn modelId="{F2D73ED8-EC3E-4575-A450-3847F85F6BE2}" type="presOf" srcId="{B02B4D3D-9AFC-4B48-97B0-91655FC62259}" destId="{E9DC67FC-D339-4BC4-98B9-BE8DA88B14D5}" srcOrd="0" destOrd="0" presId="urn:microsoft.com/office/officeart/2005/8/layout/process1"/>
    <dgm:cxn modelId="{4C472C97-B995-4D31-9933-CF7A51DD8E34}" type="presOf" srcId="{C680B062-3475-4BCC-8B78-76DAE40CDB08}" destId="{1A1E772E-17AD-4413-981E-CF566F72E4D7}" srcOrd="0" destOrd="0" presId="urn:microsoft.com/office/officeart/2005/8/layout/process1"/>
    <dgm:cxn modelId="{8C747557-8A24-40F2-9672-58D2AA110BD0}" srcId="{8CD8686D-CE25-40CD-B87C-477CA4BB039C}" destId="{B02B4D3D-9AFC-4B48-97B0-91655FC62259}" srcOrd="0" destOrd="0" parTransId="{6C8D9C0F-ADB3-4C0C-91B0-9CC3CB2BEA1A}" sibTransId="{ED00D10C-9F59-4636-A81A-ABE881539DF8}"/>
    <dgm:cxn modelId="{18DF609B-8D82-405A-B126-D1E8C8A38305}" type="presOf" srcId="{ED00D10C-9F59-4636-A81A-ABE881539DF8}" destId="{F663F785-5EA5-4CF4-B894-80DECD16B5EA}" srcOrd="0" destOrd="0" presId="urn:microsoft.com/office/officeart/2005/8/layout/process1"/>
    <dgm:cxn modelId="{333A497A-670B-47D4-A5C9-160F8DE69306}" type="presOf" srcId="{8CD8686D-CE25-40CD-B87C-477CA4BB039C}" destId="{AD4FD5C7-A0D7-4D28-ACD0-FAF8A5E02C7D}" srcOrd="0" destOrd="0" presId="urn:microsoft.com/office/officeart/2005/8/layout/process1"/>
    <dgm:cxn modelId="{223ABA83-558E-42E7-B7C2-DED0C1C7692F}" type="presOf" srcId="{ED00D10C-9F59-4636-A81A-ABE881539DF8}" destId="{D6E339FE-CEF2-4D01-A394-088708764B71}" srcOrd="1" destOrd="0" presId="urn:microsoft.com/office/officeart/2005/8/layout/process1"/>
    <dgm:cxn modelId="{10432EB0-32AF-4119-AB36-5258D5C9B060}" srcId="{8CD8686D-CE25-40CD-B87C-477CA4BB039C}" destId="{C680B062-3475-4BCC-8B78-76DAE40CDB08}" srcOrd="1" destOrd="0" parTransId="{1579AEE5-090C-4503-A42A-7B5999B2CD47}" sibTransId="{113C50B4-DBD4-4E64-8665-2D239707E9FE}"/>
    <dgm:cxn modelId="{0F4FA17B-FC1E-4322-A2CD-6F482C10AC5C}" type="presParOf" srcId="{AD4FD5C7-A0D7-4D28-ACD0-FAF8A5E02C7D}" destId="{E9DC67FC-D339-4BC4-98B9-BE8DA88B14D5}" srcOrd="0" destOrd="0" presId="urn:microsoft.com/office/officeart/2005/8/layout/process1"/>
    <dgm:cxn modelId="{B1248E91-BB68-4E2B-ADDA-8D5724A55F58}" type="presParOf" srcId="{AD4FD5C7-A0D7-4D28-ACD0-FAF8A5E02C7D}" destId="{F663F785-5EA5-4CF4-B894-80DECD16B5EA}" srcOrd="1" destOrd="0" presId="urn:microsoft.com/office/officeart/2005/8/layout/process1"/>
    <dgm:cxn modelId="{8B324E58-AC02-4576-8054-B14443617EE8}" type="presParOf" srcId="{F663F785-5EA5-4CF4-B894-80DECD16B5EA}" destId="{D6E339FE-CEF2-4D01-A394-088708764B71}" srcOrd="0" destOrd="0" presId="urn:microsoft.com/office/officeart/2005/8/layout/process1"/>
    <dgm:cxn modelId="{633AC6EE-6DDB-48C7-9AF4-8B380308E2D9}" type="presParOf" srcId="{AD4FD5C7-A0D7-4D28-ACD0-FAF8A5E02C7D}" destId="{1A1E772E-17AD-4413-981E-CF566F72E4D7}"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CB0B7-9210-4C27-B4F7-CBF6A9C3929A}">
      <dsp:nvSpPr>
        <dsp:cNvPr id="0" name=""/>
        <dsp:cNvSpPr/>
      </dsp:nvSpPr>
      <dsp:spPr>
        <a:xfrm>
          <a:off x="2362243" y="2106911"/>
          <a:ext cx="1603312" cy="160331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kern="1200" dirty="0" smtClean="0"/>
            <a:t>單元測試的準則</a:t>
          </a:r>
          <a:endParaRPr lang="zh-TW" altLang="en-US" sz="1800" kern="1200" dirty="0"/>
        </a:p>
      </dsp:txBody>
      <dsp:txXfrm>
        <a:off x="2597043" y="2341711"/>
        <a:ext cx="1133712" cy="1133712"/>
      </dsp:txXfrm>
    </dsp:sp>
    <dsp:sp modelId="{F1836231-7AF0-492B-A55D-9E2D8DD66C70}">
      <dsp:nvSpPr>
        <dsp:cNvPr id="0" name=""/>
        <dsp:cNvSpPr/>
      </dsp:nvSpPr>
      <dsp:spPr>
        <a:xfrm rot="16200000">
          <a:off x="2922352" y="1842559"/>
          <a:ext cx="483095" cy="45607"/>
        </a:xfrm>
        <a:custGeom>
          <a:avLst/>
          <a:gdLst/>
          <a:ahLst/>
          <a:cxnLst/>
          <a:rect l="0" t="0" r="0" b="0"/>
          <a:pathLst>
            <a:path>
              <a:moveTo>
                <a:pt x="0" y="22803"/>
              </a:moveTo>
              <a:lnTo>
                <a:pt x="483095" y="2280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3151822" y="1853286"/>
        <a:ext cx="24154" cy="24154"/>
      </dsp:txXfrm>
    </dsp:sp>
    <dsp:sp modelId="{40E17C98-D122-421F-8D1D-3062E56B2969}">
      <dsp:nvSpPr>
        <dsp:cNvPr id="0" name=""/>
        <dsp:cNvSpPr/>
      </dsp:nvSpPr>
      <dsp:spPr>
        <a:xfrm>
          <a:off x="2362243" y="20503"/>
          <a:ext cx="1603312" cy="160331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0" i="0" kern="1200" dirty="0" smtClean="0"/>
            <a:t>一個測試案例只測一種方法</a:t>
          </a:r>
          <a:endParaRPr lang="zh-TW" altLang="en-US" sz="1800" kern="1200" dirty="0"/>
        </a:p>
      </dsp:txBody>
      <dsp:txXfrm>
        <a:off x="2597043" y="255303"/>
        <a:ext cx="1133712" cy="1133712"/>
      </dsp:txXfrm>
    </dsp:sp>
    <dsp:sp modelId="{AA39E77B-E299-4B05-9AC3-67F3D0F94E2B}">
      <dsp:nvSpPr>
        <dsp:cNvPr id="0" name=""/>
        <dsp:cNvSpPr/>
      </dsp:nvSpPr>
      <dsp:spPr>
        <a:xfrm rot="20520000">
          <a:off x="3914498" y="2563396"/>
          <a:ext cx="483095" cy="45607"/>
        </a:xfrm>
        <a:custGeom>
          <a:avLst/>
          <a:gdLst/>
          <a:ahLst/>
          <a:cxnLst/>
          <a:rect l="0" t="0" r="0" b="0"/>
          <a:pathLst>
            <a:path>
              <a:moveTo>
                <a:pt x="0" y="22803"/>
              </a:moveTo>
              <a:lnTo>
                <a:pt x="483095" y="2280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4143968" y="2574122"/>
        <a:ext cx="24154" cy="24154"/>
      </dsp:txXfrm>
    </dsp:sp>
    <dsp:sp modelId="{5628E824-682A-44C4-B695-685ECB5E90D6}">
      <dsp:nvSpPr>
        <dsp:cNvPr id="0" name=""/>
        <dsp:cNvSpPr/>
      </dsp:nvSpPr>
      <dsp:spPr>
        <a:xfrm>
          <a:off x="4346535" y="1462175"/>
          <a:ext cx="1603312" cy="160331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0" i="0" kern="1200" dirty="0" smtClean="0"/>
            <a:t>最小的測試單位</a:t>
          </a:r>
          <a:endParaRPr lang="zh-TW" altLang="en-US" sz="1800" kern="1200" dirty="0"/>
        </a:p>
      </dsp:txBody>
      <dsp:txXfrm>
        <a:off x="4581335" y="1696975"/>
        <a:ext cx="1133712" cy="1133712"/>
      </dsp:txXfrm>
    </dsp:sp>
    <dsp:sp modelId="{99D3A275-DD4D-4CFC-B2B8-1BEA32862DEF}">
      <dsp:nvSpPr>
        <dsp:cNvPr id="0" name=""/>
        <dsp:cNvSpPr/>
      </dsp:nvSpPr>
      <dsp:spPr>
        <a:xfrm rot="3240000">
          <a:off x="3535532" y="3729733"/>
          <a:ext cx="483095" cy="45607"/>
        </a:xfrm>
        <a:custGeom>
          <a:avLst/>
          <a:gdLst/>
          <a:ahLst/>
          <a:cxnLst/>
          <a:rect l="0" t="0" r="0" b="0"/>
          <a:pathLst>
            <a:path>
              <a:moveTo>
                <a:pt x="0" y="22803"/>
              </a:moveTo>
              <a:lnTo>
                <a:pt x="483095" y="2280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a:off x="3765002" y="3740460"/>
        <a:ext cx="24154" cy="24154"/>
      </dsp:txXfrm>
    </dsp:sp>
    <dsp:sp modelId="{588D6D4A-75F8-41AA-A0AC-93A335BA9D11}">
      <dsp:nvSpPr>
        <dsp:cNvPr id="0" name=""/>
        <dsp:cNvSpPr/>
      </dsp:nvSpPr>
      <dsp:spPr>
        <a:xfrm>
          <a:off x="3588603" y="3794850"/>
          <a:ext cx="1603312" cy="160331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0" i="0" kern="1200" dirty="0" smtClean="0"/>
            <a:t>不與外部直接相依</a:t>
          </a:r>
          <a:endParaRPr lang="zh-TW" altLang="en-US" sz="1800" kern="1200" dirty="0"/>
        </a:p>
      </dsp:txBody>
      <dsp:txXfrm>
        <a:off x="3823403" y="4029650"/>
        <a:ext cx="1133712" cy="1133712"/>
      </dsp:txXfrm>
    </dsp:sp>
    <dsp:sp modelId="{4152807F-ECDF-41BE-BBDA-919709523085}">
      <dsp:nvSpPr>
        <dsp:cNvPr id="0" name=""/>
        <dsp:cNvSpPr/>
      </dsp:nvSpPr>
      <dsp:spPr>
        <a:xfrm rot="7560000">
          <a:off x="2309172" y="3729733"/>
          <a:ext cx="483095" cy="45607"/>
        </a:xfrm>
        <a:custGeom>
          <a:avLst/>
          <a:gdLst/>
          <a:ahLst/>
          <a:cxnLst/>
          <a:rect l="0" t="0" r="0" b="0"/>
          <a:pathLst>
            <a:path>
              <a:moveTo>
                <a:pt x="0" y="22803"/>
              </a:moveTo>
              <a:lnTo>
                <a:pt x="483095" y="2280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rot="10800000">
        <a:off x="2538642" y="3740460"/>
        <a:ext cx="24154" cy="24154"/>
      </dsp:txXfrm>
    </dsp:sp>
    <dsp:sp modelId="{75225081-A754-41DA-8DA6-D5D5F0FED969}">
      <dsp:nvSpPr>
        <dsp:cNvPr id="0" name=""/>
        <dsp:cNvSpPr/>
      </dsp:nvSpPr>
      <dsp:spPr>
        <a:xfrm>
          <a:off x="1135883" y="3794850"/>
          <a:ext cx="1603312" cy="160331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0" i="0" kern="1200" dirty="0" smtClean="0"/>
            <a:t>不具備邏輯</a:t>
          </a:r>
          <a:endParaRPr lang="zh-TW" altLang="en-US" sz="1800" kern="1200" dirty="0"/>
        </a:p>
      </dsp:txBody>
      <dsp:txXfrm>
        <a:off x="1370683" y="4029650"/>
        <a:ext cx="1133712" cy="1133712"/>
      </dsp:txXfrm>
    </dsp:sp>
    <dsp:sp modelId="{7F7C871D-685C-4A7B-A591-FED257016BA2}">
      <dsp:nvSpPr>
        <dsp:cNvPr id="0" name=""/>
        <dsp:cNvSpPr/>
      </dsp:nvSpPr>
      <dsp:spPr>
        <a:xfrm rot="11880000">
          <a:off x="1930206" y="2563396"/>
          <a:ext cx="483095" cy="45607"/>
        </a:xfrm>
        <a:custGeom>
          <a:avLst/>
          <a:gdLst/>
          <a:ahLst/>
          <a:cxnLst/>
          <a:rect l="0" t="0" r="0" b="0"/>
          <a:pathLst>
            <a:path>
              <a:moveTo>
                <a:pt x="0" y="22803"/>
              </a:moveTo>
              <a:lnTo>
                <a:pt x="483095" y="2280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zh-TW" altLang="en-US" sz="1800" kern="1200"/>
        </a:p>
      </dsp:txBody>
      <dsp:txXfrm rot="10800000">
        <a:off x="2159676" y="2574122"/>
        <a:ext cx="24154" cy="24154"/>
      </dsp:txXfrm>
    </dsp:sp>
    <dsp:sp modelId="{3F880152-F441-47AD-B35C-A36572377FA7}">
      <dsp:nvSpPr>
        <dsp:cNvPr id="0" name=""/>
        <dsp:cNvSpPr/>
      </dsp:nvSpPr>
      <dsp:spPr>
        <a:xfrm>
          <a:off x="377951" y="1462175"/>
          <a:ext cx="1603312" cy="1603312"/>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TW" altLang="en-US" sz="1800" b="0" i="0" kern="1200" dirty="0" smtClean="0"/>
            <a:t>測試案例之間相依性為零</a:t>
          </a:r>
          <a:endParaRPr lang="zh-TW" altLang="en-US" sz="1800" kern="1200" dirty="0"/>
        </a:p>
      </dsp:txBody>
      <dsp:txXfrm>
        <a:off x="612751" y="1696975"/>
        <a:ext cx="1133712" cy="1133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C67FC-D339-4BC4-98B9-BE8DA88B14D5}">
      <dsp:nvSpPr>
        <dsp:cNvPr id="0" name=""/>
        <dsp:cNvSpPr/>
      </dsp:nvSpPr>
      <dsp:spPr>
        <a:xfrm>
          <a:off x="1389" y="430497"/>
          <a:ext cx="3364258" cy="1992352"/>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TW" altLang="en-US" sz="5500" kern="1200" dirty="0" smtClean="0"/>
            <a:t>測試程式</a:t>
          </a:r>
          <a:endParaRPr lang="zh-TW" altLang="en-US" sz="5500" kern="1200" dirty="0"/>
        </a:p>
      </dsp:txBody>
      <dsp:txXfrm>
        <a:off x="59743" y="488851"/>
        <a:ext cx="3247550" cy="1875644"/>
      </dsp:txXfrm>
    </dsp:sp>
    <dsp:sp modelId="{F663F785-5EA5-4CF4-B894-80DECD16B5EA}">
      <dsp:nvSpPr>
        <dsp:cNvPr id="0" name=""/>
        <dsp:cNvSpPr/>
      </dsp:nvSpPr>
      <dsp:spPr>
        <a:xfrm>
          <a:off x="4206304" y="529085"/>
          <a:ext cx="1859045" cy="59994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smtClean="0"/>
            <a:t>1.</a:t>
          </a:r>
          <a:r>
            <a:rPr lang="zh-TW" altLang="en-US" sz="2000" kern="1200" dirty="0" smtClean="0"/>
            <a:t>呼叫方法</a:t>
          </a:r>
          <a:endParaRPr lang="zh-TW" altLang="en-US" sz="2000" kern="1200" dirty="0"/>
        </a:p>
      </dsp:txBody>
      <dsp:txXfrm>
        <a:off x="4206304" y="649074"/>
        <a:ext cx="1679062" cy="359965"/>
      </dsp:txXfrm>
    </dsp:sp>
    <dsp:sp modelId="{1A1E772E-17AD-4413-981E-CF566F72E4D7}">
      <dsp:nvSpPr>
        <dsp:cNvPr id="0" name=""/>
        <dsp:cNvSpPr/>
      </dsp:nvSpPr>
      <dsp:spPr>
        <a:xfrm>
          <a:off x="6873280" y="430497"/>
          <a:ext cx="3364258" cy="1992352"/>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zh-TW" altLang="en-US" sz="5500" kern="1200" dirty="0" smtClean="0"/>
            <a:t>目標物件</a:t>
          </a:r>
          <a:endParaRPr lang="zh-TW" altLang="en-US" sz="5500" kern="1200" dirty="0"/>
        </a:p>
      </dsp:txBody>
      <dsp:txXfrm>
        <a:off x="6931634" y="488851"/>
        <a:ext cx="3247550" cy="1875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C67FC-D339-4BC4-98B9-BE8DA88B14D5}">
      <dsp:nvSpPr>
        <dsp:cNvPr id="0" name=""/>
        <dsp:cNvSpPr/>
      </dsp:nvSpPr>
      <dsp:spPr>
        <a:xfrm>
          <a:off x="1143" y="606986"/>
          <a:ext cx="2768225" cy="163937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TW" altLang="en-US" sz="4500" kern="1200" dirty="0" smtClean="0"/>
            <a:t>測試程式</a:t>
          </a:r>
          <a:endParaRPr lang="zh-TW" altLang="en-US" sz="4500" kern="1200" dirty="0"/>
        </a:p>
      </dsp:txBody>
      <dsp:txXfrm>
        <a:off x="49159" y="655002"/>
        <a:ext cx="2672193" cy="1543343"/>
      </dsp:txXfrm>
    </dsp:sp>
    <dsp:sp modelId="{F663F785-5EA5-4CF4-B894-80DECD16B5EA}">
      <dsp:nvSpPr>
        <dsp:cNvPr id="0" name=""/>
        <dsp:cNvSpPr/>
      </dsp:nvSpPr>
      <dsp:spPr>
        <a:xfrm>
          <a:off x="3461089" y="688108"/>
          <a:ext cx="1529685" cy="493653"/>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smtClean="0"/>
            <a:t>1.</a:t>
          </a:r>
          <a:r>
            <a:rPr lang="zh-TW" altLang="en-US" sz="2000" kern="1200" dirty="0" smtClean="0"/>
            <a:t>呼叫方法</a:t>
          </a:r>
          <a:endParaRPr lang="zh-TW" altLang="en-US" sz="2000" kern="1200" dirty="0"/>
        </a:p>
      </dsp:txBody>
      <dsp:txXfrm>
        <a:off x="3461089" y="786839"/>
        <a:ext cx="1381589" cy="296191"/>
      </dsp:txXfrm>
    </dsp:sp>
    <dsp:sp modelId="{1A1E772E-17AD-4413-981E-CF566F72E4D7}">
      <dsp:nvSpPr>
        <dsp:cNvPr id="0" name=""/>
        <dsp:cNvSpPr/>
      </dsp:nvSpPr>
      <dsp:spPr>
        <a:xfrm>
          <a:off x="5655567" y="606986"/>
          <a:ext cx="2768225" cy="1639375"/>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TW" altLang="en-US" sz="4500" kern="1200" dirty="0" smtClean="0"/>
            <a:t>目標物件</a:t>
          </a:r>
          <a:endParaRPr lang="zh-TW" altLang="en-US" sz="4500" kern="1200" dirty="0"/>
        </a:p>
      </dsp:txBody>
      <dsp:txXfrm>
        <a:off x="5703583" y="655002"/>
        <a:ext cx="2672193" cy="15433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C67FC-D339-4BC4-98B9-BE8DA88B14D5}">
      <dsp:nvSpPr>
        <dsp:cNvPr id="0" name=""/>
        <dsp:cNvSpPr/>
      </dsp:nvSpPr>
      <dsp:spPr>
        <a:xfrm>
          <a:off x="805" y="835140"/>
          <a:ext cx="2036444" cy="118306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TW" altLang="en-US" sz="3300" kern="1200" dirty="0" smtClean="0"/>
            <a:t>測試程式</a:t>
          </a:r>
          <a:endParaRPr lang="zh-TW" altLang="en-US" sz="3300" kern="1200" dirty="0"/>
        </a:p>
      </dsp:txBody>
      <dsp:txXfrm>
        <a:off x="35456" y="869791"/>
        <a:ext cx="1967142" cy="1113765"/>
      </dsp:txXfrm>
    </dsp:sp>
    <dsp:sp modelId="{F663F785-5EA5-4CF4-B894-80DECD16B5EA}">
      <dsp:nvSpPr>
        <dsp:cNvPr id="0" name=""/>
        <dsp:cNvSpPr/>
      </dsp:nvSpPr>
      <dsp:spPr>
        <a:xfrm>
          <a:off x="2369696" y="1075386"/>
          <a:ext cx="1545738" cy="602224"/>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smtClean="0"/>
            <a:t>1.</a:t>
          </a:r>
          <a:r>
            <a:rPr lang="zh-TW" altLang="en-US" sz="2000" kern="1200" dirty="0" smtClean="0"/>
            <a:t>呼叫方法</a:t>
          </a:r>
          <a:endParaRPr lang="zh-TW" altLang="en-US" sz="2000" kern="1200" dirty="0"/>
        </a:p>
      </dsp:txBody>
      <dsp:txXfrm>
        <a:off x="2369696" y="1195831"/>
        <a:ext cx="1365071" cy="361334"/>
      </dsp:txXfrm>
    </dsp:sp>
    <dsp:sp modelId="{1A1E772E-17AD-4413-981E-CF566F72E4D7}">
      <dsp:nvSpPr>
        <dsp:cNvPr id="0" name=""/>
        <dsp:cNvSpPr/>
      </dsp:nvSpPr>
      <dsp:spPr>
        <a:xfrm>
          <a:off x="4227446" y="835140"/>
          <a:ext cx="2036444" cy="118306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zh-TW" altLang="en-US" sz="3300" kern="1200" dirty="0" smtClean="0"/>
            <a:t>目標物件</a:t>
          </a:r>
          <a:endParaRPr lang="zh-TW" altLang="en-US" sz="3300" kern="1200" dirty="0"/>
        </a:p>
      </dsp:txBody>
      <dsp:txXfrm>
        <a:off x="4262097" y="869791"/>
        <a:ext cx="1967142" cy="111376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70CA7-AE82-4687-BCEE-B810B047CAE4}" type="datetimeFigureOut">
              <a:rPr lang="zh-TW" altLang="en-US" smtClean="0"/>
              <a:t>2020/4/10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A4751-C10A-4708-A57E-1DF4B6B5937C}" type="slidenum">
              <a:rPr lang="zh-TW" altLang="en-US" smtClean="0"/>
              <a:t>‹#›</a:t>
            </a:fld>
            <a:endParaRPr lang="zh-TW" altLang="en-US"/>
          </a:p>
        </p:txBody>
      </p:sp>
    </p:spTree>
    <p:extLst>
      <p:ext uri="{BB962C8B-B14F-4D97-AF65-F5344CB8AC3E}">
        <p14:creationId xmlns:p14="http://schemas.microsoft.com/office/powerpoint/2010/main" val="190463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ibm.com/dwblog/2017/top-five-reasons-to-use-junit-5-jav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junit.org/junit5/docs/current/user-guide/#launcher-api"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junit.org/junit5/docs/current/user-guide/#extensions" TargetMode="External"/><Relationship Id="rId4" Type="http://schemas.openxmlformats.org/officeDocument/2006/relationships/hyperlink" Target="https://junit.org/junit5/docs/current/user-guide/#writing-test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zone.com/articles/7-popular-unit-test-namin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zone.com/articles/7-popular-unit-test-namin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13A4751-C10A-4708-A57E-1DF4B6B5937C}" type="slidenum">
              <a:rPr lang="zh-TW" altLang="en-US" smtClean="0"/>
              <a:t>1</a:t>
            </a:fld>
            <a:endParaRPr lang="zh-TW" altLang="en-US"/>
          </a:p>
        </p:txBody>
      </p:sp>
    </p:spTree>
    <p:extLst>
      <p:ext uri="{BB962C8B-B14F-4D97-AF65-F5344CB8AC3E}">
        <p14:creationId xmlns:p14="http://schemas.microsoft.com/office/powerpoint/2010/main" val="1079570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hlinkClick r:id="rId3"/>
              </a:rPr>
              <a:t>https://developer.ibm.com/dwblog/2017/top-five-reasons-to-use-junit-5-java/</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21</a:t>
            </a:fld>
            <a:endParaRPr lang="zh-TW" altLang="en-US"/>
          </a:p>
        </p:txBody>
      </p:sp>
    </p:spTree>
    <p:extLst>
      <p:ext uri="{BB962C8B-B14F-4D97-AF65-F5344CB8AC3E}">
        <p14:creationId xmlns:p14="http://schemas.microsoft.com/office/powerpoint/2010/main" val="176617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en-US" altLang="zh-TW" sz="1200" b="0" i="0" kern="1200" dirty="0" smtClean="0">
                <a:solidFill>
                  <a:schemeClr val="tx1"/>
                </a:solidFill>
                <a:effectLst/>
                <a:latin typeface="+mn-lt"/>
                <a:ea typeface="+mn-ea"/>
                <a:cs typeface="+mn-cs"/>
              </a:rPr>
              <a:t>The </a:t>
            </a:r>
            <a:r>
              <a:rPr lang="en-US" altLang="zh-TW" sz="1200" b="1" i="0" kern="1200" dirty="0" smtClean="0">
                <a:solidFill>
                  <a:schemeClr val="tx1"/>
                </a:solidFill>
                <a:effectLst/>
                <a:latin typeface="+mn-lt"/>
                <a:ea typeface="+mn-ea"/>
                <a:cs typeface="+mn-cs"/>
              </a:rPr>
              <a:t>JUnit Platform</a:t>
            </a:r>
            <a:r>
              <a:rPr lang="en-US" altLang="zh-TW" sz="1200" b="0" i="0" kern="1200" dirty="0" smtClean="0">
                <a:solidFill>
                  <a:schemeClr val="tx1"/>
                </a:solidFill>
                <a:effectLst/>
                <a:latin typeface="+mn-lt"/>
                <a:ea typeface="+mn-ea"/>
                <a:cs typeface="+mn-cs"/>
              </a:rPr>
              <a:t> serves as a foundation for </a:t>
            </a:r>
            <a:r>
              <a:rPr lang="en-US" altLang="zh-TW" sz="1200" b="0" i="0" u="sng" kern="1200" dirty="0" smtClean="0">
                <a:solidFill>
                  <a:schemeClr val="tx1"/>
                </a:solidFill>
                <a:effectLst/>
                <a:latin typeface="+mn-lt"/>
                <a:ea typeface="+mn-ea"/>
                <a:cs typeface="+mn-cs"/>
                <a:hlinkClick r:id="rId3"/>
              </a:rPr>
              <a:t>launching testing frameworks</a:t>
            </a:r>
            <a:r>
              <a:rPr lang="en-US" altLang="zh-TW" sz="1200" b="0" i="0" kern="1200" dirty="0" smtClean="0">
                <a:solidFill>
                  <a:schemeClr val="tx1"/>
                </a:solidFill>
                <a:effectLst/>
                <a:latin typeface="+mn-lt"/>
                <a:ea typeface="+mn-ea"/>
                <a:cs typeface="+mn-cs"/>
              </a:rPr>
              <a:t> on the JVM. </a:t>
            </a:r>
          </a:p>
          <a:p>
            <a:r>
              <a:rPr lang="en-US" altLang="zh-TW" sz="1200" b="1" i="0" kern="1200" dirty="0" smtClean="0">
                <a:solidFill>
                  <a:schemeClr val="tx1"/>
                </a:solidFill>
                <a:effectLst/>
                <a:latin typeface="+mn-lt"/>
                <a:ea typeface="+mn-ea"/>
                <a:cs typeface="+mn-cs"/>
              </a:rPr>
              <a:t>JUnit Jupiter</a:t>
            </a:r>
            <a:r>
              <a:rPr lang="en-US" altLang="zh-TW" sz="1200" b="0" i="0" kern="1200" dirty="0" smtClean="0">
                <a:solidFill>
                  <a:schemeClr val="tx1"/>
                </a:solidFill>
                <a:effectLst/>
                <a:latin typeface="+mn-lt"/>
                <a:ea typeface="+mn-ea"/>
                <a:cs typeface="+mn-cs"/>
              </a:rPr>
              <a:t> is the combination of the new </a:t>
            </a:r>
            <a:r>
              <a:rPr lang="en-US" altLang="zh-TW" sz="1200" b="0" i="0" u="sng" kern="1200" dirty="0" smtClean="0">
                <a:solidFill>
                  <a:schemeClr val="tx1"/>
                </a:solidFill>
                <a:effectLst/>
                <a:latin typeface="+mn-lt"/>
                <a:ea typeface="+mn-ea"/>
                <a:cs typeface="+mn-cs"/>
                <a:hlinkClick r:id="rId4"/>
              </a:rPr>
              <a:t>programming model</a:t>
            </a:r>
            <a:r>
              <a:rPr lang="en-US" altLang="zh-TW" sz="1200" b="0" i="0" kern="1200" dirty="0" smtClean="0">
                <a:solidFill>
                  <a:schemeClr val="tx1"/>
                </a:solidFill>
                <a:effectLst/>
                <a:latin typeface="+mn-lt"/>
                <a:ea typeface="+mn-ea"/>
                <a:cs typeface="+mn-cs"/>
              </a:rPr>
              <a:t> and </a:t>
            </a:r>
            <a:r>
              <a:rPr lang="en-US" altLang="zh-TW" sz="1200" b="0" i="0" u="sng" kern="1200" dirty="0" smtClean="0">
                <a:solidFill>
                  <a:schemeClr val="tx1"/>
                </a:solidFill>
                <a:effectLst/>
                <a:latin typeface="+mn-lt"/>
                <a:ea typeface="+mn-ea"/>
                <a:cs typeface="+mn-cs"/>
                <a:hlinkClick r:id="rId5"/>
              </a:rPr>
              <a:t>extension model</a:t>
            </a:r>
            <a:r>
              <a:rPr lang="en-US" altLang="zh-TW" sz="1200" b="0" i="0" kern="1200" dirty="0" smtClean="0">
                <a:solidFill>
                  <a:schemeClr val="tx1"/>
                </a:solidFill>
                <a:effectLst/>
                <a:latin typeface="+mn-lt"/>
                <a:ea typeface="+mn-ea"/>
                <a:cs typeface="+mn-cs"/>
              </a:rPr>
              <a:t> for writing tests and extensions in JUnit 5.</a:t>
            </a:r>
          </a:p>
          <a:p>
            <a:r>
              <a:rPr lang="en-US" altLang="zh-TW" sz="1200" b="1" i="0" kern="1200" dirty="0" smtClean="0">
                <a:solidFill>
                  <a:schemeClr val="tx1"/>
                </a:solidFill>
                <a:effectLst/>
                <a:latin typeface="+mn-lt"/>
                <a:ea typeface="+mn-ea"/>
                <a:cs typeface="+mn-cs"/>
              </a:rPr>
              <a:t>JUnit Vintage</a:t>
            </a:r>
            <a:r>
              <a:rPr lang="en-US" altLang="zh-TW" sz="1200" b="0" i="0" kern="1200" dirty="0" smtClean="0">
                <a:solidFill>
                  <a:schemeClr val="tx1"/>
                </a:solidFill>
                <a:effectLst/>
                <a:latin typeface="+mn-lt"/>
                <a:ea typeface="+mn-ea"/>
                <a:cs typeface="+mn-cs"/>
              </a:rPr>
              <a:t> provides a </a:t>
            </a:r>
            <a:r>
              <a:rPr lang="en-US" altLang="zh-TW" dirty="0" err="1" smtClean="0"/>
              <a:t>TestEngine</a:t>
            </a:r>
            <a:r>
              <a:rPr lang="en-US" altLang="zh-TW" sz="1200" b="0" i="0" kern="1200" dirty="0" smtClean="0">
                <a:solidFill>
                  <a:schemeClr val="tx1"/>
                </a:solidFill>
                <a:effectLst/>
                <a:latin typeface="+mn-lt"/>
                <a:ea typeface="+mn-ea"/>
                <a:cs typeface="+mn-cs"/>
              </a:rPr>
              <a:t> for running JUnit 3 and JUnit 4 based tests on the platform.</a:t>
            </a:r>
            <a:endParaRPr lang="en-US" altLang="zh-TW" dirty="0" smtClean="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23</a:t>
            </a:fld>
            <a:endParaRPr lang="zh-TW" altLang="en-US"/>
          </a:p>
        </p:txBody>
      </p:sp>
    </p:spTree>
    <p:extLst>
      <p:ext uri="{BB962C8B-B14F-4D97-AF65-F5344CB8AC3E}">
        <p14:creationId xmlns:p14="http://schemas.microsoft.com/office/powerpoint/2010/main" val="2952373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Example1,</a:t>
            </a:r>
            <a:r>
              <a:rPr lang="en-US" altLang="zh-TW" baseline="0" dirty="0" smtClean="0"/>
              <a:t> example2</a:t>
            </a:r>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37</a:t>
            </a:fld>
            <a:endParaRPr lang="zh-TW" altLang="en-US"/>
          </a:p>
        </p:txBody>
      </p:sp>
    </p:spTree>
    <p:extLst>
      <p:ext uri="{BB962C8B-B14F-4D97-AF65-F5344CB8AC3E}">
        <p14:creationId xmlns:p14="http://schemas.microsoft.com/office/powerpoint/2010/main" val="3479270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Example1,</a:t>
            </a:r>
            <a:r>
              <a:rPr lang="en-US" altLang="zh-TW" baseline="0" dirty="0" smtClean="0"/>
              <a:t> example2</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38</a:t>
            </a:fld>
            <a:endParaRPr lang="zh-TW" altLang="en-US"/>
          </a:p>
        </p:txBody>
      </p:sp>
    </p:spTree>
    <p:extLst>
      <p:ext uri="{BB962C8B-B14F-4D97-AF65-F5344CB8AC3E}">
        <p14:creationId xmlns:p14="http://schemas.microsoft.com/office/powerpoint/2010/main" val="3486755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Example</a:t>
            </a:r>
            <a:r>
              <a:rPr lang="en-US" altLang="zh-TW" baseline="0" dirty="0" smtClean="0"/>
              <a:t>3, example4</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39</a:t>
            </a:fld>
            <a:endParaRPr lang="zh-TW" altLang="en-US"/>
          </a:p>
        </p:txBody>
      </p:sp>
    </p:spTree>
    <p:extLst>
      <p:ext uri="{BB962C8B-B14F-4D97-AF65-F5344CB8AC3E}">
        <p14:creationId xmlns:p14="http://schemas.microsoft.com/office/powerpoint/2010/main" val="2965060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Example</a:t>
            </a:r>
            <a:r>
              <a:rPr lang="en-US" altLang="zh-TW" baseline="0" dirty="0" smtClean="0"/>
              <a:t>3, example4</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40</a:t>
            </a:fld>
            <a:endParaRPr lang="zh-TW" altLang="en-US"/>
          </a:p>
        </p:txBody>
      </p:sp>
    </p:spTree>
    <p:extLst>
      <p:ext uri="{BB962C8B-B14F-4D97-AF65-F5344CB8AC3E}">
        <p14:creationId xmlns:p14="http://schemas.microsoft.com/office/powerpoint/2010/main" val="160719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42</a:t>
            </a:fld>
            <a:endParaRPr lang="zh-TW" altLang="en-US"/>
          </a:p>
        </p:txBody>
      </p:sp>
    </p:spTree>
    <p:extLst>
      <p:ext uri="{BB962C8B-B14F-4D97-AF65-F5344CB8AC3E}">
        <p14:creationId xmlns:p14="http://schemas.microsoft.com/office/powerpoint/2010/main" val="1878334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43</a:t>
            </a:fld>
            <a:endParaRPr lang="zh-TW" altLang="en-US"/>
          </a:p>
        </p:txBody>
      </p:sp>
    </p:spTree>
    <p:extLst>
      <p:ext uri="{BB962C8B-B14F-4D97-AF65-F5344CB8AC3E}">
        <p14:creationId xmlns:p14="http://schemas.microsoft.com/office/powerpoint/2010/main" val="783661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44</a:t>
            </a:fld>
            <a:endParaRPr lang="zh-TW" altLang="en-US"/>
          </a:p>
        </p:txBody>
      </p:sp>
    </p:spTree>
    <p:extLst>
      <p:ext uri="{BB962C8B-B14F-4D97-AF65-F5344CB8AC3E}">
        <p14:creationId xmlns:p14="http://schemas.microsoft.com/office/powerpoint/2010/main" val="1486001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45</a:t>
            </a:fld>
            <a:endParaRPr lang="zh-TW" altLang="en-US"/>
          </a:p>
        </p:txBody>
      </p:sp>
    </p:spTree>
    <p:extLst>
      <p:ext uri="{BB962C8B-B14F-4D97-AF65-F5344CB8AC3E}">
        <p14:creationId xmlns:p14="http://schemas.microsoft.com/office/powerpoint/2010/main" val="94972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Sizing</a:t>
            </a:r>
          </a:p>
          <a:p>
            <a:pPr marL="228600" indent="-228600">
              <a:buAutoNum type="arabicPeriod"/>
            </a:pP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64BA9D-2804-4B04-94BC-96EB66469833}" type="slidenum">
              <a:rPr kumimoji="1" lang="en-US" altLang="zh-TW" sz="1300" b="0" i="0" u="none" strike="noStrike" kern="1200" cap="none" spc="0" normalizeH="0" baseline="0" noProof="0" smtClean="0">
                <a:ln>
                  <a:noFill/>
                </a:ln>
                <a:solidFill>
                  <a:srgbClr val="000000"/>
                </a:solidFill>
                <a:effectLst/>
                <a:uLnTx/>
                <a:uFillTx/>
                <a:latin typeface="Arial"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TW" sz="1300" b="0" i="0" u="none" strike="noStrike" kern="1200" cap="none" spc="0" normalizeH="0" baseline="0" noProof="0">
              <a:ln>
                <a:noFill/>
              </a:ln>
              <a:solidFill>
                <a:srgbClr val="000000"/>
              </a:solidFill>
              <a:effectLst/>
              <a:uLnTx/>
              <a:uFillTx/>
              <a:latin typeface="Arial" charset="0"/>
              <a:ea typeface="新細明體" charset="-120"/>
              <a:cs typeface="+mn-cs"/>
            </a:endParaRPr>
          </a:p>
        </p:txBody>
      </p:sp>
    </p:spTree>
    <p:extLst>
      <p:ext uri="{BB962C8B-B14F-4D97-AF65-F5344CB8AC3E}">
        <p14:creationId xmlns:p14="http://schemas.microsoft.com/office/powerpoint/2010/main" val="3467466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Data, </a:t>
            </a:r>
            <a:r>
              <a:rPr lang="en-US" altLang="zh-TW" dirty="0" err="1" smtClean="0"/>
              <a:t>mogi</a:t>
            </a:r>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46</a:t>
            </a:fld>
            <a:endParaRPr lang="zh-TW" altLang="en-US"/>
          </a:p>
        </p:txBody>
      </p:sp>
    </p:spTree>
    <p:extLst>
      <p:ext uri="{BB962C8B-B14F-4D97-AF65-F5344CB8AC3E}">
        <p14:creationId xmlns:p14="http://schemas.microsoft.com/office/powerpoint/2010/main" val="1077069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Data, </a:t>
            </a:r>
            <a:r>
              <a:rPr lang="en-US" altLang="zh-TW" dirty="0" err="1" smtClean="0"/>
              <a:t>mogi</a:t>
            </a:r>
            <a:r>
              <a:rPr lang="zh-TW" altLang="en-US" dirty="0" smtClean="0"/>
              <a:t> </a:t>
            </a:r>
            <a:r>
              <a:rPr lang="en-US" altLang="zh-TW" dirty="0" smtClean="0"/>
              <a:t>is bad, </a:t>
            </a:r>
            <a:r>
              <a:rPr lang="en-US" altLang="zh-TW" dirty="0" err="1" smtClean="0"/>
              <a:t>nogr</a:t>
            </a:r>
            <a:r>
              <a:rPr lang="en-US" altLang="zh-TW" dirty="0" smtClean="0"/>
              <a:t> is good</a:t>
            </a:r>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47</a:t>
            </a:fld>
            <a:endParaRPr lang="zh-TW" altLang="en-US"/>
          </a:p>
        </p:txBody>
      </p:sp>
    </p:spTree>
    <p:extLst>
      <p:ext uri="{BB962C8B-B14F-4D97-AF65-F5344CB8AC3E}">
        <p14:creationId xmlns:p14="http://schemas.microsoft.com/office/powerpoint/2010/main" val="299296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https://dzone.com/articles/7-popular-unit-test-naming</a:t>
            </a:r>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52</a:t>
            </a:fld>
            <a:endParaRPr lang="zh-TW" altLang="en-US"/>
          </a:p>
        </p:txBody>
      </p:sp>
    </p:spTree>
    <p:extLst>
      <p:ext uri="{BB962C8B-B14F-4D97-AF65-F5344CB8AC3E}">
        <p14:creationId xmlns:p14="http://schemas.microsoft.com/office/powerpoint/2010/main" val="3693380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https://dzone.com/articles/7-popular-unit-test-naming</a:t>
            </a:r>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53</a:t>
            </a:fld>
            <a:endParaRPr lang="zh-TW" altLang="en-US"/>
          </a:p>
        </p:txBody>
      </p:sp>
    </p:spTree>
    <p:extLst>
      <p:ext uri="{BB962C8B-B14F-4D97-AF65-F5344CB8AC3E}">
        <p14:creationId xmlns:p14="http://schemas.microsoft.com/office/powerpoint/2010/main" val="375029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dirty="0"/>
              <a:t>Sizing</a:t>
            </a:r>
          </a:p>
          <a:p>
            <a:pPr marL="228600" indent="-228600">
              <a:buAutoNum type="arabicPeriod"/>
            </a:pP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64BA9D-2804-4B04-94BC-96EB66469833}" type="slidenum">
              <a:rPr kumimoji="1" lang="en-US" altLang="zh-TW" sz="1300" b="0" i="0" u="none" strike="noStrike" kern="1200" cap="none" spc="0" normalizeH="0" baseline="0" noProof="0" smtClean="0">
                <a:ln>
                  <a:noFill/>
                </a:ln>
                <a:solidFill>
                  <a:srgbClr val="000000"/>
                </a:solidFill>
                <a:effectLst/>
                <a:uLnTx/>
                <a:uFillTx/>
                <a:latin typeface="Arial" charset="0"/>
                <a:ea typeface="新細明體"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TW" sz="1300" b="0" i="0" u="none" strike="noStrike" kern="1200" cap="none" spc="0" normalizeH="0" baseline="0" noProof="0">
              <a:ln>
                <a:noFill/>
              </a:ln>
              <a:solidFill>
                <a:srgbClr val="000000"/>
              </a:solidFill>
              <a:effectLst/>
              <a:uLnTx/>
              <a:uFillTx/>
              <a:latin typeface="Arial" charset="0"/>
              <a:ea typeface="新細明體" charset="-120"/>
              <a:cs typeface="+mn-cs"/>
            </a:endParaRPr>
          </a:p>
        </p:txBody>
      </p:sp>
    </p:spTree>
    <p:extLst>
      <p:ext uri="{BB962C8B-B14F-4D97-AF65-F5344CB8AC3E}">
        <p14:creationId xmlns:p14="http://schemas.microsoft.com/office/powerpoint/2010/main" val="238231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What customer said, what PM/SA/SD/PG</a:t>
            </a:r>
            <a:r>
              <a:rPr lang="en-US" altLang="zh-TW" baseline="0" dirty="0" smtClean="0"/>
              <a:t> got, there is not BC here, document may not updated with system</a:t>
            </a:r>
            <a:endParaRPr lang="zh-TW" altLang="en-US" dirty="0" smtClean="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4</a:t>
            </a:fld>
            <a:endParaRPr lang="zh-TW" altLang="en-US"/>
          </a:p>
        </p:txBody>
      </p:sp>
    </p:spTree>
    <p:extLst>
      <p:ext uri="{BB962C8B-B14F-4D97-AF65-F5344CB8AC3E}">
        <p14:creationId xmlns:p14="http://schemas.microsoft.com/office/powerpoint/2010/main" val="247029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單元測試（</a:t>
            </a:r>
            <a:r>
              <a:rPr lang="en-US" altLang="zh-TW" sz="1200" b="0" i="0" kern="1200" dirty="0" smtClean="0">
                <a:solidFill>
                  <a:schemeClr val="tx1"/>
                </a:solidFill>
                <a:effectLst/>
                <a:latin typeface="+mn-lt"/>
                <a:ea typeface="+mn-ea"/>
                <a:cs typeface="+mn-cs"/>
              </a:rPr>
              <a:t>Unit Test</a:t>
            </a:r>
            <a:r>
              <a:rPr lang="zh-TW" altLang="en-US" sz="1200" b="0" i="0" kern="1200" dirty="0" smtClean="0">
                <a:solidFill>
                  <a:schemeClr val="tx1"/>
                </a:solidFill>
                <a:effectLst/>
                <a:latin typeface="+mn-lt"/>
                <a:ea typeface="+mn-ea"/>
                <a:cs typeface="+mn-cs"/>
              </a:rPr>
              <a:t>）是軟體開發中很重要的環節，替 </a:t>
            </a:r>
            <a:r>
              <a:rPr lang="en-US" altLang="zh-TW" sz="1200" b="0" i="0" kern="1200" dirty="0" smtClean="0">
                <a:solidFill>
                  <a:schemeClr val="tx1"/>
                </a:solidFill>
                <a:effectLst/>
                <a:latin typeface="+mn-lt"/>
                <a:ea typeface="+mn-ea"/>
                <a:cs typeface="+mn-cs"/>
              </a:rPr>
              <a:t>TDD </a:t>
            </a:r>
            <a:r>
              <a:rPr lang="zh-TW" altLang="en-US" sz="1200" b="0" i="0" kern="1200" dirty="0" smtClean="0">
                <a:solidFill>
                  <a:schemeClr val="tx1"/>
                </a:solidFill>
                <a:effectLst/>
                <a:latin typeface="+mn-lt"/>
                <a:ea typeface="+mn-ea"/>
                <a:cs typeface="+mn-cs"/>
              </a:rPr>
              <a:t>提供重構的保護網，也是軟體測試（</a:t>
            </a:r>
            <a:r>
              <a:rPr lang="en-US" altLang="zh-TW" sz="1200" b="0" i="0" kern="1200" dirty="0" smtClean="0">
                <a:solidFill>
                  <a:schemeClr val="tx1"/>
                </a:solidFill>
                <a:effectLst/>
                <a:latin typeface="+mn-lt"/>
                <a:ea typeface="+mn-ea"/>
                <a:cs typeface="+mn-cs"/>
              </a:rPr>
              <a:t>Software Testing</a:t>
            </a:r>
            <a:r>
              <a:rPr lang="zh-TW" altLang="en-US" sz="1200" b="0" i="0" kern="1200" dirty="0" smtClean="0">
                <a:solidFill>
                  <a:schemeClr val="tx1"/>
                </a:solidFill>
                <a:effectLst/>
                <a:latin typeface="+mn-lt"/>
                <a:ea typeface="+mn-ea"/>
                <a:cs typeface="+mn-cs"/>
              </a:rPr>
              <a:t>）中測試金字塔（</a:t>
            </a:r>
            <a:r>
              <a:rPr lang="en-US" altLang="zh-TW" sz="1200" b="0" i="0" kern="1200" dirty="0" smtClean="0">
                <a:solidFill>
                  <a:schemeClr val="tx1"/>
                </a:solidFill>
                <a:effectLst/>
                <a:latin typeface="+mn-lt"/>
                <a:ea typeface="+mn-ea"/>
                <a:cs typeface="+mn-cs"/>
              </a:rPr>
              <a:t>Test Pyramid</a:t>
            </a:r>
            <a:r>
              <a:rPr lang="zh-TW" altLang="en-US" sz="1200" b="0" i="0" kern="1200" dirty="0" smtClean="0">
                <a:solidFill>
                  <a:schemeClr val="tx1"/>
                </a:solidFill>
                <a:effectLst/>
                <a:latin typeface="+mn-lt"/>
                <a:ea typeface="+mn-ea"/>
                <a:cs typeface="+mn-cs"/>
              </a:rPr>
              <a:t>）的最低測試層級。</a:t>
            </a:r>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7</a:t>
            </a:fld>
            <a:endParaRPr lang="zh-TW" altLang="en-US"/>
          </a:p>
        </p:txBody>
      </p:sp>
    </p:spTree>
    <p:extLst>
      <p:ext uri="{BB962C8B-B14F-4D97-AF65-F5344CB8AC3E}">
        <p14:creationId xmlns:p14="http://schemas.microsoft.com/office/powerpoint/2010/main" val="780666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!!!Here</a:t>
            </a:r>
            <a:r>
              <a:rPr lang="en-US" altLang="zh-TW" baseline="0" dirty="0" smtClean="0"/>
              <a:t> need some memo!!!</a:t>
            </a:r>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8</a:t>
            </a:fld>
            <a:endParaRPr lang="zh-TW" altLang="en-US"/>
          </a:p>
        </p:txBody>
      </p:sp>
    </p:spTree>
    <p:extLst>
      <p:ext uri="{BB962C8B-B14F-4D97-AF65-F5344CB8AC3E}">
        <p14:creationId xmlns:p14="http://schemas.microsoft.com/office/powerpoint/2010/main" val="67518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The Domain layer contains the domain model.</a:t>
            </a:r>
          </a:p>
          <a:p>
            <a:r>
              <a:rPr lang="en-US" altLang="zh-TW" sz="1200" b="0" i="0" kern="1200" dirty="0" smtClean="0">
                <a:solidFill>
                  <a:schemeClr val="tx1"/>
                </a:solidFill>
                <a:effectLst/>
                <a:latin typeface="+mn-lt"/>
                <a:ea typeface="+mn-ea"/>
                <a:cs typeface="+mn-cs"/>
              </a:rPr>
              <a:t>The Application layer abstracts the low-level details of the domain model behind more coarse grained application use cases.</a:t>
            </a:r>
          </a:p>
          <a:p>
            <a:r>
              <a:rPr lang="en-US" altLang="zh-TW" sz="1200" b="0" i="0" kern="1200" dirty="0" smtClean="0">
                <a:solidFill>
                  <a:schemeClr val="tx1"/>
                </a:solidFill>
                <a:effectLst/>
                <a:latin typeface="+mn-lt"/>
                <a:ea typeface="+mn-ea"/>
                <a:cs typeface="+mn-cs"/>
              </a:rPr>
              <a:t>The Infrastructure layer contains the low level details of the infrastructure. Here you’ll find the presentation layer (e.g. Controllers), repository implementations, gateways to third parties, queues, access to the file system, </a:t>
            </a:r>
            <a:r>
              <a:rPr lang="en-US" altLang="zh-TW" sz="1200" b="0" i="0" kern="1200" dirty="0" err="1" smtClean="0">
                <a:solidFill>
                  <a:schemeClr val="tx1"/>
                </a:solidFill>
                <a:effectLst/>
                <a:latin typeface="+mn-lt"/>
                <a:ea typeface="+mn-ea"/>
                <a:cs typeface="+mn-cs"/>
              </a:rPr>
              <a:t>etc</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14</a:t>
            </a:fld>
            <a:endParaRPr lang="zh-TW" altLang="en-US"/>
          </a:p>
        </p:txBody>
      </p:sp>
    </p:spTree>
    <p:extLst>
      <p:ext uri="{BB962C8B-B14F-4D97-AF65-F5344CB8AC3E}">
        <p14:creationId xmlns:p14="http://schemas.microsoft.com/office/powerpoint/2010/main" val="240142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16</a:t>
            </a:fld>
            <a:endParaRPr lang="zh-TW" altLang="en-US"/>
          </a:p>
        </p:txBody>
      </p:sp>
    </p:spTree>
    <p:extLst>
      <p:ext uri="{BB962C8B-B14F-4D97-AF65-F5344CB8AC3E}">
        <p14:creationId xmlns:p14="http://schemas.microsoft.com/office/powerpoint/2010/main" val="228396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13A4751-C10A-4708-A57E-1DF4B6B5937C}" type="slidenum">
              <a:rPr lang="zh-TW" altLang="en-US" smtClean="0"/>
              <a:t>17</a:t>
            </a:fld>
            <a:endParaRPr lang="zh-TW" altLang="en-US"/>
          </a:p>
        </p:txBody>
      </p:sp>
    </p:spTree>
    <p:extLst>
      <p:ext uri="{BB962C8B-B14F-4D97-AF65-F5344CB8AC3E}">
        <p14:creationId xmlns:p14="http://schemas.microsoft.com/office/powerpoint/2010/main" val="249241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fld id="{7A6790E0-BEF4-4832-A75A-9EE1100ED3A6}" type="slidenum">
              <a:rPr lang="en-US" altLang="zh-TW" smtClean="0"/>
              <a:pPr>
                <a:defRPr/>
              </a:pPr>
              <a:t>‹#›</a:t>
            </a:fld>
            <a:endParaRPr lang="en-US" altLang="zh-TW" dirty="0"/>
          </a:p>
        </p:txBody>
      </p:sp>
    </p:spTree>
    <p:extLst>
      <p:ext uri="{BB962C8B-B14F-4D97-AF65-F5344CB8AC3E}">
        <p14:creationId xmlns:p14="http://schemas.microsoft.com/office/powerpoint/2010/main" val="3021043173"/>
      </p:ext>
    </p:extLst>
  </p:cSld>
  <p:clrMapOvr>
    <a:masterClrMapping/>
  </p:clrMapOvr>
  <p:transition spd="slow">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fld id="{70D2F7E1-4E57-473C-8B9E-58C6DA8D48A0}" type="slidenum">
              <a:rPr lang="en-US" altLang="zh-TW" smtClean="0"/>
              <a:pPr>
                <a:defRPr/>
              </a:pPr>
              <a:t>‹#›</a:t>
            </a:fld>
            <a:endParaRPr lang="en-US" altLang="zh-TW"/>
          </a:p>
        </p:txBody>
      </p:sp>
    </p:spTree>
    <p:extLst>
      <p:ext uri="{BB962C8B-B14F-4D97-AF65-F5344CB8AC3E}">
        <p14:creationId xmlns:p14="http://schemas.microsoft.com/office/powerpoint/2010/main" val="3900782115"/>
      </p:ext>
    </p:extLst>
  </p:cSld>
  <p:clrMapOvr>
    <a:masterClrMapping/>
  </p:clrMapOvr>
  <p:transition spd="slow">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1_標題投影片">
    <p:spTree>
      <p:nvGrpSpPr>
        <p:cNvPr id="1" name=""/>
        <p:cNvGrpSpPr/>
        <p:nvPr/>
      </p:nvGrpSpPr>
      <p:grpSpPr>
        <a:xfrm>
          <a:off x="0" y="0"/>
          <a:ext cx="0" cy="0"/>
          <a:chOff x="0" y="0"/>
          <a:chExt cx="0" cy="0"/>
        </a:xfrm>
      </p:grpSpPr>
      <p:pic>
        <p:nvPicPr>
          <p:cNvPr id="6" name="圖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 y="1"/>
            <a:ext cx="12191022" cy="6857999"/>
          </a:xfrm>
          <a:prstGeom prst="rect">
            <a:avLst/>
          </a:prstGeom>
        </p:spPr>
      </p:pic>
      <p:pic>
        <p:nvPicPr>
          <p:cNvPr id="7" name="圖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9420" y="297545"/>
            <a:ext cx="1774391" cy="335809"/>
          </a:xfrm>
          <a:prstGeom prst="rect">
            <a:avLst/>
          </a:prstGeom>
        </p:spPr>
      </p:pic>
      <p:sp>
        <p:nvSpPr>
          <p:cNvPr id="30723" name="Rectangle 3"/>
          <p:cNvSpPr>
            <a:spLocks noGrp="1" noChangeArrowheads="1"/>
          </p:cNvSpPr>
          <p:nvPr userDrawn="1">
            <p:ph type="ctrTitle" sz="quarter" hasCustomPrompt="1"/>
          </p:nvPr>
        </p:nvSpPr>
        <p:spPr>
          <a:xfrm>
            <a:off x="4368800" y="4207133"/>
            <a:ext cx="7518400" cy="1384995"/>
          </a:xfrm>
        </p:spPr>
        <p:txBody>
          <a:bodyPr anchor="ctr"/>
          <a:lstStyle>
            <a:lvl1pPr>
              <a:defRPr sz="2800">
                <a:solidFill>
                  <a:schemeClr val="bg1">
                    <a:lumMod val="50000"/>
                  </a:schemeClr>
                </a:solidFill>
              </a:defRPr>
            </a:lvl1pPr>
          </a:lstStyle>
          <a:p>
            <a:r>
              <a:rPr lang="en-US" altLang="zh-TW" dirty="0"/>
              <a:t>Present’s Name</a:t>
            </a:r>
            <a:br>
              <a:rPr lang="en-US" altLang="zh-TW" dirty="0"/>
            </a:br>
            <a:r>
              <a:rPr lang="en-US" altLang="zh-TW" dirty="0"/>
              <a:t>Present’s Title</a:t>
            </a:r>
            <a:br>
              <a:rPr lang="en-US" altLang="zh-TW" dirty="0"/>
            </a:br>
            <a:r>
              <a:rPr lang="en-US" altLang="zh-TW" dirty="0"/>
              <a:t>Date</a:t>
            </a:r>
          </a:p>
        </p:txBody>
      </p:sp>
    </p:spTree>
    <p:extLst>
      <p:ext uri="{BB962C8B-B14F-4D97-AF65-F5344CB8AC3E}">
        <p14:creationId xmlns:p14="http://schemas.microsoft.com/office/powerpoint/2010/main" val="1409699899"/>
      </p:ext>
    </p:extLst>
  </p:cSld>
  <p:clrMapOvr>
    <a:masterClrMapping/>
  </p:clrMapOvr>
  <p:transition spd="slow">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17600" y="1600201"/>
            <a:ext cx="10769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標題 4"/>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5892800" y="6553200"/>
            <a:ext cx="711200" cy="381000"/>
          </a:xfrm>
        </p:spPr>
        <p:txBody>
          <a:bodyPr/>
          <a:lstStyle>
            <a:lvl1pPr>
              <a:defRPr/>
            </a:lvl1pPr>
          </a:lstStyle>
          <a:p>
            <a:pPr>
              <a:defRPr/>
            </a:pPr>
            <a:fld id="{7A6790E0-BEF4-4832-A75A-9EE1100ED3A6}" type="slidenum">
              <a:rPr lang="en-US" altLang="zh-TW"/>
              <a:pPr>
                <a:defRPr/>
              </a:pPr>
              <a:t>‹#›</a:t>
            </a:fld>
            <a:endParaRPr lang="en-US" altLang="zh-TW" dirty="0"/>
          </a:p>
        </p:txBody>
      </p:sp>
    </p:spTree>
    <p:extLst>
      <p:ext uri="{BB962C8B-B14F-4D97-AF65-F5344CB8AC3E}">
        <p14:creationId xmlns:p14="http://schemas.microsoft.com/office/powerpoint/2010/main" val="2054345306"/>
      </p:ext>
    </p:extLst>
  </p:cSld>
  <p:clrMapOvr>
    <a:masterClrMapping/>
  </p:clrMapOvr>
  <p:transition spd="slow">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17600" y="1600203"/>
            <a:ext cx="10769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標題 4"/>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5892800" y="6553200"/>
            <a:ext cx="711200" cy="381000"/>
          </a:xfrm>
        </p:spPr>
        <p:txBody>
          <a:bodyPr/>
          <a:lstStyle>
            <a:lvl1pPr>
              <a:defRPr/>
            </a:lvl1pPr>
          </a:lstStyle>
          <a:p>
            <a:pPr>
              <a:defRPr/>
            </a:pPr>
            <a:fld id="{7A6790E0-BEF4-4832-A75A-9EE1100ED3A6}" type="slidenum">
              <a:rPr lang="en-US" altLang="zh-TW"/>
              <a:pPr>
                <a:defRPr/>
              </a:pPr>
              <a:t>‹#›</a:t>
            </a:fld>
            <a:endParaRPr lang="en-US" altLang="zh-TW" dirty="0"/>
          </a:p>
        </p:txBody>
      </p:sp>
    </p:spTree>
    <p:extLst>
      <p:ext uri="{BB962C8B-B14F-4D97-AF65-F5344CB8AC3E}">
        <p14:creationId xmlns:p14="http://schemas.microsoft.com/office/powerpoint/2010/main" val="3020567345"/>
      </p:ext>
    </p:extLst>
  </p:cSld>
  <p:clrMapOvr>
    <a:masterClrMapping/>
  </p:clrMapOvr>
  <p:transition spd="slow">
    <p:zoom dir="in"/>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標題 1"/>
          <p:cNvSpPr>
            <a:spLocks noGrp="1"/>
          </p:cNvSpPr>
          <p:nvPr>
            <p:ph type="title"/>
          </p:nvPr>
        </p:nvSpPr>
        <p:spPr>
          <a:xfrm>
            <a:off x="1117600" y="411165"/>
            <a:ext cx="10464800" cy="507831"/>
          </a:xfrm>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1442545688"/>
      </p:ext>
    </p:extLst>
  </p:cSld>
  <p:clrMapOvr>
    <a:masterClrMapping/>
  </p:clrMapOvr>
  <p:transition spd="slow">
    <p:zoom dir="in"/>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17600" y="1600201"/>
            <a:ext cx="10769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標題 4"/>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5892800" y="6553200"/>
            <a:ext cx="711200" cy="381000"/>
          </a:xfrm>
        </p:spPr>
        <p:txBody>
          <a:bodyPr/>
          <a:lstStyle>
            <a:lvl1pPr>
              <a:defRPr/>
            </a:lvl1pPr>
          </a:lstStyle>
          <a:p>
            <a:pPr>
              <a:defRPr/>
            </a:pPr>
            <a:fld id="{7A6790E0-BEF4-4832-A75A-9EE1100ED3A6}" type="slidenum">
              <a:rPr lang="en-US" altLang="zh-TW"/>
              <a:pPr>
                <a:defRPr/>
              </a:pPr>
              <a:t>‹#›</a:t>
            </a:fld>
            <a:endParaRPr lang="en-US" altLang="zh-TW" dirty="0"/>
          </a:p>
        </p:txBody>
      </p:sp>
    </p:spTree>
    <p:extLst>
      <p:ext uri="{BB962C8B-B14F-4D97-AF65-F5344CB8AC3E}">
        <p14:creationId xmlns:p14="http://schemas.microsoft.com/office/powerpoint/2010/main" val="4293683633"/>
      </p:ext>
    </p:extLst>
  </p:cSld>
  <p:clrMapOvr>
    <a:masterClrMapping/>
  </p:clrMapOvr>
  <p:transition spd="slow">
    <p:zoom dir="in"/>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 y="5"/>
            <a:ext cx="12189391" cy="6861905"/>
          </a:xfrm>
          <a:prstGeom prst="rect">
            <a:avLst/>
          </a:prstGeom>
        </p:spPr>
      </p:pic>
      <p:sp>
        <p:nvSpPr>
          <p:cNvPr id="30723" name="Rectangle 3"/>
          <p:cNvSpPr>
            <a:spLocks noGrp="1" noChangeArrowheads="1"/>
          </p:cNvSpPr>
          <p:nvPr>
            <p:ph type="ctrTitle" sz="quarter" hasCustomPrompt="1"/>
          </p:nvPr>
        </p:nvSpPr>
        <p:spPr>
          <a:xfrm>
            <a:off x="4368800" y="3991787"/>
            <a:ext cx="7518400" cy="1815690"/>
          </a:xfrm>
        </p:spPr>
        <p:txBody>
          <a:bodyPr anchor="ctr"/>
          <a:lstStyle>
            <a:lvl1pPr>
              <a:defRPr sz="3733">
                <a:solidFill>
                  <a:schemeClr val="bg1">
                    <a:lumMod val="50000"/>
                  </a:schemeClr>
                </a:solidFill>
              </a:defRPr>
            </a:lvl1pPr>
          </a:lstStyle>
          <a:p>
            <a:r>
              <a:rPr lang="en-US" altLang="zh-TW" dirty="0"/>
              <a:t>Present’s Name</a:t>
            </a:r>
            <a:br>
              <a:rPr lang="en-US" altLang="zh-TW" dirty="0"/>
            </a:br>
            <a:r>
              <a:rPr lang="en-US" altLang="zh-TW" dirty="0"/>
              <a:t>Present’s Title</a:t>
            </a:r>
            <a:br>
              <a:rPr lang="en-US" altLang="zh-TW" dirty="0"/>
            </a:br>
            <a:r>
              <a:rPr lang="en-US" altLang="zh-TW" dirty="0"/>
              <a:t>Date</a:t>
            </a:r>
          </a:p>
        </p:txBody>
      </p:sp>
      <p:pic>
        <p:nvPicPr>
          <p:cNvPr id="4" name="圖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297715"/>
            <a:ext cx="1774154" cy="336000"/>
          </a:xfrm>
          <a:prstGeom prst="rect">
            <a:avLst/>
          </a:prstGeom>
        </p:spPr>
      </p:pic>
    </p:spTree>
    <p:extLst>
      <p:ext uri="{BB962C8B-B14F-4D97-AF65-F5344CB8AC3E}">
        <p14:creationId xmlns:p14="http://schemas.microsoft.com/office/powerpoint/2010/main" val="39114282"/>
      </p:ext>
    </p:extLst>
  </p:cSld>
  <p:clrMapOvr>
    <a:masterClrMapping/>
  </p:clrMapOvr>
  <p:transition spd="slow">
    <p:zoom dir="in"/>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191996" cy="6861906"/>
          </a:xfrm>
          <a:prstGeom prst="rect">
            <a:avLst/>
          </a:prstGeom>
        </p:spPr>
      </p:pic>
      <p:sp>
        <p:nvSpPr>
          <p:cNvPr id="30723" name="Rectangle 3"/>
          <p:cNvSpPr>
            <a:spLocks noGrp="1" noChangeArrowheads="1"/>
          </p:cNvSpPr>
          <p:nvPr>
            <p:ph type="ctrTitle" sz="quarter" hasCustomPrompt="1"/>
          </p:nvPr>
        </p:nvSpPr>
        <p:spPr>
          <a:xfrm>
            <a:off x="4368800" y="4207133"/>
            <a:ext cx="7518400" cy="1384995"/>
          </a:xfrm>
        </p:spPr>
        <p:txBody>
          <a:bodyPr anchor="ctr"/>
          <a:lstStyle>
            <a:lvl1pPr>
              <a:defRPr sz="2800">
                <a:solidFill>
                  <a:schemeClr val="bg1">
                    <a:lumMod val="50000"/>
                  </a:schemeClr>
                </a:solidFill>
              </a:defRPr>
            </a:lvl1pPr>
          </a:lstStyle>
          <a:p>
            <a:r>
              <a:rPr lang="en-US" altLang="zh-TW" dirty="0"/>
              <a:t>Present’s Name</a:t>
            </a:r>
            <a:br>
              <a:rPr lang="en-US" altLang="zh-TW" dirty="0"/>
            </a:br>
            <a:r>
              <a:rPr lang="en-US" altLang="zh-TW" dirty="0"/>
              <a:t>Present’s Title</a:t>
            </a:r>
            <a:br>
              <a:rPr lang="en-US" altLang="zh-TW" dirty="0"/>
            </a:br>
            <a:r>
              <a:rPr lang="en-US" altLang="zh-TW" dirty="0"/>
              <a:t>Date</a:t>
            </a:r>
          </a:p>
        </p:txBody>
      </p:sp>
      <p:pic>
        <p:nvPicPr>
          <p:cNvPr id="2" name="圖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11448" y="223286"/>
            <a:ext cx="1774153" cy="252000"/>
          </a:xfrm>
          <a:prstGeom prst="rect">
            <a:avLst/>
          </a:prstGeom>
        </p:spPr>
      </p:pic>
    </p:spTree>
    <p:extLst>
      <p:ext uri="{BB962C8B-B14F-4D97-AF65-F5344CB8AC3E}">
        <p14:creationId xmlns:p14="http://schemas.microsoft.com/office/powerpoint/2010/main" val="869701363"/>
      </p:ext>
    </p:extLst>
  </p:cSld>
  <p:clrMapOvr>
    <a:masterClrMapping/>
  </p:clrMapOvr>
  <p:transition spd="slow">
    <p:zoom dir="in"/>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17600" y="1600201"/>
            <a:ext cx="10769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標題 4"/>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5892800" y="6553200"/>
            <a:ext cx="711200" cy="381000"/>
          </a:xfrm>
        </p:spPr>
        <p:txBody>
          <a:bodyPr/>
          <a:lstStyle>
            <a:lvl1pPr>
              <a:defRPr/>
            </a:lvl1pPr>
          </a:lstStyle>
          <a:p>
            <a:pPr>
              <a:defRPr/>
            </a:pPr>
            <a:fld id="{7A6790E0-BEF4-4832-A75A-9EE1100ED3A6}" type="slidenum">
              <a:rPr lang="en-US" altLang="zh-TW"/>
              <a:pPr>
                <a:defRPr/>
              </a:pPr>
              <a:t>‹#›</a:t>
            </a:fld>
            <a:endParaRPr lang="en-US" altLang="zh-TW" dirty="0"/>
          </a:p>
        </p:txBody>
      </p:sp>
    </p:spTree>
    <p:extLst>
      <p:ext uri="{BB962C8B-B14F-4D97-AF65-F5344CB8AC3E}">
        <p14:creationId xmlns:p14="http://schemas.microsoft.com/office/powerpoint/2010/main" val="1924186712"/>
      </p:ext>
    </p:extLst>
  </p:cSld>
  <p:clrMapOvr>
    <a:masterClrMapping/>
  </p:clrMapOvr>
  <p:transition spd="slow">
    <p:zoom dir="in"/>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117599" y="4406900"/>
            <a:ext cx="10208684" cy="707886"/>
          </a:xfrm>
        </p:spPr>
        <p:txBody>
          <a:bodyPr/>
          <a:lstStyle>
            <a:lvl1pPr algn="l">
              <a:defRPr sz="4000" b="1" cap="a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文字版面配置區 2"/>
          <p:cNvSpPr>
            <a:spLocks noGrp="1"/>
          </p:cNvSpPr>
          <p:nvPr>
            <p:ph type="body" idx="1"/>
          </p:nvPr>
        </p:nvSpPr>
        <p:spPr>
          <a:xfrm>
            <a:off x="1117599" y="2906713"/>
            <a:ext cx="1020868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投影片編號版面配置區 3"/>
          <p:cNvSpPr>
            <a:spLocks noGrp="1"/>
          </p:cNvSpPr>
          <p:nvPr>
            <p:ph type="sldNum" sz="quarter" idx="10"/>
          </p:nvPr>
        </p:nvSpPr>
        <p:spPr>
          <a:xfrm>
            <a:off x="11582401" y="6507163"/>
            <a:ext cx="488951" cy="381000"/>
          </a:xfrm>
        </p:spPr>
        <p:txBody>
          <a:bodyPr/>
          <a:lstStyle>
            <a:lvl1pPr>
              <a:defRPr/>
            </a:lvl1pPr>
          </a:lstStyle>
          <a:p>
            <a:pPr>
              <a:defRPr/>
            </a:pPr>
            <a:fld id="{8E15CDA1-515A-463D-A732-15F9CFB364BF}" type="slidenum">
              <a:rPr lang="en-US" altLang="zh-TW"/>
              <a:pPr>
                <a:defRPr/>
              </a:pPr>
              <a:t>‹#›</a:t>
            </a:fld>
            <a:endParaRPr lang="en-US" altLang="zh-TW"/>
          </a:p>
        </p:txBody>
      </p:sp>
    </p:spTree>
    <p:extLst>
      <p:ext uri="{BB962C8B-B14F-4D97-AF65-F5344CB8AC3E}">
        <p14:creationId xmlns:p14="http://schemas.microsoft.com/office/powerpoint/2010/main" val="1590772195"/>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fld id="{3AB1FE89-9AA8-4D5B-B63B-2A1E06624653}" type="slidenum">
              <a:rPr lang="en-US" altLang="zh-TW" smtClean="0"/>
              <a:pPr>
                <a:defRPr/>
              </a:pPr>
              <a:t>‹#›</a:t>
            </a:fld>
            <a:endParaRPr lang="en-US" altLang="zh-TW" dirty="0"/>
          </a:p>
        </p:txBody>
      </p:sp>
    </p:spTree>
    <p:extLst>
      <p:ext uri="{BB962C8B-B14F-4D97-AF65-F5344CB8AC3E}">
        <p14:creationId xmlns:p14="http://schemas.microsoft.com/office/powerpoint/2010/main" val="384091517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內容版面配置區 2"/>
          <p:cNvSpPr>
            <a:spLocks noGrp="1"/>
          </p:cNvSpPr>
          <p:nvPr>
            <p:ph sz="half" idx="1"/>
          </p:nvPr>
        </p:nvSpPr>
        <p:spPr>
          <a:xfrm>
            <a:off x="1117600" y="1600201"/>
            <a:ext cx="508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400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a:xfrm>
            <a:off x="11582401" y="6507163"/>
            <a:ext cx="488951" cy="381000"/>
          </a:xfrm>
        </p:spPr>
        <p:txBody>
          <a:bodyPr/>
          <a:lstStyle>
            <a:lvl1pPr>
              <a:defRPr/>
            </a:lvl1pPr>
          </a:lstStyle>
          <a:p>
            <a:pPr>
              <a:defRPr/>
            </a:pPr>
            <a:fld id="{B036C57C-52B3-4FD7-B0DB-AD4853424376}" type="slidenum">
              <a:rPr lang="en-US" altLang="zh-TW"/>
              <a:pPr>
                <a:defRPr/>
              </a:pPr>
              <a:t>‹#›</a:t>
            </a:fld>
            <a:endParaRPr lang="en-US" altLang="zh-TW"/>
          </a:p>
        </p:txBody>
      </p:sp>
    </p:spTree>
    <p:extLst>
      <p:ext uri="{BB962C8B-B14F-4D97-AF65-F5344CB8AC3E}">
        <p14:creationId xmlns:p14="http://schemas.microsoft.com/office/powerpoint/2010/main" val="2139706086"/>
      </p:ext>
    </p:extLst>
  </p:cSld>
  <p:clrMapOvr>
    <a:masterClrMapping/>
  </p:clrMapOvr>
  <p:transition spd="slow">
    <p:zoom dir="in"/>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17600" y="274639"/>
            <a:ext cx="10464800" cy="646331"/>
          </a:xfrm>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文字版面配置區 2"/>
          <p:cNvSpPr>
            <a:spLocks noGrp="1"/>
          </p:cNvSpPr>
          <p:nvPr>
            <p:ph type="body" idx="1"/>
          </p:nvPr>
        </p:nvSpPr>
        <p:spPr>
          <a:xfrm>
            <a:off x="1117600" y="1535113"/>
            <a:ext cx="4878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p:cNvSpPr>
            <a:spLocks noGrp="1"/>
          </p:cNvSpPr>
          <p:nvPr>
            <p:ph sz="half" idx="2"/>
          </p:nvPr>
        </p:nvSpPr>
        <p:spPr>
          <a:xfrm>
            <a:off x="1117600" y="2174875"/>
            <a:ext cx="4878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a:xfrm>
            <a:off x="11582401" y="6507163"/>
            <a:ext cx="488951" cy="381000"/>
          </a:xfrm>
        </p:spPr>
        <p:txBody>
          <a:bodyPr/>
          <a:lstStyle>
            <a:lvl1pPr>
              <a:defRPr/>
            </a:lvl1pPr>
          </a:lstStyle>
          <a:p>
            <a:pPr>
              <a:defRPr/>
            </a:pPr>
            <a:fld id="{6C6FC5AC-C91A-4C06-9CB1-22798F04CB4E}" type="slidenum">
              <a:rPr lang="en-US" altLang="zh-TW"/>
              <a:pPr>
                <a:defRPr/>
              </a:pPr>
              <a:t>‹#›</a:t>
            </a:fld>
            <a:endParaRPr lang="en-US" altLang="zh-TW"/>
          </a:p>
        </p:txBody>
      </p:sp>
    </p:spTree>
    <p:extLst>
      <p:ext uri="{BB962C8B-B14F-4D97-AF65-F5344CB8AC3E}">
        <p14:creationId xmlns:p14="http://schemas.microsoft.com/office/powerpoint/2010/main" val="1555982061"/>
      </p:ext>
    </p:extLst>
  </p:cSld>
  <p:clrMapOvr>
    <a:masterClrMapping/>
  </p:clrMapOvr>
  <p:transition spd="slow">
    <p:zoom dir="in"/>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投影片編號版面配置區 2"/>
          <p:cNvSpPr>
            <a:spLocks noGrp="1"/>
          </p:cNvSpPr>
          <p:nvPr>
            <p:ph type="sldNum" sz="quarter" idx="10"/>
          </p:nvPr>
        </p:nvSpPr>
        <p:spPr>
          <a:xfrm>
            <a:off x="11582401" y="6507163"/>
            <a:ext cx="488951" cy="381000"/>
          </a:xfrm>
        </p:spPr>
        <p:txBody>
          <a:bodyPr/>
          <a:lstStyle>
            <a:lvl1pPr>
              <a:defRPr/>
            </a:lvl1pPr>
          </a:lstStyle>
          <a:p>
            <a:pPr>
              <a:defRPr/>
            </a:pPr>
            <a:fld id="{7FA5CDF4-F1C6-4C3A-9F04-64093E165676}" type="slidenum">
              <a:rPr lang="en-US" altLang="zh-TW"/>
              <a:pPr>
                <a:defRPr/>
              </a:pPr>
              <a:t>‹#›</a:t>
            </a:fld>
            <a:endParaRPr lang="en-US" altLang="zh-TW"/>
          </a:p>
        </p:txBody>
      </p:sp>
    </p:spTree>
    <p:extLst>
      <p:ext uri="{BB962C8B-B14F-4D97-AF65-F5344CB8AC3E}">
        <p14:creationId xmlns:p14="http://schemas.microsoft.com/office/powerpoint/2010/main" val="514323662"/>
      </p:ext>
    </p:extLst>
  </p:cSld>
  <p:clrMapOvr>
    <a:masterClrMapping/>
  </p:clrMapOvr>
  <p:transition spd="slow">
    <p:zoom dir="in"/>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a:xfrm>
            <a:off x="11582401" y="6507163"/>
            <a:ext cx="488951" cy="381000"/>
          </a:xfrm>
        </p:spPr>
        <p:txBody>
          <a:bodyPr/>
          <a:lstStyle>
            <a:lvl1pPr>
              <a:defRPr/>
            </a:lvl1pPr>
          </a:lstStyle>
          <a:p>
            <a:pPr>
              <a:defRPr/>
            </a:pPr>
            <a:fld id="{63CB37D7-9B9A-4D0E-AEAE-700AC7DF23EC}" type="slidenum">
              <a:rPr lang="en-US" altLang="zh-TW"/>
              <a:pPr>
                <a:defRPr/>
              </a:pPr>
              <a:t>‹#›</a:t>
            </a:fld>
            <a:endParaRPr lang="en-US" altLang="zh-TW" dirty="0"/>
          </a:p>
        </p:txBody>
      </p:sp>
    </p:spTree>
    <p:extLst>
      <p:ext uri="{BB962C8B-B14F-4D97-AF65-F5344CB8AC3E}">
        <p14:creationId xmlns:p14="http://schemas.microsoft.com/office/powerpoint/2010/main" val="3525523791"/>
      </p:ext>
    </p:extLst>
  </p:cSld>
  <p:clrMapOvr>
    <a:masterClrMapping/>
  </p:clrMapOvr>
  <p:transition spd="slow">
    <p:zoom dir="in"/>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117601" y="1034990"/>
            <a:ext cx="3503084" cy="40011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atin typeface="微軟正黑體" panose="020B0604030504040204" pitchFamily="34" charset="-120"/>
                <a:ea typeface="微軟正黑體" panose="020B0604030504040204" pitchFamily="34" charset="-12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p:cNvSpPr>
            <a:spLocks noGrp="1"/>
          </p:cNvSpPr>
          <p:nvPr>
            <p:ph type="body" sz="half" idx="2"/>
          </p:nvPr>
        </p:nvSpPr>
        <p:spPr>
          <a:xfrm>
            <a:off x="1117601" y="1435101"/>
            <a:ext cx="3503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a:xfrm>
            <a:off x="11582401" y="6507163"/>
            <a:ext cx="488951" cy="381000"/>
          </a:xfrm>
        </p:spPr>
        <p:txBody>
          <a:bodyPr/>
          <a:lstStyle>
            <a:lvl1pPr>
              <a:defRPr/>
            </a:lvl1pPr>
          </a:lstStyle>
          <a:p>
            <a:pPr>
              <a:defRPr/>
            </a:pPr>
            <a:fld id="{6A06EAE2-05FE-431D-9FC4-D647988B83A0}" type="slidenum">
              <a:rPr lang="en-US" altLang="zh-TW"/>
              <a:pPr>
                <a:defRPr/>
              </a:pPr>
              <a:t>‹#›</a:t>
            </a:fld>
            <a:endParaRPr lang="en-US" altLang="zh-TW"/>
          </a:p>
        </p:txBody>
      </p:sp>
    </p:spTree>
    <p:extLst>
      <p:ext uri="{BB962C8B-B14F-4D97-AF65-F5344CB8AC3E}">
        <p14:creationId xmlns:p14="http://schemas.microsoft.com/office/powerpoint/2010/main" val="1361754859"/>
      </p:ext>
    </p:extLst>
  </p:cSld>
  <p:clrMapOvr>
    <a:masterClrMapping/>
  </p:clrMapOvr>
  <p:transition spd="slow">
    <p:zoom dir="in"/>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967228"/>
            <a:ext cx="7315200" cy="400110"/>
          </a:xfrm>
        </p:spPr>
        <p:txBody>
          <a:bodyPr anchor="b"/>
          <a:lstStyle>
            <a:lvl1pPr algn="l">
              <a:defRPr sz="2000" b="1">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a:xfrm>
            <a:off x="11582401" y="6507163"/>
            <a:ext cx="488951" cy="381000"/>
          </a:xfrm>
        </p:spPr>
        <p:txBody>
          <a:bodyPr/>
          <a:lstStyle>
            <a:lvl1pPr>
              <a:defRPr/>
            </a:lvl1pPr>
          </a:lstStyle>
          <a:p>
            <a:pPr>
              <a:defRPr/>
            </a:pPr>
            <a:fld id="{0CBCDEDB-AEB3-43E2-BA3D-DED5F03D9610}" type="slidenum">
              <a:rPr lang="en-US" altLang="zh-TW"/>
              <a:pPr>
                <a:defRPr/>
              </a:pPr>
              <a:t>‹#›</a:t>
            </a:fld>
            <a:endParaRPr lang="en-US" altLang="zh-TW"/>
          </a:p>
        </p:txBody>
      </p:sp>
    </p:spTree>
    <p:extLst>
      <p:ext uri="{BB962C8B-B14F-4D97-AF65-F5344CB8AC3E}">
        <p14:creationId xmlns:p14="http://schemas.microsoft.com/office/powerpoint/2010/main" val="2518967353"/>
      </p:ext>
    </p:extLst>
  </p:cSld>
  <p:clrMapOvr>
    <a:masterClrMapping/>
  </p:clrMapOvr>
  <p:transition spd="slow">
    <p:zoom dir="in"/>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a:xfrm>
            <a:off x="11582401" y="6507163"/>
            <a:ext cx="488951" cy="381000"/>
          </a:xfrm>
        </p:spPr>
        <p:txBody>
          <a:bodyPr/>
          <a:lstStyle>
            <a:lvl1pPr>
              <a:defRPr/>
            </a:lvl1pPr>
          </a:lstStyle>
          <a:p>
            <a:pPr>
              <a:defRPr/>
            </a:pPr>
            <a:fld id="{2759554D-3E97-4B1A-B17A-5BB8C1E1C52C}" type="slidenum">
              <a:rPr lang="en-US" altLang="zh-TW"/>
              <a:pPr>
                <a:defRPr/>
              </a:pPr>
              <a:t>‹#›</a:t>
            </a:fld>
            <a:endParaRPr lang="en-US" altLang="zh-TW"/>
          </a:p>
        </p:txBody>
      </p:sp>
    </p:spTree>
    <p:extLst>
      <p:ext uri="{BB962C8B-B14F-4D97-AF65-F5344CB8AC3E}">
        <p14:creationId xmlns:p14="http://schemas.microsoft.com/office/powerpoint/2010/main" val="442596258"/>
      </p:ext>
    </p:extLst>
  </p:cSld>
  <p:clrMapOvr>
    <a:masterClrMapping/>
  </p:clrMapOvr>
  <p:transition spd="slow">
    <p:zoom dir="in"/>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0843736" y="228601"/>
            <a:ext cx="738664" cy="5897563"/>
          </a:xfrm>
        </p:spPr>
        <p:txBody>
          <a:bodyPr vert="eaVert"/>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直排文字版面配置區 2"/>
          <p:cNvSpPr>
            <a:spLocks noGrp="1"/>
          </p:cNvSpPr>
          <p:nvPr>
            <p:ph type="body" orient="vert" idx="1"/>
          </p:nvPr>
        </p:nvSpPr>
        <p:spPr>
          <a:xfrm>
            <a:off x="1117600" y="228601"/>
            <a:ext cx="7569200" cy="5897563"/>
          </a:xfrm>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投影片編號版面配置區 3"/>
          <p:cNvSpPr>
            <a:spLocks noGrp="1"/>
          </p:cNvSpPr>
          <p:nvPr>
            <p:ph type="sldNum" sz="quarter" idx="10"/>
          </p:nvPr>
        </p:nvSpPr>
        <p:spPr>
          <a:xfrm>
            <a:off x="11582401" y="6507163"/>
            <a:ext cx="488951" cy="381000"/>
          </a:xfrm>
        </p:spPr>
        <p:txBody>
          <a:bodyPr/>
          <a:lstStyle>
            <a:lvl1pPr>
              <a:defRPr/>
            </a:lvl1pPr>
          </a:lstStyle>
          <a:p>
            <a:pPr>
              <a:defRPr/>
            </a:pPr>
            <a:fld id="{70D2F7E1-4E57-473C-8B9E-58C6DA8D48A0}" type="slidenum">
              <a:rPr lang="en-US" altLang="zh-TW"/>
              <a:pPr>
                <a:defRPr/>
              </a:pPr>
              <a:t>‹#›</a:t>
            </a:fld>
            <a:endParaRPr lang="en-US" altLang="zh-TW"/>
          </a:p>
        </p:txBody>
      </p:sp>
    </p:spTree>
    <p:extLst>
      <p:ext uri="{BB962C8B-B14F-4D97-AF65-F5344CB8AC3E}">
        <p14:creationId xmlns:p14="http://schemas.microsoft.com/office/powerpoint/2010/main" val="2752681118"/>
      </p:ext>
    </p:extLst>
  </p:cSld>
  <p:clrMapOvr>
    <a:masterClrMapping/>
  </p:clrMapOvr>
  <p:transition spd="slow">
    <p:zoom dir="in"/>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 y="4"/>
            <a:ext cx="12191996" cy="6861906"/>
          </a:xfrm>
          <a:prstGeom prst="rect">
            <a:avLst/>
          </a:prstGeom>
        </p:spPr>
      </p:pic>
      <p:pic>
        <p:nvPicPr>
          <p:cNvPr id="2" name="圖片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11472" y="223286"/>
            <a:ext cx="1774153" cy="252000"/>
          </a:xfrm>
          <a:prstGeom prst="rect">
            <a:avLst/>
          </a:prstGeom>
        </p:spPr>
      </p:pic>
      <p:sp>
        <p:nvSpPr>
          <p:cNvPr id="4" name="Slide Number Placeholder 3"/>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12" name="Title 11"/>
          <p:cNvSpPr>
            <a:spLocks noGrp="1"/>
          </p:cNvSpPr>
          <p:nvPr>
            <p:ph type="title"/>
          </p:nvPr>
        </p:nvSpPr>
        <p:spPr>
          <a:xfrm>
            <a:off x="2375905" y="2824163"/>
            <a:ext cx="8378092" cy="757130"/>
          </a:xfrm>
        </p:spPr>
        <p:txBody>
          <a:bodyPr/>
          <a:lstStyle>
            <a:lvl1pPr algn="ctr">
              <a:defRPr sz="4320">
                <a:solidFill>
                  <a:schemeClr val="tx1">
                    <a:lumMod val="85000"/>
                    <a:lumOff val="15000"/>
                  </a:schemeClr>
                </a:solidFill>
              </a:defRPr>
            </a:lvl1pPr>
          </a:lstStyle>
          <a:p>
            <a:r>
              <a:rPr kumimoji="1" lang="en-US" altLang="zh-TW" dirty="0"/>
              <a:t>Click to edit Master title style</a:t>
            </a:r>
            <a:endParaRPr kumimoji="1" lang="zh-TW" altLang="en-US" dirty="0"/>
          </a:p>
        </p:txBody>
      </p:sp>
      <p:sp>
        <p:nvSpPr>
          <p:cNvPr id="18" name="Text Placeholder 17"/>
          <p:cNvSpPr>
            <a:spLocks noGrp="1"/>
          </p:cNvSpPr>
          <p:nvPr>
            <p:ph type="body" sz="quarter" idx="12" hasCustomPrompt="1"/>
          </p:nvPr>
        </p:nvSpPr>
        <p:spPr>
          <a:xfrm>
            <a:off x="7080266" y="4408488"/>
            <a:ext cx="3407833" cy="1300162"/>
          </a:xfrm>
        </p:spPr>
        <p:txBody>
          <a:bodyPr/>
          <a:lstStyle>
            <a:lvl1pPr>
              <a:defRPr sz="1680">
                <a:solidFill>
                  <a:schemeClr val="tx1">
                    <a:lumMod val="65000"/>
                    <a:lumOff val="35000"/>
                  </a:schemeClr>
                </a:solidFill>
                <a:latin typeface="Tahoma" charset="0"/>
                <a:ea typeface="Tahoma" charset="0"/>
                <a:cs typeface="Tahoma" charset="0"/>
              </a:defRPr>
            </a:lvl1pPr>
          </a:lstStyle>
          <a:p>
            <a:pPr lvl="0"/>
            <a:r>
              <a:rPr kumimoji="1" lang="en-US" altLang="zh-TW" dirty="0"/>
              <a:t>Date</a:t>
            </a:r>
          </a:p>
          <a:p>
            <a:pPr lvl="0"/>
            <a:r>
              <a:rPr kumimoji="1" lang="en-US" altLang="zh-TW" dirty="0"/>
              <a:t>Name</a:t>
            </a:r>
          </a:p>
          <a:p>
            <a:pPr lvl="0"/>
            <a:r>
              <a:rPr kumimoji="1" lang="en-US" altLang="zh-TW" dirty="0"/>
              <a:t>Title</a:t>
            </a:r>
          </a:p>
        </p:txBody>
      </p:sp>
    </p:spTree>
    <p:extLst>
      <p:ext uri="{BB962C8B-B14F-4D97-AF65-F5344CB8AC3E}">
        <p14:creationId xmlns:p14="http://schemas.microsoft.com/office/powerpoint/2010/main" val="566602382"/>
      </p:ext>
    </p:extLst>
  </p:cSld>
  <p:clrMapOvr>
    <a:masterClrMapping/>
  </p:clrMapOvr>
  <p:transition spd="slow">
    <p:zoom dir="in"/>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17601" y="428662"/>
            <a:ext cx="10464800" cy="553998"/>
          </a:xfrm>
        </p:spPr>
        <p:txBody>
          <a:bodyPr/>
          <a:lstStyle>
            <a:lvl1pPr>
              <a:defRPr sz="2880">
                <a:solidFill>
                  <a:schemeClr val="tx1">
                    <a:lumMod val="85000"/>
                    <a:lumOff val="15000"/>
                  </a:schemeClr>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5" name="Text Placeholder 4"/>
          <p:cNvSpPr>
            <a:spLocks noGrp="1"/>
          </p:cNvSpPr>
          <p:nvPr>
            <p:ph type="body" sz="quarter" idx="11"/>
          </p:nvPr>
        </p:nvSpPr>
        <p:spPr>
          <a:xfrm>
            <a:off x="1117601" y="1295400"/>
            <a:ext cx="10464800" cy="4800600"/>
          </a:xfrm>
        </p:spPr>
        <p:txBody>
          <a:bodyPr/>
          <a:lstStyle>
            <a:lvl1pPr marL="283846" marR="0" indent="-283846" algn="l" defTabSz="1097280"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1pPr>
            <a:lvl2pPr marL="895350" marR="0" indent="-342900" algn="l" defTabSz="1097280"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2pPr>
            <a:lvl3pPr marL="1379220" marR="0" indent="-274320" algn="l" defTabSz="1097280"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3pPr>
            <a:lvl4pPr marL="1931670" marR="0" indent="-274320" algn="l" defTabSz="1097280"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4pPr>
            <a:lvl5pPr marL="2486026" marR="0" indent="-274320" algn="l" defTabSz="1097280"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5pPr>
          </a:lstStyle>
          <a:p>
            <a:pPr marL="283846" marR="0" lvl="0" indent="-283846" algn="l" defTabSz="1097280" rtl="0" eaLnBrk="1" fontAlgn="base" latinLnBrk="0" hangingPunct="1">
              <a:lnSpc>
                <a:spcPct val="100000"/>
              </a:lnSpc>
              <a:spcBef>
                <a:spcPct val="20000"/>
              </a:spcBef>
              <a:spcAft>
                <a:spcPct val="0"/>
              </a:spcAft>
              <a:buClrTx/>
              <a:buSzTx/>
              <a:buFontTx/>
              <a:buChar char="•"/>
              <a:tabLst/>
              <a:defRPr/>
            </a:pPr>
            <a:r>
              <a:rPr kumimoji="0" lang="en-US" altLang="zh-TW" sz="240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Click to edit Master text styles</a:t>
            </a:r>
          </a:p>
          <a:p>
            <a:pPr marL="895350" marR="0" lvl="1" indent="-34290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Second level</a:t>
            </a:r>
          </a:p>
          <a:p>
            <a:pPr marL="1379220" marR="0" lvl="2"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Third level</a:t>
            </a:r>
          </a:p>
          <a:p>
            <a:pPr marL="1931670" marR="0" lvl="3"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Fourth level</a:t>
            </a:r>
          </a:p>
          <a:p>
            <a:pPr marL="2486026" marR="0" lvl="4"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Fifth level</a:t>
            </a:r>
            <a:endParaRPr kumimoji="0" lang="zh-TW" altLang="en-US"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endParaRPr>
          </a:p>
        </p:txBody>
      </p:sp>
      <p:sp>
        <p:nvSpPr>
          <p:cNvPr id="4" name="Footer Placeholder 3"/>
          <p:cNvSpPr>
            <a:spLocks noGrp="1"/>
          </p:cNvSpPr>
          <p:nvPr>
            <p:ph type="ftr" sz="quarter" idx="12"/>
          </p:nvPr>
        </p:nvSpPr>
        <p:spPr/>
        <p:txBody>
          <a:bodyPr/>
          <a:lstStyle/>
          <a:p>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1547444438"/>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a:defRPr/>
            </a:pPr>
            <a:fld id="{B036C57C-52B3-4FD7-B0DB-AD4853424376}" type="slidenum">
              <a:rPr lang="en-US" altLang="zh-TW" smtClean="0"/>
              <a:pPr>
                <a:defRPr/>
              </a:pPr>
              <a:t>‹#›</a:t>
            </a:fld>
            <a:endParaRPr lang="en-US" altLang="zh-TW"/>
          </a:p>
        </p:txBody>
      </p:sp>
    </p:spTree>
    <p:extLst>
      <p:ext uri="{BB962C8B-B14F-4D97-AF65-F5344CB8AC3E}">
        <p14:creationId xmlns:p14="http://schemas.microsoft.com/office/powerpoint/2010/main" val="2971500748"/>
      </p:ext>
    </p:extLst>
  </p:cSld>
  <p:clrMapOvr>
    <a:masterClrMapping/>
  </p:clrMapOvr>
  <p:transition spd="slow">
    <p:zoom dir="in"/>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17601" y="2714663"/>
            <a:ext cx="10464800" cy="55399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5" name="Text Placeholder 4"/>
          <p:cNvSpPr>
            <a:spLocks noGrp="1"/>
          </p:cNvSpPr>
          <p:nvPr>
            <p:ph type="body" sz="quarter" idx="11"/>
          </p:nvPr>
        </p:nvSpPr>
        <p:spPr>
          <a:xfrm>
            <a:off x="1117601" y="3468744"/>
            <a:ext cx="10464800" cy="2627293"/>
          </a:xfrm>
        </p:spPr>
        <p:txBody>
          <a:bodyPr/>
          <a:lstStyle>
            <a:lvl1pPr marL="283846" marR="0" indent="-283846" algn="l" defTabSz="1097280" rtl="0" eaLnBrk="1" fontAlgn="base" latinLnBrk="0" hangingPunct="1">
              <a:lnSpc>
                <a:spcPct val="100000"/>
              </a:lnSpc>
              <a:spcBef>
                <a:spcPct val="20000"/>
              </a:spcBef>
              <a:spcAft>
                <a:spcPct val="0"/>
              </a:spcAft>
              <a:buClrTx/>
              <a:buSzTx/>
              <a:buFontTx/>
              <a:buChar char="•"/>
              <a:tabLst/>
              <a:defRPr/>
            </a:lvl1pPr>
            <a:lvl2pPr marL="895350" marR="0" indent="-342900" algn="l" defTabSz="1097280" rtl="0" eaLnBrk="1" fontAlgn="base" latinLnBrk="0" hangingPunct="1">
              <a:lnSpc>
                <a:spcPct val="100000"/>
              </a:lnSpc>
              <a:spcBef>
                <a:spcPct val="20000"/>
              </a:spcBef>
              <a:spcAft>
                <a:spcPct val="0"/>
              </a:spcAft>
              <a:buClrTx/>
              <a:buSzTx/>
              <a:buFontTx/>
              <a:buChar char="–"/>
              <a:tabLst/>
              <a:defRPr/>
            </a:lvl2pPr>
            <a:lvl3pPr marL="1379220" marR="0" indent="-274320" algn="l" defTabSz="1097280" rtl="0" eaLnBrk="1" fontAlgn="base" latinLnBrk="0" hangingPunct="1">
              <a:lnSpc>
                <a:spcPct val="100000"/>
              </a:lnSpc>
              <a:spcBef>
                <a:spcPct val="20000"/>
              </a:spcBef>
              <a:spcAft>
                <a:spcPct val="0"/>
              </a:spcAft>
              <a:buClrTx/>
              <a:buSzTx/>
              <a:buFontTx/>
              <a:buChar char="•"/>
              <a:tabLst/>
              <a:defRPr/>
            </a:lvl3pPr>
            <a:lvl4pPr marL="1931670" marR="0" indent="-274320" algn="l" defTabSz="1097280" rtl="0" eaLnBrk="1" fontAlgn="base" latinLnBrk="0" hangingPunct="1">
              <a:lnSpc>
                <a:spcPct val="100000"/>
              </a:lnSpc>
              <a:spcBef>
                <a:spcPct val="20000"/>
              </a:spcBef>
              <a:spcAft>
                <a:spcPct val="0"/>
              </a:spcAft>
              <a:buClrTx/>
              <a:buSzTx/>
              <a:buFontTx/>
              <a:buChar char="–"/>
              <a:tabLst/>
              <a:defRPr/>
            </a:lvl4pPr>
            <a:lvl5pPr marL="2486026" marR="0" indent="-274320" algn="l" defTabSz="1097280" rtl="0" eaLnBrk="1" fontAlgn="base" latinLnBrk="0" hangingPunct="1">
              <a:lnSpc>
                <a:spcPct val="100000"/>
              </a:lnSpc>
              <a:spcBef>
                <a:spcPct val="20000"/>
              </a:spcBef>
              <a:spcAft>
                <a:spcPct val="0"/>
              </a:spcAft>
              <a:buClrTx/>
              <a:buSzTx/>
              <a:buFontTx/>
              <a:buChar char="»"/>
              <a:tabLst/>
              <a:defRPr/>
            </a:lvl5pPr>
          </a:lstStyle>
          <a:p>
            <a:pPr marL="283846" marR="0" lvl="0" indent="-283846" algn="l" defTabSz="1097280" rtl="0" eaLnBrk="1" fontAlgn="base" latinLnBrk="0" hangingPunct="1">
              <a:lnSpc>
                <a:spcPct val="100000"/>
              </a:lnSpc>
              <a:spcBef>
                <a:spcPct val="20000"/>
              </a:spcBef>
              <a:spcAft>
                <a:spcPct val="0"/>
              </a:spcAft>
              <a:buClrTx/>
              <a:buSzTx/>
              <a:buFontTx/>
              <a:buChar char="•"/>
              <a:tabLst/>
              <a:defRPr/>
            </a:pPr>
            <a:r>
              <a:rPr kumimoji="0" lang="en-US" altLang="zh-TW" sz="240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Click to edit Master text styles</a:t>
            </a:r>
          </a:p>
          <a:p>
            <a:pPr marL="895350" marR="0" lvl="1" indent="-34290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Second level</a:t>
            </a:r>
          </a:p>
          <a:p>
            <a:pPr marL="1379220" marR="0" lvl="2"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Third level</a:t>
            </a:r>
          </a:p>
          <a:p>
            <a:pPr marL="1931670" marR="0" lvl="3"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Fourth level</a:t>
            </a:r>
          </a:p>
          <a:p>
            <a:pPr marL="2486026" marR="0" lvl="4"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Fifth level</a:t>
            </a:r>
            <a:endParaRPr kumimoji="0" lang="zh-TW" altLang="en-US"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endParaRPr>
          </a:p>
        </p:txBody>
      </p:sp>
      <p:sp>
        <p:nvSpPr>
          <p:cNvPr id="4" name="Footer Placeholder 3"/>
          <p:cNvSpPr>
            <a:spLocks noGrp="1"/>
          </p:cNvSpPr>
          <p:nvPr>
            <p:ph type="ftr" sz="quarter" idx="12"/>
          </p:nvPr>
        </p:nvSpPr>
        <p:spPr/>
        <p:txBody>
          <a:bodyPr/>
          <a:lstStyle/>
          <a:p>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3041526775"/>
      </p:ext>
    </p:extLst>
  </p:cSld>
  <p:clrMapOvr>
    <a:masterClrMapping/>
  </p:clrMapOvr>
  <p:transition spd="slow">
    <p:zoom dir="in"/>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117629" y="2909801"/>
            <a:ext cx="10208684" cy="701730"/>
          </a:xfrm>
        </p:spPr>
        <p:txBody>
          <a:bodyPr/>
          <a:lstStyle>
            <a:lvl1pPr algn="l">
              <a:defRPr sz="3840" b="1" i="0" cap="none" baseline="0">
                <a:latin typeface="Tahoma" charset="0"/>
                <a:ea typeface="Tahoma" charset="0"/>
                <a:cs typeface="Tahoma" charset="0"/>
              </a:defRPr>
            </a:lvl1pPr>
          </a:lstStyle>
          <a:p>
            <a:r>
              <a:rPr lang="zh-TW" altLang="en-US" dirty="0"/>
              <a:t>按一下以編輯母片標題樣式</a:t>
            </a:r>
          </a:p>
        </p:txBody>
      </p:sp>
      <p:sp>
        <p:nvSpPr>
          <p:cNvPr id="3" name="文字版面配置區 2"/>
          <p:cNvSpPr>
            <a:spLocks noGrp="1"/>
          </p:cNvSpPr>
          <p:nvPr>
            <p:ph type="body" idx="1"/>
          </p:nvPr>
        </p:nvSpPr>
        <p:spPr>
          <a:xfrm>
            <a:off x="1120523" y="3681426"/>
            <a:ext cx="10208684" cy="1500187"/>
          </a:xfrm>
        </p:spPr>
        <p:txBody>
          <a:bodyPr anchor="t"/>
          <a:lstStyle>
            <a:lvl1pPr marL="0" indent="0">
              <a:buNone/>
              <a:defRPr sz="1800"/>
            </a:lvl1pPr>
            <a:lvl2pPr marL="411480" indent="0">
              <a:buNone/>
              <a:defRPr sz="1620"/>
            </a:lvl2pPr>
            <a:lvl3pPr marL="822960" indent="0">
              <a:buNone/>
              <a:defRPr sz="1440"/>
            </a:lvl3pPr>
            <a:lvl4pPr marL="1234440" indent="0">
              <a:buNone/>
              <a:defRPr sz="1260"/>
            </a:lvl4pPr>
            <a:lvl5pPr marL="1645920" indent="0">
              <a:buNone/>
              <a:defRPr sz="1260"/>
            </a:lvl5pPr>
            <a:lvl6pPr marL="2057400" indent="0">
              <a:buNone/>
              <a:defRPr sz="1260"/>
            </a:lvl6pPr>
            <a:lvl7pPr marL="2468880" indent="0">
              <a:buNone/>
              <a:defRPr sz="1260"/>
            </a:lvl7pPr>
            <a:lvl8pPr marL="2880360" indent="0">
              <a:buNone/>
              <a:defRPr sz="1260"/>
            </a:lvl8pPr>
            <a:lvl9pPr marL="3291840" indent="0">
              <a:buNone/>
              <a:defRPr sz="1260"/>
            </a:lvl9pPr>
          </a:lstStyle>
          <a:p>
            <a:pPr lvl="0"/>
            <a:r>
              <a:rPr lang="zh-TW" altLang="en-US"/>
              <a:t>按一下以編輯母片文字樣式</a:t>
            </a:r>
          </a:p>
        </p:txBody>
      </p:sp>
      <p:sp>
        <p:nvSpPr>
          <p:cNvPr id="4" name="投影片編號版面配置區 3"/>
          <p:cNvSpPr>
            <a:spLocks noGrp="1"/>
          </p:cNvSpPr>
          <p:nvPr>
            <p:ph type="sldNum" sz="quarter" idx="10"/>
          </p:nvPr>
        </p:nvSpPr>
        <p:spPr>
          <a:xfrm>
            <a:off x="11703118" y="6667500"/>
            <a:ext cx="488951" cy="381000"/>
          </a:xfrm>
        </p:spPr>
        <p:txBody>
          <a:bodyPr/>
          <a:lstStyle>
            <a:lvl1pPr>
              <a:defRPr/>
            </a:lvl1pPr>
          </a:lstStyle>
          <a:p>
            <a:pPr>
              <a:defRPr/>
            </a:pPr>
            <a:fld id="{8E15CDA1-515A-463D-A732-15F9CFB364BF}" type="slidenum">
              <a:rPr lang="en-US" altLang="zh-TW">
                <a:solidFill>
                  <a:srgbClr val="000000"/>
                </a:solidFill>
              </a:rPr>
              <a:pPr>
                <a:defRPr/>
              </a:pPr>
              <a:t>‹#›</a:t>
            </a:fld>
            <a:endParaRPr lang="en-US" altLang="zh-TW">
              <a:solidFill>
                <a:srgbClr val="000000"/>
              </a:solidFill>
            </a:endParaRPr>
          </a:p>
        </p:txBody>
      </p:sp>
      <p:sp>
        <p:nvSpPr>
          <p:cNvPr id="5" name="Footer Placeholder 4"/>
          <p:cNvSpPr>
            <a:spLocks noGrp="1"/>
          </p:cNvSpPr>
          <p:nvPr>
            <p:ph type="ftr" sz="quarter" idx="11"/>
          </p:nvPr>
        </p:nvSpPr>
        <p:spPr/>
        <p:txBody>
          <a:bodyPr/>
          <a:lstStyle/>
          <a:p>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719950289"/>
      </p:ext>
    </p:extLst>
  </p:cSld>
  <p:clrMapOvr>
    <a:masterClrMapping/>
  </p:clrMapOvr>
  <p:transition spd="slow">
    <p:zoom dir="in"/>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a:xfrm>
            <a:off x="11696771" y="6607664"/>
            <a:ext cx="488951" cy="381000"/>
          </a:xfrm>
        </p:spPr>
        <p:txBody>
          <a:bodyPr/>
          <a:lstStyle>
            <a:lvl1pPr>
              <a:defRPr/>
            </a:lvl1pPr>
          </a:lstStyle>
          <a:p>
            <a:pPr>
              <a:defRPr/>
            </a:pPr>
            <a:fld id="{63CB37D7-9B9A-4D0E-AEAE-700AC7DF23EC}" type="slidenum">
              <a:rPr lang="en-US" altLang="zh-TW">
                <a:solidFill>
                  <a:srgbClr val="000000"/>
                </a:solidFill>
              </a:rPr>
              <a:pPr>
                <a:defRPr/>
              </a:pPr>
              <a:t>‹#›</a:t>
            </a:fld>
            <a:endParaRPr lang="en-US" altLang="zh-TW" dirty="0">
              <a:solidFill>
                <a:srgbClr val="000000"/>
              </a:solidFill>
            </a:endParaRPr>
          </a:p>
        </p:txBody>
      </p:sp>
      <p:sp>
        <p:nvSpPr>
          <p:cNvPr id="3" name="Footer Placeholder 2"/>
          <p:cNvSpPr>
            <a:spLocks noGrp="1"/>
          </p:cNvSpPr>
          <p:nvPr>
            <p:ph type="ftr" sz="quarter" idx="11"/>
          </p:nvPr>
        </p:nvSpPr>
        <p:spPr/>
        <p:txBody>
          <a:bodyPr/>
          <a:lstStyle/>
          <a:p>
            <a:r>
              <a:rPr lang="en-US" altLang="zh-TW" b="1">
                <a:solidFill>
                  <a:srgbClr val="FFFFFF">
                    <a:lumMod val="50000"/>
                  </a:srgbClr>
                </a:solidFill>
                <a:cs typeface="Arial" charset="0"/>
              </a:rPr>
              <a:t>Wistron Confidential</a:t>
            </a:r>
          </a:p>
        </p:txBody>
      </p:sp>
      <p:sp>
        <p:nvSpPr>
          <p:cNvPr id="4" name="Title 3"/>
          <p:cNvSpPr>
            <a:spLocks noGrp="1"/>
          </p:cNvSpPr>
          <p:nvPr>
            <p:ph type="title"/>
          </p:nvPr>
        </p:nvSpPr>
        <p:spPr>
          <a:xfrm>
            <a:off x="1117601" y="442949"/>
            <a:ext cx="10464800" cy="553998"/>
          </a:xfrm>
        </p:spPr>
        <p:txBody>
          <a:bodyPr/>
          <a:lstStyle/>
          <a:p>
            <a:r>
              <a:rPr kumimoji="1" lang="en-US" altLang="zh-TW" dirty="0"/>
              <a:t>Click to edit Master title style</a:t>
            </a:r>
            <a:endParaRPr kumimoji="1" lang="zh-TW" altLang="en-US" dirty="0"/>
          </a:p>
        </p:txBody>
      </p:sp>
    </p:spTree>
    <p:extLst>
      <p:ext uri="{BB962C8B-B14F-4D97-AF65-F5344CB8AC3E}">
        <p14:creationId xmlns:p14="http://schemas.microsoft.com/office/powerpoint/2010/main" val="1286644618"/>
      </p:ext>
    </p:extLst>
  </p:cSld>
  <p:clrMapOvr>
    <a:masterClrMapping/>
  </p:clrMapOvr>
  <p:transition spd="slow">
    <p:zoom dir="in"/>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4" name="Footer Placeholder 3"/>
          <p:cNvSpPr>
            <a:spLocks noGrp="1"/>
          </p:cNvSpPr>
          <p:nvPr>
            <p:ph type="ftr" sz="quarter" idx="11"/>
          </p:nvPr>
        </p:nvSpPr>
        <p:spPr/>
        <p:txBody>
          <a:bodyPr/>
          <a:lstStyle/>
          <a:p>
            <a:r>
              <a:rPr lang="en-US" altLang="zh-TW" b="1">
                <a:solidFill>
                  <a:srgbClr val="FFFFFF">
                    <a:lumMod val="50000"/>
                  </a:srgbClr>
                </a:solidFill>
                <a:cs typeface="Arial" charset="0"/>
              </a:rPr>
              <a:t>Wistron Confidential</a:t>
            </a:r>
          </a:p>
        </p:txBody>
      </p:sp>
      <p:sp>
        <p:nvSpPr>
          <p:cNvPr id="5" name="Title 4"/>
          <p:cNvSpPr>
            <a:spLocks noGrp="1"/>
          </p:cNvSpPr>
          <p:nvPr>
            <p:ph type="title"/>
          </p:nvPr>
        </p:nvSpPr>
        <p:spPr>
          <a:xfrm>
            <a:off x="1117601" y="442949"/>
            <a:ext cx="10464800" cy="553998"/>
          </a:xfrm>
        </p:spPr>
        <p:txBody>
          <a:bodyPr/>
          <a:lstStyle/>
          <a:p>
            <a:r>
              <a:rPr kumimoji="1" lang="en-US" altLang="zh-TW" dirty="0"/>
              <a:t>Click to edit Master title style</a:t>
            </a:r>
            <a:endParaRPr kumimoji="1" lang="zh-TW" altLang="en-US" dirty="0"/>
          </a:p>
        </p:txBody>
      </p:sp>
    </p:spTree>
    <p:extLst>
      <p:ext uri="{BB962C8B-B14F-4D97-AF65-F5344CB8AC3E}">
        <p14:creationId xmlns:p14="http://schemas.microsoft.com/office/powerpoint/2010/main" val="2355485909"/>
      </p:ext>
    </p:extLst>
  </p:cSld>
  <p:clrMapOvr>
    <a:masterClrMapping/>
  </p:clrMapOvr>
  <p:transition spd="slow">
    <p:zoom dir="in"/>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1_標題投影片">
    <p:spTree>
      <p:nvGrpSpPr>
        <p:cNvPr id="1" name=""/>
        <p:cNvGrpSpPr/>
        <p:nvPr/>
      </p:nvGrpSpPr>
      <p:grpSpPr>
        <a:xfrm>
          <a:off x="0" y="0"/>
          <a:ext cx="0" cy="0"/>
          <a:chOff x="0" y="0"/>
          <a:chExt cx="0" cy="0"/>
        </a:xfrm>
      </p:grpSpPr>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 y="4"/>
            <a:ext cx="12191996" cy="6861906"/>
          </a:xfrm>
          <a:prstGeom prst="rect">
            <a:avLst/>
          </a:prstGeom>
        </p:spPr>
      </p:pic>
      <p:sp>
        <p:nvSpPr>
          <p:cNvPr id="30723" name="Rectangle 3"/>
          <p:cNvSpPr>
            <a:spLocks noGrp="1" noChangeArrowheads="1"/>
          </p:cNvSpPr>
          <p:nvPr>
            <p:ph type="ctrTitle" sz="quarter" hasCustomPrompt="1"/>
          </p:nvPr>
        </p:nvSpPr>
        <p:spPr>
          <a:xfrm>
            <a:off x="4368800" y="4207137"/>
            <a:ext cx="7518400" cy="1384994"/>
          </a:xfrm>
        </p:spPr>
        <p:txBody>
          <a:bodyPr anchor="ctr"/>
          <a:lstStyle>
            <a:lvl1pPr>
              <a:defRPr sz="2760">
                <a:solidFill>
                  <a:schemeClr val="bg1">
                    <a:lumMod val="50000"/>
                  </a:schemeClr>
                </a:solidFill>
              </a:defRPr>
            </a:lvl1pPr>
          </a:lstStyle>
          <a:p>
            <a:r>
              <a:rPr lang="en-US" altLang="zh-TW" dirty="0"/>
              <a:t>Present’s Name</a:t>
            </a:r>
            <a:br>
              <a:rPr lang="en-US" altLang="zh-TW" dirty="0"/>
            </a:br>
            <a:r>
              <a:rPr lang="en-US" altLang="zh-TW" dirty="0"/>
              <a:t>Present’s Title</a:t>
            </a:r>
            <a:br>
              <a:rPr lang="en-US" altLang="zh-TW" dirty="0"/>
            </a:br>
            <a:r>
              <a:rPr lang="en-US" altLang="zh-TW" dirty="0"/>
              <a:t>Date</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1472" y="223286"/>
            <a:ext cx="1774153" cy="252000"/>
          </a:xfrm>
          <a:prstGeom prst="rect">
            <a:avLst/>
          </a:prstGeom>
        </p:spPr>
      </p:pic>
    </p:spTree>
    <p:extLst>
      <p:ext uri="{BB962C8B-B14F-4D97-AF65-F5344CB8AC3E}">
        <p14:creationId xmlns:p14="http://schemas.microsoft.com/office/powerpoint/2010/main" val="23382453"/>
      </p:ext>
    </p:extLst>
  </p:cSld>
  <p:clrMapOvr>
    <a:masterClrMapping/>
  </p:clrMapOvr>
  <p:transition spd="slow">
    <p:zoom dir="in"/>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17600" y="1600200"/>
            <a:ext cx="10769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標題 4"/>
          <p:cNvSpPr>
            <a:spLocks noGrp="1"/>
          </p:cNvSpPr>
          <p:nvPr>
            <p:ph type="title"/>
          </p:nvPr>
        </p:nvSpPr>
        <p:spPr>
          <a:xfrm>
            <a:off x="1117601" y="442966"/>
            <a:ext cx="10464800" cy="553998"/>
          </a:xfrm>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5892800" y="6553200"/>
            <a:ext cx="711200" cy="381000"/>
          </a:xfrm>
        </p:spPr>
        <p:txBody>
          <a:bodyPr/>
          <a:lstStyle>
            <a:lvl1pPr>
              <a:defRPr/>
            </a:lvl1pPr>
          </a:lstStyle>
          <a:p>
            <a:pPr>
              <a:defRPr/>
            </a:pPr>
            <a:fld id="{7A6790E0-BEF4-4832-A75A-9EE1100ED3A6}" type="slidenum">
              <a:rPr lang="en-US" altLang="zh-TW"/>
              <a:pPr>
                <a:defRPr/>
              </a:pPr>
              <a:t>‹#›</a:t>
            </a:fld>
            <a:endParaRPr lang="en-US" altLang="zh-TW" dirty="0"/>
          </a:p>
        </p:txBody>
      </p:sp>
    </p:spTree>
    <p:extLst>
      <p:ext uri="{BB962C8B-B14F-4D97-AF65-F5344CB8AC3E}">
        <p14:creationId xmlns:p14="http://schemas.microsoft.com/office/powerpoint/2010/main" val="3391541358"/>
      </p:ext>
    </p:extLst>
  </p:cSld>
  <p:clrMapOvr>
    <a:masterClrMapping/>
  </p:clrMapOvr>
  <p:transition spd="slow">
    <p:zoom dir="in"/>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0" y="4"/>
            <a:ext cx="12191996" cy="6861906"/>
          </a:xfrm>
          <a:prstGeom prst="rect">
            <a:avLst/>
          </a:prstGeom>
        </p:spPr>
      </p:pic>
      <p:pic>
        <p:nvPicPr>
          <p:cNvPr id="2" name="圖片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11473" y="223286"/>
            <a:ext cx="1774153" cy="252000"/>
          </a:xfrm>
          <a:prstGeom prst="rect">
            <a:avLst/>
          </a:prstGeom>
        </p:spPr>
      </p:pic>
      <p:sp>
        <p:nvSpPr>
          <p:cNvPr id="4" name="Slide Number Placeholder 3"/>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12" name="Title 11"/>
          <p:cNvSpPr>
            <a:spLocks noGrp="1"/>
          </p:cNvSpPr>
          <p:nvPr>
            <p:ph type="title"/>
          </p:nvPr>
        </p:nvSpPr>
        <p:spPr>
          <a:xfrm>
            <a:off x="2375906" y="2824163"/>
            <a:ext cx="8378092" cy="757131"/>
          </a:xfrm>
        </p:spPr>
        <p:txBody>
          <a:bodyPr/>
          <a:lstStyle>
            <a:lvl1pPr algn="ctr">
              <a:defRPr sz="4320">
                <a:solidFill>
                  <a:schemeClr val="tx1">
                    <a:lumMod val="85000"/>
                    <a:lumOff val="15000"/>
                  </a:schemeClr>
                </a:solidFill>
              </a:defRPr>
            </a:lvl1pPr>
          </a:lstStyle>
          <a:p>
            <a:r>
              <a:rPr kumimoji="1" lang="en-US" altLang="zh-TW" dirty="0"/>
              <a:t>Click to edit Master title style</a:t>
            </a:r>
            <a:endParaRPr kumimoji="1" lang="zh-TW" altLang="en-US" dirty="0"/>
          </a:p>
        </p:txBody>
      </p:sp>
      <p:sp>
        <p:nvSpPr>
          <p:cNvPr id="18" name="Text Placeholder 17"/>
          <p:cNvSpPr>
            <a:spLocks noGrp="1"/>
          </p:cNvSpPr>
          <p:nvPr>
            <p:ph type="body" sz="quarter" idx="12" hasCustomPrompt="1"/>
          </p:nvPr>
        </p:nvSpPr>
        <p:spPr>
          <a:xfrm>
            <a:off x="7080267" y="4408489"/>
            <a:ext cx="3407833" cy="1300162"/>
          </a:xfrm>
        </p:spPr>
        <p:txBody>
          <a:bodyPr/>
          <a:lstStyle>
            <a:lvl1pPr>
              <a:defRPr sz="1680">
                <a:solidFill>
                  <a:schemeClr val="tx1">
                    <a:lumMod val="65000"/>
                    <a:lumOff val="35000"/>
                  </a:schemeClr>
                </a:solidFill>
                <a:latin typeface="Tahoma" charset="0"/>
                <a:ea typeface="Tahoma" charset="0"/>
                <a:cs typeface="Tahoma" charset="0"/>
              </a:defRPr>
            </a:lvl1pPr>
          </a:lstStyle>
          <a:p>
            <a:pPr lvl="0"/>
            <a:r>
              <a:rPr kumimoji="1" lang="en-US" altLang="zh-TW" dirty="0"/>
              <a:t>Date</a:t>
            </a:r>
          </a:p>
          <a:p>
            <a:pPr lvl="0"/>
            <a:r>
              <a:rPr kumimoji="1" lang="en-US" altLang="zh-TW" dirty="0"/>
              <a:t>Name</a:t>
            </a:r>
          </a:p>
          <a:p>
            <a:pPr lvl="0"/>
            <a:r>
              <a:rPr kumimoji="1" lang="en-US" altLang="zh-TW" dirty="0"/>
              <a:t>Title</a:t>
            </a:r>
          </a:p>
        </p:txBody>
      </p:sp>
    </p:spTree>
    <p:extLst>
      <p:ext uri="{BB962C8B-B14F-4D97-AF65-F5344CB8AC3E}">
        <p14:creationId xmlns:p14="http://schemas.microsoft.com/office/powerpoint/2010/main" val="226176637"/>
      </p:ext>
    </p:extLst>
  </p:cSld>
  <p:clrMapOvr>
    <a:masterClrMapping/>
  </p:clrMapOvr>
  <p:transition spd="slow">
    <p:zoom dir="in"/>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17601" y="428663"/>
            <a:ext cx="10464800" cy="553998"/>
          </a:xfrm>
        </p:spPr>
        <p:txBody>
          <a:bodyPr/>
          <a:lstStyle>
            <a:lvl1pPr>
              <a:defRPr sz="2880">
                <a:solidFill>
                  <a:schemeClr val="tx1">
                    <a:lumMod val="85000"/>
                    <a:lumOff val="15000"/>
                  </a:schemeClr>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5" name="Text Placeholder 4"/>
          <p:cNvSpPr>
            <a:spLocks noGrp="1"/>
          </p:cNvSpPr>
          <p:nvPr>
            <p:ph type="body" sz="quarter" idx="11"/>
          </p:nvPr>
        </p:nvSpPr>
        <p:spPr>
          <a:xfrm>
            <a:off x="1117601" y="1295400"/>
            <a:ext cx="10464800" cy="4800601"/>
          </a:xfrm>
        </p:spPr>
        <p:txBody>
          <a:bodyPr/>
          <a:lstStyle>
            <a:lvl1pPr marL="283844" marR="0" indent="-283844" algn="l" defTabSz="1097276"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1pPr>
            <a:lvl2pPr marL="895347" marR="0" indent="-342898" algn="l" defTabSz="1097276"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2pPr>
            <a:lvl3pPr marL="1379215" marR="0" indent="-274319" algn="l" defTabSz="1097276"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3pPr>
            <a:lvl4pPr marL="1931663" marR="0" indent="-274319" algn="l" defTabSz="1097276"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4pPr>
            <a:lvl5pPr marL="2486016" marR="0" indent="-274319" algn="l" defTabSz="1097276" rtl="0" eaLnBrk="1" fontAlgn="base" latinLnBrk="0" hangingPunct="1">
              <a:lnSpc>
                <a:spcPct val="100000"/>
              </a:lnSpc>
              <a:spcBef>
                <a:spcPct val="20000"/>
              </a:spcBef>
              <a:spcAft>
                <a:spcPct val="0"/>
              </a:spcAft>
              <a:buClrTx/>
              <a:buSzTx/>
              <a:buFontTx/>
              <a:buChar char="»"/>
              <a:tabLst/>
              <a:defRPr>
                <a:solidFill>
                  <a:schemeClr val="tx1">
                    <a:lumMod val="85000"/>
                    <a:lumOff val="15000"/>
                  </a:schemeClr>
                </a:solidFill>
              </a:defRPr>
            </a:lvl5pPr>
          </a:lstStyle>
          <a:p>
            <a:pPr marL="283844" marR="0" lvl="0" indent="-283844" algn="l" defTabSz="1097276" rtl="0" eaLnBrk="1" fontAlgn="base" latinLnBrk="0" hangingPunct="1">
              <a:lnSpc>
                <a:spcPct val="100000"/>
              </a:lnSpc>
              <a:spcBef>
                <a:spcPct val="20000"/>
              </a:spcBef>
              <a:spcAft>
                <a:spcPct val="0"/>
              </a:spcAft>
              <a:buClrTx/>
              <a:buSzTx/>
              <a:buFontTx/>
              <a:buChar char="•"/>
              <a:tabLst/>
              <a:defRPr/>
            </a:pPr>
            <a:r>
              <a:rPr kumimoji="0" lang="en-US" altLang="zh-TW" sz="240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Click to edit Master text styles</a:t>
            </a:r>
          </a:p>
          <a:p>
            <a:pPr marL="895347" marR="0" lvl="1" indent="-342898"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Second level</a:t>
            </a:r>
          </a:p>
          <a:p>
            <a:pPr marL="1379215" marR="0" lvl="2"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Third level</a:t>
            </a:r>
          </a:p>
          <a:p>
            <a:pPr marL="1931663" marR="0" lvl="3"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Fourth level</a:t>
            </a:r>
          </a:p>
          <a:p>
            <a:pPr marL="2486016" marR="0" lvl="4"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Fifth level</a:t>
            </a:r>
            <a:endParaRPr kumimoji="0" lang="zh-TW" altLang="en-US"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endParaRPr>
          </a:p>
        </p:txBody>
      </p:sp>
      <p:sp>
        <p:nvSpPr>
          <p:cNvPr id="4" name="Footer Placeholder 3"/>
          <p:cNvSpPr>
            <a:spLocks noGrp="1"/>
          </p:cNvSpPr>
          <p:nvPr>
            <p:ph type="ftr" sz="quarter" idx="12"/>
          </p:nvPr>
        </p:nvSpPr>
        <p:spPr/>
        <p:txBody>
          <a:bodyPr/>
          <a:lstStyle/>
          <a:p>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2804023414"/>
      </p:ext>
    </p:extLst>
  </p:cSld>
  <p:clrMapOvr>
    <a:masterClrMapping/>
  </p:clrMapOvr>
  <p:transition spd="slow">
    <p:zoom dir="in"/>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117601" y="2714663"/>
            <a:ext cx="10464800" cy="55399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5" name="Text Placeholder 4"/>
          <p:cNvSpPr>
            <a:spLocks noGrp="1"/>
          </p:cNvSpPr>
          <p:nvPr>
            <p:ph type="body" sz="quarter" idx="11"/>
          </p:nvPr>
        </p:nvSpPr>
        <p:spPr>
          <a:xfrm>
            <a:off x="1117601" y="3468745"/>
            <a:ext cx="10464800" cy="2627293"/>
          </a:xfrm>
        </p:spPr>
        <p:txBody>
          <a:bodyPr/>
          <a:lstStyle>
            <a:lvl1pPr marL="283844" marR="0" indent="-283844" algn="l" defTabSz="1097276" rtl="0" eaLnBrk="1" fontAlgn="base" latinLnBrk="0" hangingPunct="1">
              <a:lnSpc>
                <a:spcPct val="100000"/>
              </a:lnSpc>
              <a:spcBef>
                <a:spcPct val="20000"/>
              </a:spcBef>
              <a:spcAft>
                <a:spcPct val="0"/>
              </a:spcAft>
              <a:buClrTx/>
              <a:buSzTx/>
              <a:buFontTx/>
              <a:buChar char="•"/>
              <a:tabLst/>
              <a:defRPr/>
            </a:lvl1pPr>
            <a:lvl2pPr marL="895347" marR="0" indent="-342898" algn="l" defTabSz="1097276" rtl="0" eaLnBrk="1" fontAlgn="base" latinLnBrk="0" hangingPunct="1">
              <a:lnSpc>
                <a:spcPct val="100000"/>
              </a:lnSpc>
              <a:spcBef>
                <a:spcPct val="20000"/>
              </a:spcBef>
              <a:spcAft>
                <a:spcPct val="0"/>
              </a:spcAft>
              <a:buClrTx/>
              <a:buSzTx/>
              <a:buFontTx/>
              <a:buChar char="–"/>
              <a:tabLst/>
              <a:defRPr/>
            </a:lvl2pPr>
            <a:lvl3pPr marL="1379215" marR="0" indent="-274319" algn="l" defTabSz="1097276" rtl="0" eaLnBrk="1" fontAlgn="base" latinLnBrk="0" hangingPunct="1">
              <a:lnSpc>
                <a:spcPct val="100000"/>
              </a:lnSpc>
              <a:spcBef>
                <a:spcPct val="20000"/>
              </a:spcBef>
              <a:spcAft>
                <a:spcPct val="0"/>
              </a:spcAft>
              <a:buClrTx/>
              <a:buSzTx/>
              <a:buFontTx/>
              <a:buChar char="•"/>
              <a:tabLst/>
              <a:defRPr/>
            </a:lvl3pPr>
            <a:lvl4pPr marL="1931663" marR="0" indent="-274319" algn="l" defTabSz="1097276" rtl="0" eaLnBrk="1" fontAlgn="base" latinLnBrk="0" hangingPunct="1">
              <a:lnSpc>
                <a:spcPct val="100000"/>
              </a:lnSpc>
              <a:spcBef>
                <a:spcPct val="20000"/>
              </a:spcBef>
              <a:spcAft>
                <a:spcPct val="0"/>
              </a:spcAft>
              <a:buClrTx/>
              <a:buSzTx/>
              <a:buFontTx/>
              <a:buChar char="–"/>
              <a:tabLst/>
              <a:defRPr/>
            </a:lvl4pPr>
            <a:lvl5pPr marL="2486016" marR="0" indent="-274319" algn="l" defTabSz="1097276" rtl="0" eaLnBrk="1" fontAlgn="base" latinLnBrk="0" hangingPunct="1">
              <a:lnSpc>
                <a:spcPct val="100000"/>
              </a:lnSpc>
              <a:spcBef>
                <a:spcPct val="20000"/>
              </a:spcBef>
              <a:spcAft>
                <a:spcPct val="0"/>
              </a:spcAft>
              <a:buClrTx/>
              <a:buSzTx/>
              <a:buFontTx/>
              <a:buChar char="»"/>
              <a:tabLst/>
              <a:defRPr/>
            </a:lvl5pPr>
          </a:lstStyle>
          <a:p>
            <a:pPr marL="283844" marR="0" lvl="0" indent="-283844" algn="l" defTabSz="1097276" rtl="0" eaLnBrk="1" fontAlgn="base" latinLnBrk="0" hangingPunct="1">
              <a:lnSpc>
                <a:spcPct val="100000"/>
              </a:lnSpc>
              <a:spcBef>
                <a:spcPct val="20000"/>
              </a:spcBef>
              <a:spcAft>
                <a:spcPct val="0"/>
              </a:spcAft>
              <a:buClrTx/>
              <a:buSzTx/>
              <a:buFontTx/>
              <a:buChar char="•"/>
              <a:tabLst/>
              <a:defRPr/>
            </a:pPr>
            <a:r>
              <a:rPr kumimoji="0" lang="en-US" altLang="zh-TW" sz="240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Click to edit Master text styles</a:t>
            </a:r>
          </a:p>
          <a:p>
            <a:pPr marL="895347" marR="0" lvl="1" indent="-342898"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Second level</a:t>
            </a:r>
          </a:p>
          <a:p>
            <a:pPr marL="1379215" marR="0" lvl="2"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Third level</a:t>
            </a:r>
          </a:p>
          <a:p>
            <a:pPr marL="1931663" marR="0" lvl="3"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Fourth level</a:t>
            </a:r>
          </a:p>
          <a:p>
            <a:pPr marL="2486016" marR="0" lvl="4"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Fifth level</a:t>
            </a:r>
            <a:endParaRPr kumimoji="0" lang="zh-TW" altLang="en-US"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endParaRPr>
          </a:p>
        </p:txBody>
      </p:sp>
      <p:sp>
        <p:nvSpPr>
          <p:cNvPr id="4" name="Footer Placeholder 3"/>
          <p:cNvSpPr>
            <a:spLocks noGrp="1"/>
          </p:cNvSpPr>
          <p:nvPr>
            <p:ph type="ftr" sz="quarter" idx="12"/>
          </p:nvPr>
        </p:nvSpPr>
        <p:spPr/>
        <p:txBody>
          <a:bodyPr/>
          <a:lstStyle/>
          <a:p>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3826503890"/>
      </p:ext>
    </p:extLst>
  </p:cSld>
  <p:clrMapOvr>
    <a:masterClrMapping/>
  </p:clrMapOvr>
  <p:transition spd="slow">
    <p:zoom dir="in"/>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117629" y="2909801"/>
            <a:ext cx="10208684" cy="701730"/>
          </a:xfrm>
        </p:spPr>
        <p:txBody>
          <a:bodyPr/>
          <a:lstStyle>
            <a:lvl1pPr algn="l">
              <a:defRPr sz="3840" b="1" i="0" cap="none" baseline="0">
                <a:latin typeface="Tahoma" charset="0"/>
                <a:ea typeface="Tahoma" charset="0"/>
                <a:cs typeface="Tahoma" charset="0"/>
              </a:defRPr>
            </a:lvl1pPr>
          </a:lstStyle>
          <a:p>
            <a:r>
              <a:rPr lang="zh-TW" altLang="en-US" dirty="0"/>
              <a:t>按一下以編輯母片標題樣式</a:t>
            </a:r>
          </a:p>
        </p:txBody>
      </p:sp>
      <p:sp>
        <p:nvSpPr>
          <p:cNvPr id="3" name="文字版面配置區 2"/>
          <p:cNvSpPr>
            <a:spLocks noGrp="1"/>
          </p:cNvSpPr>
          <p:nvPr>
            <p:ph type="body" idx="1"/>
          </p:nvPr>
        </p:nvSpPr>
        <p:spPr>
          <a:xfrm>
            <a:off x="1120523" y="3681427"/>
            <a:ext cx="10208684" cy="1500187"/>
          </a:xfrm>
        </p:spPr>
        <p:txBody>
          <a:bodyPr anchor="t"/>
          <a:lstStyle>
            <a:lvl1pPr marL="0" indent="0">
              <a:buNone/>
              <a:defRPr sz="1800"/>
            </a:lvl1pPr>
            <a:lvl2pPr marL="411479" indent="0">
              <a:buNone/>
              <a:defRPr sz="1620"/>
            </a:lvl2pPr>
            <a:lvl3pPr marL="822957" indent="0">
              <a:buNone/>
              <a:defRPr sz="1440"/>
            </a:lvl3pPr>
            <a:lvl4pPr marL="1234435" indent="0">
              <a:buNone/>
              <a:defRPr sz="1260"/>
            </a:lvl4pPr>
            <a:lvl5pPr marL="1645913" indent="0">
              <a:buNone/>
              <a:defRPr sz="1260"/>
            </a:lvl5pPr>
            <a:lvl6pPr marL="2057392" indent="0">
              <a:buNone/>
              <a:defRPr sz="1260"/>
            </a:lvl6pPr>
            <a:lvl7pPr marL="2468870" indent="0">
              <a:buNone/>
              <a:defRPr sz="1260"/>
            </a:lvl7pPr>
            <a:lvl8pPr marL="2880349" indent="0">
              <a:buNone/>
              <a:defRPr sz="1260"/>
            </a:lvl8pPr>
            <a:lvl9pPr marL="3291827" indent="0">
              <a:buNone/>
              <a:defRPr sz="1260"/>
            </a:lvl9pPr>
          </a:lstStyle>
          <a:p>
            <a:pPr lvl="0"/>
            <a:r>
              <a:rPr lang="zh-TW" altLang="en-US"/>
              <a:t>按一下以編輯母片文字樣式</a:t>
            </a:r>
          </a:p>
        </p:txBody>
      </p:sp>
      <p:sp>
        <p:nvSpPr>
          <p:cNvPr id="4" name="投影片編號版面配置區 3"/>
          <p:cNvSpPr>
            <a:spLocks noGrp="1"/>
          </p:cNvSpPr>
          <p:nvPr>
            <p:ph type="sldNum" sz="quarter" idx="10"/>
          </p:nvPr>
        </p:nvSpPr>
        <p:spPr>
          <a:xfrm>
            <a:off x="11703118" y="6667501"/>
            <a:ext cx="488951" cy="381000"/>
          </a:xfrm>
        </p:spPr>
        <p:txBody>
          <a:bodyPr/>
          <a:lstStyle>
            <a:lvl1pPr>
              <a:defRPr/>
            </a:lvl1pPr>
          </a:lstStyle>
          <a:p>
            <a:pPr>
              <a:defRPr/>
            </a:pPr>
            <a:fld id="{8E15CDA1-515A-463D-A732-15F9CFB364BF}" type="slidenum">
              <a:rPr lang="en-US" altLang="zh-TW">
                <a:solidFill>
                  <a:srgbClr val="000000"/>
                </a:solidFill>
              </a:rPr>
              <a:pPr>
                <a:defRPr/>
              </a:pPr>
              <a:t>‹#›</a:t>
            </a:fld>
            <a:endParaRPr lang="en-US" altLang="zh-TW">
              <a:solidFill>
                <a:srgbClr val="000000"/>
              </a:solidFill>
            </a:endParaRPr>
          </a:p>
        </p:txBody>
      </p:sp>
      <p:sp>
        <p:nvSpPr>
          <p:cNvPr id="5" name="Footer Placeholder 4"/>
          <p:cNvSpPr>
            <a:spLocks noGrp="1"/>
          </p:cNvSpPr>
          <p:nvPr>
            <p:ph type="ftr" sz="quarter" idx="11"/>
          </p:nvPr>
        </p:nvSpPr>
        <p:spPr/>
        <p:txBody>
          <a:bodyPr/>
          <a:lstStyle/>
          <a:p>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322888374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pPr>
              <a:defRPr/>
            </a:pPr>
            <a:fld id="{6C6FC5AC-C91A-4C06-9CB1-22798F04CB4E}" type="slidenum">
              <a:rPr lang="en-US" altLang="zh-TW" smtClean="0"/>
              <a:pPr>
                <a:defRPr/>
              </a:pPr>
              <a:t>‹#›</a:t>
            </a:fld>
            <a:endParaRPr lang="en-US" altLang="zh-TW"/>
          </a:p>
        </p:txBody>
      </p:sp>
    </p:spTree>
    <p:extLst>
      <p:ext uri="{BB962C8B-B14F-4D97-AF65-F5344CB8AC3E}">
        <p14:creationId xmlns:p14="http://schemas.microsoft.com/office/powerpoint/2010/main" val="1051079466"/>
      </p:ext>
    </p:extLst>
  </p:cSld>
  <p:clrMapOvr>
    <a:masterClrMapping/>
  </p:clrMapOvr>
  <p:transition spd="slow">
    <p:zoom dir="in"/>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a:xfrm>
            <a:off x="11696771" y="6607665"/>
            <a:ext cx="488951" cy="381000"/>
          </a:xfrm>
        </p:spPr>
        <p:txBody>
          <a:bodyPr/>
          <a:lstStyle>
            <a:lvl1pPr>
              <a:defRPr/>
            </a:lvl1pPr>
          </a:lstStyle>
          <a:p>
            <a:pPr>
              <a:defRPr/>
            </a:pPr>
            <a:fld id="{63CB37D7-9B9A-4D0E-AEAE-700AC7DF23EC}" type="slidenum">
              <a:rPr lang="en-US" altLang="zh-TW">
                <a:solidFill>
                  <a:srgbClr val="000000"/>
                </a:solidFill>
              </a:rPr>
              <a:pPr>
                <a:defRPr/>
              </a:pPr>
              <a:t>‹#›</a:t>
            </a:fld>
            <a:endParaRPr lang="en-US" altLang="zh-TW" dirty="0">
              <a:solidFill>
                <a:srgbClr val="000000"/>
              </a:solidFill>
            </a:endParaRPr>
          </a:p>
        </p:txBody>
      </p:sp>
      <p:sp>
        <p:nvSpPr>
          <p:cNvPr id="3" name="Footer Placeholder 2"/>
          <p:cNvSpPr>
            <a:spLocks noGrp="1"/>
          </p:cNvSpPr>
          <p:nvPr>
            <p:ph type="ftr" sz="quarter" idx="11"/>
          </p:nvPr>
        </p:nvSpPr>
        <p:spPr/>
        <p:txBody>
          <a:bodyPr/>
          <a:lstStyle/>
          <a:p>
            <a:r>
              <a:rPr lang="en-US" altLang="zh-TW" b="1">
                <a:solidFill>
                  <a:srgbClr val="FFFFFF">
                    <a:lumMod val="50000"/>
                  </a:srgbClr>
                </a:solidFill>
                <a:cs typeface="Arial" charset="0"/>
              </a:rPr>
              <a:t>Wistron Confidential</a:t>
            </a:r>
          </a:p>
        </p:txBody>
      </p:sp>
      <p:sp>
        <p:nvSpPr>
          <p:cNvPr id="4" name="Title 3"/>
          <p:cNvSpPr>
            <a:spLocks noGrp="1"/>
          </p:cNvSpPr>
          <p:nvPr>
            <p:ph type="title"/>
          </p:nvPr>
        </p:nvSpPr>
        <p:spPr>
          <a:xfrm>
            <a:off x="1117601" y="442949"/>
            <a:ext cx="10464800" cy="553998"/>
          </a:xfrm>
        </p:spPr>
        <p:txBody>
          <a:bodyPr/>
          <a:lstStyle/>
          <a:p>
            <a:r>
              <a:rPr kumimoji="1" lang="en-US" altLang="zh-TW" dirty="0"/>
              <a:t>Click to edit Master title style</a:t>
            </a:r>
            <a:endParaRPr kumimoji="1" lang="zh-TW" altLang="en-US" dirty="0"/>
          </a:p>
        </p:txBody>
      </p:sp>
    </p:spTree>
    <p:extLst>
      <p:ext uri="{BB962C8B-B14F-4D97-AF65-F5344CB8AC3E}">
        <p14:creationId xmlns:p14="http://schemas.microsoft.com/office/powerpoint/2010/main" val="1055328235"/>
      </p:ext>
    </p:extLst>
  </p:cSld>
  <p:clrMapOvr>
    <a:masterClrMapping/>
  </p:clrMapOvr>
  <p:transition spd="slow">
    <p:zoom dir="in"/>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AB1FE89-9AA8-4D5B-B63B-2A1E06624653}" type="slidenum">
              <a:rPr lang="en-US" altLang="zh-TW" smtClean="0">
                <a:solidFill>
                  <a:srgbClr val="000000"/>
                </a:solidFill>
              </a:rPr>
              <a:pPr>
                <a:defRPr/>
              </a:pPr>
              <a:t>‹#›</a:t>
            </a:fld>
            <a:endParaRPr lang="en-US" altLang="zh-TW" dirty="0">
              <a:solidFill>
                <a:srgbClr val="000000"/>
              </a:solidFill>
            </a:endParaRPr>
          </a:p>
        </p:txBody>
      </p:sp>
      <p:sp>
        <p:nvSpPr>
          <p:cNvPr id="4" name="Footer Placeholder 3"/>
          <p:cNvSpPr>
            <a:spLocks noGrp="1"/>
          </p:cNvSpPr>
          <p:nvPr>
            <p:ph type="ftr" sz="quarter" idx="11"/>
          </p:nvPr>
        </p:nvSpPr>
        <p:spPr/>
        <p:txBody>
          <a:bodyPr/>
          <a:lstStyle/>
          <a:p>
            <a:r>
              <a:rPr lang="en-US" altLang="zh-TW" b="1">
                <a:solidFill>
                  <a:srgbClr val="FFFFFF">
                    <a:lumMod val="50000"/>
                  </a:srgbClr>
                </a:solidFill>
                <a:cs typeface="Arial" charset="0"/>
              </a:rPr>
              <a:t>Wistron Confidential</a:t>
            </a:r>
          </a:p>
        </p:txBody>
      </p:sp>
      <p:sp>
        <p:nvSpPr>
          <p:cNvPr id="5" name="Title 4"/>
          <p:cNvSpPr>
            <a:spLocks noGrp="1"/>
          </p:cNvSpPr>
          <p:nvPr>
            <p:ph type="title"/>
          </p:nvPr>
        </p:nvSpPr>
        <p:spPr>
          <a:xfrm>
            <a:off x="1117601" y="442949"/>
            <a:ext cx="10464800" cy="553998"/>
          </a:xfrm>
        </p:spPr>
        <p:txBody>
          <a:bodyPr/>
          <a:lstStyle/>
          <a:p>
            <a:r>
              <a:rPr kumimoji="1" lang="en-US" altLang="zh-TW" dirty="0"/>
              <a:t>Click to edit Master title style</a:t>
            </a:r>
            <a:endParaRPr kumimoji="1" lang="zh-TW" altLang="en-US" dirty="0"/>
          </a:p>
        </p:txBody>
      </p:sp>
    </p:spTree>
    <p:extLst>
      <p:ext uri="{BB962C8B-B14F-4D97-AF65-F5344CB8AC3E}">
        <p14:creationId xmlns:p14="http://schemas.microsoft.com/office/powerpoint/2010/main" val="4275423799"/>
      </p:ext>
    </p:extLst>
  </p:cSld>
  <p:clrMapOvr>
    <a:masterClrMapping/>
  </p:clrMapOvr>
  <p:transition spd="slow">
    <p:zoom dir="in"/>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cSld name="1_標題投影片">
    <p:spTree>
      <p:nvGrpSpPr>
        <p:cNvPr id="1" name=""/>
        <p:cNvGrpSpPr/>
        <p:nvPr/>
      </p:nvGrpSpPr>
      <p:grpSpPr>
        <a:xfrm>
          <a:off x="0" y="0"/>
          <a:ext cx="0" cy="0"/>
          <a:chOff x="0" y="0"/>
          <a:chExt cx="0" cy="0"/>
        </a:xfrm>
      </p:grpSpPr>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 y="4"/>
            <a:ext cx="12191996" cy="6861906"/>
          </a:xfrm>
          <a:prstGeom prst="rect">
            <a:avLst/>
          </a:prstGeom>
        </p:spPr>
      </p:pic>
      <p:sp>
        <p:nvSpPr>
          <p:cNvPr id="30723" name="Rectangle 3"/>
          <p:cNvSpPr>
            <a:spLocks noGrp="1" noChangeArrowheads="1"/>
          </p:cNvSpPr>
          <p:nvPr>
            <p:ph type="ctrTitle" sz="quarter" hasCustomPrompt="1"/>
          </p:nvPr>
        </p:nvSpPr>
        <p:spPr>
          <a:xfrm>
            <a:off x="4368800" y="4207137"/>
            <a:ext cx="7518400" cy="1384994"/>
          </a:xfrm>
        </p:spPr>
        <p:txBody>
          <a:bodyPr anchor="ctr"/>
          <a:lstStyle>
            <a:lvl1pPr>
              <a:defRPr sz="2760">
                <a:solidFill>
                  <a:schemeClr val="bg1">
                    <a:lumMod val="50000"/>
                  </a:schemeClr>
                </a:solidFill>
              </a:defRPr>
            </a:lvl1pPr>
          </a:lstStyle>
          <a:p>
            <a:r>
              <a:rPr lang="en-US" altLang="zh-TW" dirty="0"/>
              <a:t>Present’s Name</a:t>
            </a:r>
            <a:br>
              <a:rPr lang="en-US" altLang="zh-TW" dirty="0"/>
            </a:br>
            <a:r>
              <a:rPr lang="en-US" altLang="zh-TW" dirty="0"/>
              <a:t>Present’s Title</a:t>
            </a:r>
            <a:br>
              <a:rPr lang="en-US" altLang="zh-TW" dirty="0"/>
            </a:br>
            <a:r>
              <a:rPr lang="en-US" altLang="zh-TW" dirty="0"/>
              <a:t>Date</a:t>
            </a: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1473" y="223286"/>
            <a:ext cx="1774153" cy="252000"/>
          </a:xfrm>
          <a:prstGeom prst="rect">
            <a:avLst/>
          </a:prstGeom>
        </p:spPr>
      </p:pic>
    </p:spTree>
    <p:extLst>
      <p:ext uri="{BB962C8B-B14F-4D97-AF65-F5344CB8AC3E}">
        <p14:creationId xmlns:p14="http://schemas.microsoft.com/office/powerpoint/2010/main" val="1039916922"/>
      </p:ext>
    </p:extLst>
  </p:cSld>
  <p:clrMapOvr>
    <a:masterClrMapping/>
  </p:clrMapOvr>
  <p:transition spd="slow">
    <p:zoom dir="in"/>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117600" y="1600201"/>
            <a:ext cx="10769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標題 4"/>
          <p:cNvSpPr>
            <a:spLocks noGrp="1"/>
          </p:cNvSpPr>
          <p:nvPr>
            <p:ph type="title"/>
          </p:nvPr>
        </p:nvSpPr>
        <p:spPr>
          <a:xfrm>
            <a:off x="1117601" y="442967"/>
            <a:ext cx="10464800" cy="553998"/>
          </a:xfrm>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5892800" y="6553201"/>
            <a:ext cx="711200" cy="381000"/>
          </a:xfrm>
        </p:spPr>
        <p:txBody>
          <a:bodyPr/>
          <a:lstStyle>
            <a:lvl1pPr>
              <a:defRPr/>
            </a:lvl1pPr>
          </a:lstStyle>
          <a:p>
            <a:pPr>
              <a:defRPr/>
            </a:pPr>
            <a:fld id="{7A6790E0-BEF4-4832-A75A-9EE1100ED3A6}" type="slidenum">
              <a:rPr lang="en-US" altLang="zh-TW"/>
              <a:pPr>
                <a:defRPr/>
              </a:pPr>
              <a:t>‹#›</a:t>
            </a:fld>
            <a:endParaRPr lang="en-US" altLang="zh-TW" dirty="0"/>
          </a:p>
        </p:txBody>
      </p:sp>
    </p:spTree>
    <p:extLst>
      <p:ext uri="{BB962C8B-B14F-4D97-AF65-F5344CB8AC3E}">
        <p14:creationId xmlns:p14="http://schemas.microsoft.com/office/powerpoint/2010/main" val="2967812398"/>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pPr>
              <a:defRPr/>
            </a:pPr>
            <a:fld id="{7FA5CDF4-F1C6-4C3A-9F04-64093E165676}" type="slidenum">
              <a:rPr lang="en-US" altLang="zh-TW" smtClean="0"/>
              <a:pPr>
                <a:defRPr/>
              </a:pPr>
              <a:t>‹#›</a:t>
            </a:fld>
            <a:endParaRPr lang="en-US" altLang="zh-TW"/>
          </a:p>
        </p:txBody>
      </p:sp>
    </p:spTree>
    <p:extLst>
      <p:ext uri="{BB962C8B-B14F-4D97-AF65-F5344CB8AC3E}">
        <p14:creationId xmlns:p14="http://schemas.microsoft.com/office/powerpoint/2010/main" val="2412502491"/>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pPr>
              <a:defRPr/>
            </a:pPr>
            <a:fld id="{63CB37D7-9B9A-4D0E-AEAE-700AC7DF23EC}" type="slidenum">
              <a:rPr lang="en-US" altLang="zh-TW" smtClean="0"/>
              <a:pPr>
                <a:defRPr/>
              </a:pPr>
              <a:t>‹#›</a:t>
            </a:fld>
            <a:endParaRPr lang="en-US" altLang="zh-TW" dirty="0"/>
          </a:p>
        </p:txBody>
      </p:sp>
    </p:spTree>
    <p:extLst>
      <p:ext uri="{BB962C8B-B14F-4D97-AF65-F5344CB8AC3E}">
        <p14:creationId xmlns:p14="http://schemas.microsoft.com/office/powerpoint/2010/main" val="1856122861"/>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a:defRPr/>
            </a:pPr>
            <a:fld id="{6A06EAE2-05FE-431D-9FC4-D647988B83A0}" type="slidenum">
              <a:rPr lang="en-US" altLang="zh-TW" smtClean="0"/>
              <a:pPr>
                <a:defRPr/>
              </a:pPr>
              <a:t>‹#›</a:t>
            </a:fld>
            <a:endParaRPr lang="en-US" altLang="zh-TW"/>
          </a:p>
        </p:txBody>
      </p:sp>
    </p:spTree>
    <p:extLst>
      <p:ext uri="{BB962C8B-B14F-4D97-AF65-F5344CB8AC3E}">
        <p14:creationId xmlns:p14="http://schemas.microsoft.com/office/powerpoint/2010/main" val="527618545"/>
      </p:ext>
    </p:extLst>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pPr>
              <a:defRPr/>
            </a:pPr>
            <a:fld id="{0CBCDEDB-AEB3-43E2-BA3D-DED5F03D9610}" type="slidenum">
              <a:rPr lang="en-US" altLang="zh-TW" smtClean="0"/>
              <a:pPr>
                <a:defRPr/>
              </a:pPr>
              <a:t>‹#›</a:t>
            </a:fld>
            <a:endParaRPr lang="en-US" altLang="zh-TW"/>
          </a:p>
        </p:txBody>
      </p:sp>
    </p:spTree>
    <p:extLst>
      <p:ext uri="{BB962C8B-B14F-4D97-AF65-F5344CB8AC3E}">
        <p14:creationId xmlns:p14="http://schemas.microsoft.com/office/powerpoint/2010/main" val="3421960627"/>
      </p:ext>
    </p:extLst>
  </p:cSld>
  <p:clrMapOvr>
    <a:masterClrMapping/>
  </p:clrMapOvr>
  <p:transition spd="slow">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9132F30-059B-4FDB-BA27-1017897240C5}" type="datetimeFigureOut">
              <a:rPr lang="zh-TW" altLang="en-US" smtClean="0"/>
              <a:t>2020/4/10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pPr>
              <a:defRPr/>
            </a:pPr>
            <a:fld id="{2759554D-3E97-4B1A-B17A-5BB8C1E1C52C}" type="slidenum">
              <a:rPr lang="en-US" altLang="zh-TW" smtClean="0"/>
              <a:pPr>
                <a:defRPr/>
              </a:pPr>
              <a:t>‹#›</a:t>
            </a:fld>
            <a:endParaRPr lang="en-US" altLang="zh-TW"/>
          </a:p>
        </p:txBody>
      </p:sp>
    </p:spTree>
    <p:extLst>
      <p:ext uri="{BB962C8B-B14F-4D97-AF65-F5344CB8AC3E}">
        <p14:creationId xmlns:p14="http://schemas.microsoft.com/office/powerpoint/2010/main" val="108145468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4.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image" Target="../media/image6.jpeg"/><Relationship Id="rId4" Type="http://schemas.openxmlformats.org/officeDocument/2006/relationships/slideLayout" Target="../slideLayouts/slideLayout3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6.jpeg"/><Relationship Id="rId4" Type="http://schemas.openxmlformats.org/officeDocument/2006/relationships/slideLayout" Target="../slideLayouts/slideLayout39.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圖片 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367"/>
            <a:ext cx="12192000" cy="685963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2F30-059B-4FDB-BA27-1017897240C5}" type="datetimeFigureOut">
              <a:rPr lang="zh-TW" altLang="en-US" smtClean="0"/>
              <a:t>2020/4/10</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AB1FE89-9AA8-4D5B-B63B-2A1E06624653}" type="slidenum">
              <a:rPr lang="en-US" altLang="zh-TW" smtClean="0"/>
              <a:pPr>
                <a:defRPr/>
              </a:pPr>
              <a:t>‹#›</a:t>
            </a:fld>
            <a:endParaRPr lang="en-US" altLang="zh-TW" dirty="0"/>
          </a:p>
        </p:txBody>
      </p:sp>
    </p:spTree>
    <p:extLst>
      <p:ext uri="{BB962C8B-B14F-4D97-AF65-F5344CB8AC3E}">
        <p14:creationId xmlns:p14="http://schemas.microsoft.com/office/powerpoint/2010/main" val="28458682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2" r:id="rId13"/>
    <p:sldLayoutId id="2147483713" r:id="rId14"/>
    <p:sldLayoutId id="2147483727" r:id="rId15"/>
    <p:sldLayoutId id="2147483728" r:id="rId16"/>
  </p:sldLayoutIdLst>
  <p:transition spd="slow">
    <p:zoom dir="in"/>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 y="1"/>
            <a:ext cx="12192000" cy="6860607"/>
          </a:xfrm>
          <a:prstGeom prst="rect">
            <a:avLst/>
          </a:prstGeom>
        </p:spPr>
      </p:pic>
      <p:sp>
        <p:nvSpPr>
          <p:cNvPr id="1027" name="Rectangle 3"/>
          <p:cNvSpPr>
            <a:spLocks noGrp="1" noChangeArrowheads="1"/>
          </p:cNvSpPr>
          <p:nvPr>
            <p:ph type="title"/>
          </p:nvPr>
        </p:nvSpPr>
        <p:spPr bwMode="auto">
          <a:xfrm>
            <a:off x="1117600" y="411163"/>
            <a:ext cx="10464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TW" dirty="0"/>
              <a:t>Click to edit Master title style </a:t>
            </a:r>
          </a:p>
        </p:txBody>
      </p:sp>
      <p:sp>
        <p:nvSpPr>
          <p:cNvPr id="1028" name="Rectangle 4"/>
          <p:cNvSpPr>
            <a:spLocks noGrp="1" noChangeArrowheads="1"/>
          </p:cNvSpPr>
          <p:nvPr>
            <p:ph type="body" idx="1"/>
          </p:nvPr>
        </p:nvSpPr>
        <p:spPr bwMode="auto">
          <a:xfrm>
            <a:off x="1117600" y="1600201"/>
            <a:ext cx="1046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9717" name="Rectangle 21"/>
          <p:cNvSpPr>
            <a:spLocks noGrp="1" noChangeArrowheads="1"/>
          </p:cNvSpPr>
          <p:nvPr>
            <p:ph type="sldNum" sz="quarter" idx="4"/>
          </p:nvPr>
        </p:nvSpPr>
        <p:spPr bwMode="auto">
          <a:xfrm>
            <a:off x="5638799" y="6553200"/>
            <a:ext cx="914400" cy="289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200">
                <a:latin typeface="Arial" charset="0"/>
                <a:ea typeface="新細明體" charset="-120"/>
              </a:defRPr>
            </a:lvl1pPr>
          </a:lstStyle>
          <a:p>
            <a:pPr>
              <a:defRPr/>
            </a:pPr>
            <a:fld id="{3AB1FE89-9AA8-4D5B-B63B-2A1E06624653}" type="slidenum">
              <a:rPr lang="en-US" altLang="zh-TW" smtClean="0"/>
              <a:pPr>
                <a:defRPr/>
              </a:pPr>
              <a:t>‹#›</a:t>
            </a:fld>
            <a:endParaRPr lang="en-US" altLang="zh-TW" dirty="0"/>
          </a:p>
        </p:txBody>
      </p:sp>
    </p:spTree>
    <p:extLst>
      <p:ext uri="{BB962C8B-B14F-4D97-AF65-F5344CB8AC3E}">
        <p14:creationId xmlns:p14="http://schemas.microsoft.com/office/powerpoint/2010/main" val="31619835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zoom dir="in"/>
  </p:transition>
  <p:hf hdr="0" ftr="0" dt="0"/>
  <p:txStyles>
    <p:titleStyle>
      <a:lvl1pPr algn="l" rtl="0" eaLnBrk="0" fontAlgn="base" hangingPunct="0">
        <a:spcBef>
          <a:spcPct val="0"/>
        </a:spcBef>
        <a:spcAft>
          <a:spcPct val="0"/>
        </a:spcAft>
        <a:defRPr kumimoji="1" sz="36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圖片 5"/>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 y="11"/>
            <a:ext cx="12192000" cy="6860608"/>
          </a:xfrm>
          <a:prstGeom prst="rect">
            <a:avLst/>
          </a:prstGeom>
        </p:spPr>
      </p:pic>
      <p:sp>
        <p:nvSpPr>
          <p:cNvPr id="1027" name="Rectangle 3"/>
          <p:cNvSpPr>
            <a:spLocks noGrp="1" noChangeArrowheads="1"/>
          </p:cNvSpPr>
          <p:nvPr>
            <p:ph type="title"/>
          </p:nvPr>
        </p:nvSpPr>
        <p:spPr bwMode="auto">
          <a:xfrm>
            <a:off x="1117601" y="221380"/>
            <a:ext cx="10464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zh-TW" dirty="0"/>
              <a:t>Click to edit </a:t>
            </a:r>
            <a:br>
              <a:rPr lang="en-US" altLang="zh-TW" dirty="0"/>
            </a:br>
            <a:r>
              <a:rPr lang="en-US" altLang="zh-TW" dirty="0"/>
              <a:t>Master title style </a:t>
            </a:r>
          </a:p>
        </p:txBody>
      </p:sp>
      <p:sp>
        <p:nvSpPr>
          <p:cNvPr id="1028" name="Rectangle 4"/>
          <p:cNvSpPr>
            <a:spLocks noGrp="1" noChangeArrowheads="1"/>
          </p:cNvSpPr>
          <p:nvPr>
            <p:ph type="body" idx="1"/>
          </p:nvPr>
        </p:nvSpPr>
        <p:spPr bwMode="auto">
          <a:xfrm>
            <a:off x="1117601" y="1265243"/>
            <a:ext cx="1046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3846" marR="0" lvl="0" indent="-283846" algn="l" defTabSz="1097280" rtl="0" eaLnBrk="1" fontAlgn="base" latinLnBrk="0" hangingPunct="1">
              <a:lnSpc>
                <a:spcPct val="100000"/>
              </a:lnSpc>
              <a:spcBef>
                <a:spcPct val="20000"/>
              </a:spcBef>
              <a:spcAft>
                <a:spcPct val="0"/>
              </a:spcAft>
              <a:buClrTx/>
              <a:buSzTx/>
              <a:buFontTx/>
              <a:buChar char="•"/>
              <a:tabLst/>
              <a:defRPr/>
            </a:pPr>
            <a:r>
              <a:rPr kumimoji="0" lang="en-US" altLang="zh-TW" sz="240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Click to edit Master text styles</a:t>
            </a:r>
          </a:p>
          <a:p>
            <a:pPr marL="895350" marR="0" lvl="1" indent="-34290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Second level</a:t>
            </a:r>
          </a:p>
          <a:p>
            <a:pPr marL="1379220" marR="0" lvl="2"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Third level</a:t>
            </a:r>
          </a:p>
          <a:p>
            <a:pPr marL="1931670" marR="0" lvl="3"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Fourth level</a:t>
            </a:r>
          </a:p>
          <a:p>
            <a:pPr marL="2486026" marR="0" lvl="4" indent="-274320" algn="l" defTabSz="1097280"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Fifth level</a:t>
            </a:r>
            <a:endParaRPr kumimoji="0" lang="zh-TW" altLang="en-US"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endParaRPr>
          </a:p>
        </p:txBody>
      </p:sp>
      <p:sp>
        <p:nvSpPr>
          <p:cNvPr id="29717" name="Rectangle 21"/>
          <p:cNvSpPr>
            <a:spLocks noGrp="1" noChangeArrowheads="1"/>
          </p:cNvSpPr>
          <p:nvPr>
            <p:ph type="sldNum" sz="quarter" idx="4"/>
          </p:nvPr>
        </p:nvSpPr>
        <p:spPr bwMode="auto">
          <a:xfrm>
            <a:off x="11734869" y="6622906"/>
            <a:ext cx="640863" cy="289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080">
                <a:latin typeface="Arial" charset="0"/>
                <a:ea typeface="新細明體" charset="-120"/>
              </a:defRPr>
            </a:lvl1pPr>
          </a:lstStyle>
          <a:p>
            <a:pPr defTabSz="548640">
              <a:defRPr/>
            </a:pPr>
            <a:fld id="{3AB1FE89-9AA8-4D5B-B63B-2A1E06624653}" type="slidenum">
              <a:rPr lang="en-US" altLang="zh-TW" smtClean="0">
                <a:solidFill>
                  <a:srgbClr val="000000"/>
                </a:solidFill>
              </a:rPr>
              <a:pPr defTabSz="548640">
                <a:defRPr/>
              </a:pPr>
              <a:t>‹#›</a:t>
            </a:fld>
            <a:endParaRPr lang="en-US" altLang="zh-TW" dirty="0">
              <a:solidFill>
                <a:srgbClr val="000000"/>
              </a:solidFill>
            </a:endParaRPr>
          </a:p>
        </p:txBody>
      </p:sp>
      <p:sp>
        <p:nvSpPr>
          <p:cNvPr id="3" name="Footer Placeholder 2"/>
          <p:cNvSpPr>
            <a:spLocks noGrp="1"/>
          </p:cNvSpPr>
          <p:nvPr>
            <p:ph type="ftr" sz="quarter" idx="3"/>
          </p:nvPr>
        </p:nvSpPr>
        <p:spPr>
          <a:xfrm>
            <a:off x="4038603" y="6607675"/>
            <a:ext cx="4114800" cy="250337"/>
          </a:xfrm>
          <a:prstGeom prst="rect">
            <a:avLst/>
          </a:prstGeom>
        </p:spPr>
        <p:txBody>
          <a:bodyPr vert="horz" lIns="91440" tIns="45720" rIns="91440" bIns="45720" rtlCol="0" anchor="ctr"/>
          <a:lstStyle>
            <a:lvl1pPr algn="ctr">
              <a:defRPr sz="1440">
                <a:solidFill>
                  <a:schemeClr val="bg1">
                    <a:lumMod val="50000"/>
                  </a:schemeClr>
                </a:solidFill>
              </a:defRPr>
            </a:lvl1pPr>
          </a:lstStyle>
          <a:p>
            <a:pPr defTabSz="548640"/>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23339295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Lst>
  <p:transition spd="slow">
    <p:zoom dir="in"/>
  </p:transition>
  <p:hf hdr="0" ftr="0" dt="0"/>
  <p:txStyles>
    <p:titleStyle>
      <a:lvl1pPr algn="l" rtl="0" eaLnBrk="0" fontAlgn="base" hangingPunct="0">
        <a:spcBef>
          <a:spcPct val="0"/>
        </a:spcBef>
        <a:spcAft>
          <a:spcPct val="0"/>
        </a:spcAft>
        <a:defRPr kumimoji="1" sz="2880" b="1">
          <a:solidFill>
            <a:schemeClr val="tx1">
              <a:lumMod val="85000"/>
              <a:lumOff val="15000"/>
            </a:schemeClr>
          </a:solidFill>
          <a:latin typeface="Tahoma" charset="0"/>
          <a:ea typeface="Tahoma" charset="0"/>
          <a:cs typeface="Tahoma" charset="0"/>
        </a:defRPr>
      </a:lvl1pPr>
      <a:lvl2pPr algn="l" rtl="0" eaLnBrk="0" fontAlgn="base" hangingPunct="0">
        <a:spcBef>
          <a:spcPct val="0"/>
        </a:spcBef>
        <a:spcAft>
          <a:spcPct val="0"/>
        </a:spcAft>
        <a:defRPr kumimoji="1" sz="2880" b="1">
          <a:solidFill>
            <a:srgbClr val="333333"/>
          </a:solidFill>
          <a:latin typeface="Arial" charset="0"/>
          <a:ea typeface="新細明體" charset="-120"/>
        </a:defRPr>
      </a:lvl2pPr>
      <a:lvl3pPr algn="l" rtl="0" eaLnBrk="0" fontAlgn="base" hangingPunct="0">
        <a:spcBef>
          <a:spcPct val="0"/>
        </a:spcBef>
        <a:spcAft>
          <a:spcPct val="0"/>
        </a:spcAft>
        <a:defRPr kumimoji="1" sz="2880" b="1">
          <a:solidFill>
            <a:srgbClr val="333333"/>
          </a:solidFill>
          <a:latin typeface="Arial" charset="0"/>
          <a:ea typeface="新細明體" charset="-120"/>
        </a:defRPr>
      </a:lvl3pPr>
      <a:lvl4pPr algn="l" rtl="0" eaLnBrk="0" fontAlgn="base" hangingPunct="0">
        <a:spcBef>
          <a:spcPct val="0"/>
        </a:spcBef>
        <a:spcAft>
          <a:spcPct val="0"/>
        </a:spcAft>
        <a:defRPr kumimoji="1" sz="2880" b="1">
          <a:solidFill>
            <a:srgbClr val="333333"/>
          </a:solidFill>
          <a:latin typeface="Arial" charset="0"/>
          <a:ea typeface="新細明體" charset="-120"/>
        </a:defRPr>
      </a:lvl4pPr>
      <a:lvl5pPr algn="l" rtl="0" eaLnBrk="0" fontAlgn="base" hangingPunct="0">
        <a:spcBef>
          <a:spcPct val="0"/>
        </a:spcBef>
        <a:spcAft>
          <a:spcPct val="0"/>
        </a:spcAft>
        <a:defRPr kumimoji="1" sz="2880" b="1">
          <a:solidFill>
            <a:srgbClr val="333333"/>
          </a:solidFill>
          <a:latin typeface="Arial" charset="0"/>
          <a:ea typeface="新細明體" charset="-120"/>
        </a:defRPr>
      </a:lvl5pPr>
      <a:lvl6pPr marL="411480" algn="l" rtl="0" fontAlgn="base">
        <a:spcBef>
          <a:spcPct val="0"/>
        </a:spcBef>
        <a:spcAft>
          <a:spcPct val="0"/>
        </a:spcAft>
        <a:defRPr kumimoji="1" sz="2880">
          <a:solidFill>
            <a:srgbClr val="333333"/>
          </a:solidFill>
          <a:latin typeface="Arial" charset="0"/>
          <a:ea typeface="新細明體" charset="-120"/>
        </a:defRPr>
      </a:lvl6pPr>
      <a:lvl7pPr marL="822960" algn="l" rtl="0" fontAlgn="base">
        <a:spcBef>
          <a:spcPct val="0"/>
        </a:spcBef>
        <a:spcAft>
          <a:spcPct val="0"/>
        </a:spcAft>
        <a:defRPr kumimoji="1" sz="2880">
          <a:solidFill>
            <a:srgbClr val="333333"/>
          </a:solidFill>
          <a:latin typeface="Arial" charset="0"/>
          <a:ea typeface="新細明體" charset="-120"/>
        </a:defRPr>
      </a:lvl7pPr>
      <a:lvl8pPr marL="1234440" algn="l" rtl="0" fontAlgn="base">
        <a:spcBef>
          <a:spcPct val="0"/>
        </a:spcBef>
        <a:spcAft>
          <a:spcPct val="0"/>
        </a:spcAft>
        <a:defRPr kumimoji="1" sz="2880">
          <a:solidFill>
            <a:srgbClr val="333333"/>
          </a:solidFill>
          <a:latin typeface="Arial" charset="0"/>
          <a:ea typeface="新細明體" charset="-120"/>
        </a:defRPr>
      </a:lvl8pPr>
      <a:lvl9pPr marL="1645920" algn="l" rtl="0" fontAlgn="base">
        <a:spcBef>
          <a:spcPct val="0"/>
        </a:spcBef>
        <a:spcAft>
          <a:spcPct val="0"/>
        </a:spcAft>
        <a:defRPr kumimoji="1" sz="2880">
          <a:solidFill>
            <a:srgbClr val="333333"/>
          </a:solidFill>
          <a:latin typeface="Arial" charset="0"/>
          <a:ea typeface="新細明體" charset="-120"/>
        </a:defRPr>
      </a:lvl9pPr>
    </p:titleStyle>
    <p:bodyStyle>
      <a:lvl1pPr marL="283846" marR="0" indent="-283846" algn="l" defTabSz="1097280" rtl="0" eaLnBrk="1" fontAlgn="base" latinLnBrk="0" hangingPunct="1">
        <a:lnSpc>
          <a:spcPct val="100000"/>
        </a:lnSpc>
        <a:spcBef>
          <a:spcPct val="20000"/>
        </a:spcBef>
        <a:spcAft>
          <a:spcPct val="0"/>
        </a:spcAft>
        <a:buClrTx/>
        <a:buSzTx/>
        <a:buFontTx/>
        <a:buChar char="•"/>
        <a:tabLst/>
        <a:defRPr kumimoji="1" sz="1800" b="1">
          <a:solidFill>
            <a:schemeClr val="tx1">
              <a:lumMod val="85000"/>
              <a:lumOff val="15000"/>
            </a:schemeClr>
          </a:solidFill>
          <a:latin typeface="+mn-lt"/>
          <a:ea typeface="+mn-ea"/>
          <a:cs typeface="+mn-cs"/>
        </a:defRPr>
      </a:lvl1pPr>
      <a:lvl2pPr marL="895350" marR="0" indent="-342900" algn="l" defTabSz="1097280" rtl="0" eaLnBrk="1" fontAlgn="base" latinLnBrk="0" hangingPunct="1">
        <a:lnSpc>
          <a:spcPct val="100000"/>
        </a:lnSpc>
        <a:spcBef>
          <a:spcPct val="20000"/>
        </a:spcBef>
        <a:spcAft>
          <a:spcPct val="0"/>
        </a:spcAft>
        <a:buClrTx/>
        <a:buSzTx/>
        <a:buFontTx/>
        <a:buChar char="–"/>
        <a:tabLst/>
        <a:defRPr kumimoji="1" sz="1620">
          <a:solidFill>
            <a:schemeClr val="tx1">
              <a:lumMod val="85000"/>
              <a:lumOff val="15000"/>
            </a:schemeClr>
          </a:solidFill>
          <a:latin typeface="+mn-lt"/>
          <a:ea typeface="+mn-ea"/>
        </a:defRPr>
      </a:lvl2pPr>
      <a:lvl3pPr marL="1379220" marR="0" indent="-274320" algn="l" defTabSz="1097280" rtl="0" eaLnBrk="1" fontAlgn="base" latinLnBrk="0" hangingPunct="1">
        <a:lnSpc>
          <a:spcPct val="100000"/>
        </a:lnSpc>
        <a:spcBef>
          <a:spcPct val="20000"/>
        </a:spcBef>
        <a:spcAft>
          <a:spcPct val="0"/>
        </a:spcAft>
        <a:buClrTx/>
        <a:buSzTx/>
        <a:buFontTx/>
        <a:buChar char="•"/>
        <a:tabLst/>
        <a:defRPr kumimoji="1" sz="1440">
          <a:solidFill>
            <a:schemeClr val="tx1">
              <a:lumMod val="85000"/>
              <a:lumOff val="15000"/>
            </a:schemeClr>
          </a:solidFill>
          <a:latin typeface="+mn-lt"/>
          <a:ea typeface="+mn-ea"/>
        </a:defRPr>
      </a:lvl3pPr>
      <a:lvl4pPr marL="1931670" marR="0" indent="-274320" algn="l" defTabSz="1097280" rtl="0" eaLnBrk="1" fontAlgn="base" latinLnBrk="0" hangingPunct="1">
        <a:lnSpc>
          <a:spcPct val="100000"/>
        </a:lnSpc>
        <a:spcBef>
          <a:spcPct val="20000"/>
        </a:spcBef>
        <a:spcAft>
          <a:spcPct val="0"/>
        </a:spcAft>
        <a:buClrTx/>
        <a:buSzTx/>
        <a:buFontTx/>
        <a:buChar char="–"/>
        <a:tabLst/>
        <a:defRPr kumimoji="1" sz="1260">
          <a:solidFill>
            <a:schemeClr val="tx1">
              <a:lumMod val="85000"/>
              <a:lumOff val="15000"/>
            </a:schemeClr>
          </a:solidFill>
          <a:latin typeface="+mn-lt"/>
          <a:ea typeface="+mn-ea"/>
        </a:defRPr>
      </a:lvl4pPr>
      <a:lvl5pPr marL="2486026" marR="0" indent="-274320" algn="l" defTabSz="1097280" rtl="0" eaLnBrk="1" fontAlgn="base" latinLnBrk="0" hangingPunct="1">
        <a:lnSpc>
          <a:spcPct val="100000"/>
        </a:lnSpc>
        <a:spcBef>
          <a:spcPct val="20000"/>
        </a:spcBef>
        <a:spcAft>
          <a:spcPct val="0"/>
        </a:spcAft>
        <a:buClrTx/>
        <a:buSzTx/>
        <a:buFontTx/>
        <a:buChar char="»"/>
        <a:tabLst/>
        <a:defRPr kumimoji="1" sz="1260">
          <a:solidFill>
            <a:schemeClr val="tx1">
              <a:lumMod val="85000"/>
              <a:lumOff val="15000"/>
            </a:schemeClr>
          </a:solidFill>
          <a:latin typeface="+mn-lt"/>
          <a:ea typeface="+mn-ea"/>
        </a:defRPr>
      </a:lvl5pPr>
      <a:lvl6pPr marL="2263140" indent="-205740" algn="l" rtl="0" fontAlgn="base">
        <a:spcBef>
          <a:spcPct val="20000"/>
        </a:spcBef>
        <a:spcAft>
          <a:spcPct val="0"/>
        </a:spcAft>
        <a:buChar char="»"/>
        <a:defRPr kumimoji="1" sz="1800">
          <a:solidFill>
            <a:srgbClr val="4D4D4D"/>
          </a:solidFill>
          <a:latin typeface="+mn-lt"/>
          <a:ea typeface="+mn-ea"/>
        </a:defRPr>
      </a:lvl6pPr>
      <a:lvl7pPr marL="2674620" indent="-205740" algn="l" rtl="0" fontAlgn="base">
        <a:spcBef>
          <a:spcPct val="20000"/>
        </a:spcBef>
        <a:spcAft>
          <a:spcPct val="0"/>
        </a:spcAft>
        <a:buChar char="»"/>
        <a:defRPr kumimoji="1" sz="1800">
          <a:solidFill>
            <a:srgbClr val="4D4D4D"/>
          </a:solidFill>
          <a:latin typeface="+mn-lt"/>
          <a:ea typeface="+mn-ea"/>
        </a:defRPr>
      </a:lvl7pPr>
      <a:lvl8pPr marL="3086100" indent="-205740" algn="l" rtl="0" fontAlgn="base">
        <a:spcBef>
          <a:spcPct val="20000"/>
        </a:spcBef>
        <a:spcAft>
          <a:spcPct val="0"/>
        </a:spcAft>
        <a:buChar char="»"/>
        <a:defRPr kumimoji="1" sz="1800">
          <a:solidFill>
            <a:srgbClr val="4D4D4D"/>
          </a:solidFill>
          <a:latin typeface="+mn-lt"/>
          <a:ea typeface="+mn-ea"/>
        </a:defRPr>
      </a:lvl8pPr>
      <a:lvl9pPr marL="3497580" indent="-205740" algn="l" rtl="0" fontAlgn="base">
        <a:spcBef>
          <a:spcPct val="20000"/>
        </a:spcBef>
        <a:spcAft>
          <a:spcPct val="0"/>
        </a:spcAft>
        <a:buChar char="»"/>
        <a:defRPr kumimoji="1" sz="1800">
          <a:solidFill>
            <a:srgbClr val="4D4D4D"/>
          </a:solidFill>
          <a:latin typeface="+mn-lt"/>
          <a:ea typeface="+mn-ea"/>
        </a:defRPr>
      </a:lvl9pPr>
    </p:bodyStyle>
    <p:otherStyle>
      <a:defPPr>
        <a:defRPr lang="zh-TW"/>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圖片 5"/>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 y="12"/>
            <a:ext cx="12192000" cy="6860608"/>
          </a:xfrm>
          <a:prstGeom prst="rect">
            <a:avLst/>
          </a:prstGeom>
        </p:spPr>
      </p:pic>
      <p:sp>
        <p:nvSpPr>
          <p:cNvPr id="1027" name="Rectangle 3"/>
          <p:cNvSpPr>
            <a:spLocks noGrp="1" noChangeArrowheads="1"/>
          </p:cNvSpPr>
          <p:nvPr>
            <p:ph type="title"/>
          </p:nvPr>
        </p:nvSpPr>
        <p:spPr bwMode="auto">
          <a:xfrm>
            <a:off x="1117601" y="221380"/>
            <a:ext cx="10464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zh-TW" dirty="0"/>
              <a:t>Click to edit </a:t>
            </a:r>
            <a:br>
              <a:rPr lang="en-US" altLang="zh-TW" dirty="0"/>
            </a:br>
            <a:r>
              <a:rPr lang="en-US" altLang="zh-TW" dirty="0"/>
              <a:t>Master title style </a:t>
            </a:r>
          </a:p>
        </p:txBody>
      </p:sp>
      <p:sp>
        <p:nvSpPr>
          <p:cNvPr id="1028" name="Rectangle 4"/>
          <p:cNvSpPr>
            <a:spLocks noGrp="1" noChangeArrowheads="1"/>
          </p:cNvSpPr>
          <p:nvPr>
            <p:ph type="body" idx="1"/>
          </p:nvPr>
        </p:nvSpPr>
        <p:spPr bwMode="auto">
          <a:xfrm>
            <a:off x="1117601" y="1265244"/>
            <a:ext cx="1046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3844" marR="0" lvl="0" indent="-283844" algn="l" defTabSz="1097276" rtl="0" eaLnBrk="1" fontAlgn="base" latinLnBrk="0" hangingPunct="1">
              <a:lnSpc>
                <a:spcPct val="100000"/>
              </a:lnSpc>
              <a:spcBef>
                <a:spcPct val="20000"/>
              </a:spcBef>
              <a:spcAft>
                <a:spcPct val="0"/>
              </a:spcAft>
              <a:buClrTx/>
              <a:buSzTx/>
              <a:buFontTx/>
              <a:buChar char="•"/>
              <a:tabLst/>
              <a:defRPr/>
            </a:pPr>
            <a:r>
              <a:rPr kumimoji="0" lang="en-US" altLang="zh-TW" sz="240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Click to edit Master text styles</a:t>
            </a:r>
          </a:p>
          <a:p>
            <a:pPr marL="895347" marR="0" lvl="1" indent="-342898"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Second level</a:t>
            </a:r>
          </a:p>
          <a:p>
            <a:pPr marL="1379215" marR="0" lvl="2"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Third level</a:t>
            </a:r>
          </a:p>
          <a:p>
            <a:pPr marL="1931663" marR="0" lvl="3"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Fourth level</a:t>
            </a:r>
          </a:p>
          <a:p>
            <a:pPr marL="2486016" marR="0" lvl="4" indent="-274319" algn="l" defTabSz="1097276" rtl="0" eaLnBrk="1" fontAlgn="base" latinLnBrk="0" hangingPunct="1">
              <a:lnSpc>
                <a:spcPct val="100000"/>
              </a:lnSpc>
              <a:spcBef>
                <a:spcPct val="20000"/>
              </a:spcBef>
              <a:spcAft>
                <a:spcPct val="0"/>
              </a:spcAft>
              <a:buClrTx/>
              <a:buSzTx/>
              <a:buFontTx/>
              <a:buChar char="»"/>
              <a:tabLst/>
              <a:defRPr/>
            </a:pPr>
            <a:r>
              <a:rPr kumimoji="0" lang="en-US" altLang="zh-TW"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rPr>
              <a:t>Fifth level</a:t>
            </a:r>
            <a:endParaRPr kumimoji="0" lang="zh-TW" altLang="en-US" sz="2160" b="1" i="0" u="none" strike="noStrike" kern="0" cap="none" spc="0" normalizeH="0" baseline="0" noProof="0" dirty="0">
              <a:ln>
                <a:noFill/>
              </a:ln>
              <a:solidFill>
                <a:srgbClr val="000000"/>
              </a:solidFill>
              <a:effectLst/>
              <a:uLnTx/>
              <a:uFillTx/>
              <a:latin typeface="Helvetica 55 Roman"/>
              <a:ea typeface="MingLiU" pitchFamily="49" charset="-120"/>
              <a:cs typeface="MingLiU" charset="0"/>
            </a:endParaRPr>
          </a:p>
        </p:txBody>
      </p:sp>
      <p:sp>
        <p:nvSpPr>
          <p:cNvPr id="29717" name="Rectangle 21"/>
          <p:cNvSpPr>
            <a:spLocks noGrp="1" noChangeArrowheads="1"/>
          </p:cNvSpPr>
          <p:nvPr>
            <p:ph type="sldNum" sz="quarter" idx="4"/>
          </p:nvPr>
        </p:nvSpPr>
        <p:spPr bwMode="auto">
          <a:xfrm>
            <a:off x="11734869" y="6622906"/>
            <a:ext cx="640863" cy="2895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080">
                <a:latin typeface="Arial" charset="0"/>
                <a:ea typeface="新細明體" charset="-120"/>
              </a:defRPr>
            </a:lvl1pPr>
          </a:lstStyle>
          <a:p>
            <a:pPr defTabSz="548638">
              <a:defRPr/>
            </a:pPr>
            <a:fld id="{3AB1FE89-9AA8-4D5B-B63B-2A1E06624653}" type="slidenum">
              <a:rPr lang="en-US" altLang="zh-TW" smtClean="0">
                <a:solidFill>
                  <a:srgbClr val="000000"/>
                </a:solidFill>
              </a:rPr>
              <a:pPr defTabSz="548638">
                <a:defRPr/>
              </a:pPr>
              <a:t>‹#›</a:t>
            </a:fld>
            <a:endParaRPr lang="en-US" altLang="zh-TW" dirty="0">
              <a:solidFill>
                <a:srgbClr val="000000"/>
              </a:solidFill>
            </a:endParaRPr>
          </a:p>
        </p:txBody>
      </p:sp>
      <p:sp>
        <p:nvSpPr>
          <p:cNvPr id="3" name="Footer Placeholder 2"/>
          <p:cNvSpPr>
            <a:spLocks noGrp="1"/>
          </p:cNvSpPr>
          <p:nvPr>
            <p:ph type="ftr" sz="quarter" idx="3"/>
          </p:nvPr>
        </p:nvSpPr>
        <p:spPr>
          <a:xfrm>
            <a:off x="4038603" y="6607676"/>
            <a:ext cx="4114800" cy="250337"/>
          </a:xfrm>
          <a:prstGeom prst="rect">
            <a:avLst/>
          </a:prstGeom>
        </p:spPr>
        <p:txBody>
          <a:bodyPr vert="horz" lIns="91440" tIns="45720" rIns="91440" bIns="45720" rtlCol="0" anchor="ctr"/>
          <a:lstStyle>
            <a:lvl1pPr algn="ctr">
              <a:defRPr sz="1440">
                <a:solidFill>
                  <a:schemeClr val="bg1">
                    <a:lumMod val="50000"/>
                  </a:schemeClr>
                </a:solidFill>
              </a:defRPr>
            </a:lvl1pPr>
          </a:lstStyle>
          <a:p>
            <a:pPr defTabSz="548638"/>
            <a:r>
              <a:rPr lang="en-US" altLang="zh-TW" b="1">
                <a:solidFill>
                  <a:srgbClr val="FFFFFF">
                    <a:lumMod val="50000"/>
                  </a:srgbClr>
                </a:solidFill>
                <a:cs typeface="Arial" charset="0"/>
              </a:rPr>
              <a:t>Wistron Confidential</a:t>
            </a:r>
          </a:p>
        </p:txBody>
      </p:sp>
    </p:spTree>
    <p:extLst>
      <p:ext uri="{BB962C8B-B14F-4D97-AF65-F5344CB8AC3E}">
        <p14:creationId xmlns:p14="http://schemas.microsoft.com/office/powerpoint/2010/main" val="226991581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Lst>
  <p:transition spd="slow">
    <p:zoom dir="in"/>
  </p:transition>
  <p:hf hdr="0" ftr="0" dt="0"/>
  <p:txStyles>
    <p:titleStyle>
      <a:lvl1pPr algn="l" rtl="0" eaLnBrk="0" fontAlgn="base" hangingPunct="0">
        <a:spcBef>
          <a:spcPct val="0"/>
        </a:spcBef>
        <a:spcAft>
          <a:spcPct val="0"/>
        </a:spcAft>
        <a:defRPr kumimoji="1" sz="2880" b="1">
          <a:solidFill>
            <a:schemeClr val="tx1">
              <a:lumMod val="85000"/>
              <a:lumOff val="15000"/>
            </a:schemeClr>
          </a:solidFill>
          <a:latin typeface="Tahoma" charset="0"/>
          <a:ea typeface="Tahoma" charset="0"/>
          <a:cs typeface="Tahoma" charset="0"/>
        </a:defRPr>
      </a:lvl1pPr>
      <a:lvl2pPr algn="l" rtl="0" eaLnBrk="0" fontAlgn="base" hangingPunct="0">
        <a:spcBef>
          <a:spcPct val="0"/>
        </a:spcBef>
        <a:spcAft>
          <a:spcPct val="0"/>
        </a:spcAft>
        <a:defRPr kumimoji="1" sz="2880" b="1">
          <a:solidFill>
            <a:srgbClr val="333333"/>
          </a:solidFill>
          <a:latin typeface="Arial" charset="0"/>
          <a:ea typeface="新細明體" charset="-120"/>
        </a:defRPr>
      </a:lvl2pPr>
      <a:lvl3pPr algn="l" rtl="0" eaLnBrk="0" fontAlgn="base" hangingPunct="0">
        <a:spcBef>
          <a:spcPct val="0"/>
        </a:spcBef>
        <a:spcAft>
          <a:spcPct val="0"/>
        </a:spcAft>
        <a:defRPr kumimoji="1" sz="2880" b="1">
          <a:solidFill>
            <a:srgbClr val="333333"/>
          </a:solidFill>
          <a:latin typeface="Arial" charset="0"/>
          <a:ea typeface="新細明體" charset="-120"/>
        </a:defRPr>
      </a:lvl3pPr>
      <a:lvl4pPr algn="l" rtl="0" eaLnBrk="0" fontAlgn="base" hangingPunct="0">
        <a:spcBef>
          <a:spcPct val="0"/>
        </a:spcBef>
        <a:spcAft>
          <a:spcPct val="0"/>
        </a:spcAft>
        <a:defRPr kumimoji="1" sz="2880" b="1">
          <a:solidFill>
            <a:srgbClr val="333333"/>
          </a:solidFill>
          <a:latin typeface="Arial" charset="0"/>
          <a:ea typeface="新細明體" charset="-120"/>
        </a:defRPr>
      </a:lvl4pPr>
      <a:lvl5pPr algn="l" rtl="0" eaLnBrk="0" fontAlgn="base" hangingPunct="0">
        <a:spcBef>
          <a:spcPct val="0"/>
        </a:spcBef>
        <a:spcAft>
          <a:spcPct val="0"/>
        </a:spcAft>
        <a:defRPr kumimoji="1" sz="2880" b="1">
          <a:solidFill>
            <a:srgbClr val="333333"/>
          </a:solidFill>
          <a:latin typeface="Arial" charset="0"/>
          <a:ea typeface="新細明體" charset="-120"/>
        </a:defRPr>
      </a:lvl5pPr>
      <a:lvl6pPr marL="411479" algn="l" rtl="0" fontAlgn="base">
        <a:spcBef>
          <a:spcPct val="0"/>
        </a:spcBef>
        <a:spcAft>
          <a:spcPct val="0"/>
        </a:spcAft>
        <a:defRPr kumimoji="1" sz="2880">
          <a:solidFill>
            <a:srgbClr val="333333"/>
          </a:solidFill>
          <a:latin typeface="Arial" charset="0"/>
          <a:ea typeface="新細明體" charset="-120"/>
        </a:defRPr>
      </a:lvl6pPr>
      <a:lvl7pPr marL="822957" algn="l" rtl="0" fontAlgn="base">
        <a:spcBef>
          <a:spcPct val="0"/>
        </a:spcBef>
        <a:spcAft>
          <a:spcPct val="0"/>
        </a:spcAft>
        <a:defRPr kumimoji="1" sz="2880">
          <a:solidFill>
            <a:srgbClr val="333333"/>
          </a:solidFill>
          <a:latin typeface="Arial" charset="0"/>
          <a:ea typeface="新細明體" charset="-120"/>
        </a:defRPr>
      </a:lvl7pPr>
      <a:lvl8pPr marL="1234435" algn="l" rtl="0" fontAlgn="base">
        <a:spcBef>
          <a:spcPct val="0"/>
        </a:spcBef>
        <a:spcAft>
          <a:spcPct val="0"/>
        </a:spcAft>
        <a:defRPr kumimoji="1" sz="2880">
          <a:solidFill>
            <a:srgbClr val="333333"/>
          </a:solidFill>
          <a:latin typeface="Arial" charset="0"/>
          <a:ea typeface="新細明體" charset="-120"/>
        </a:defRPr>
      </a:lvl8pPr>
      <a:lvl9pPr marL="1645913" algn="l" rtl="0" fontAlgn="base">
        <a:spcBef>
          <a:spcPct val="0"/>
        </a:spcBef>
        <a:spcAft>
          <a:spcPct val="0"/>
        </a:spcAft>
        <a:defRPr kumimoji="1" sz="2880">
          <a:solidFill>
            <a:srgbClr val="333333"/>
          </a:solidFill>
          <a:latin typeface="Arial" charset="0"/>
          <a:ea typeface="新細明體" charset="-120"/>
        </a:defRPr>
      </a:lvl9pPr>
    </p:titleStyle>
    <p:bodyStyle>
      <a:lvl1pPr marL="283844" marR="0" indent="-283844" algn="l" defTabSz="1097276" rtl="0" eaLnBrk="1" fontAlgn="base" latinLnBrk="0" hangingPunct="1">
        <a:lnSpc>
          <a:spcPct val="100000"/>
        </a:lnSpc>
        <a:spcBef>
          <a:spcPct val="20000"/>
        </a:spcBef>
        <a:spcAft>
          <a:spcPct val="0"/>
        </a:spcAft>
        <a:buClrTx/>
        <a:buSzTx/>
        <a:buFontTx/>
        <a:buChar char="•"/>
        <a:tabLst/>
        <a:defRPr kumimoji="1" sz="1800" b="1">
          <a:solidFill>
            <a:schemeClr val="tx1">
              <a:lumMod val="85000"/>
              <a:lumOff val="15000"/>
            </a:schemeClr>
          </a:solidFill>
          <a:latin typeface="+mn-lt"/>
          <a:ea typeface="+mn-ea"/>
          <a:cs typeface="+mn-cs"/>
        </a:defRPr>
      </a:lvl1pPr>
      <a:lvl2pPr marL="895347" marR="0" indent="-342898" algn="l" defTabSz="1097276" rtl="0" eaLnBrk="1" fontAlgn="base" latinLnBrk="0" hangingPunct="1">
        <a:lnSpc>
          <a:spcPct val="100000"/>
        </a:lnSpc>
        <a:spcBef>
          <a:spcPct val="20000"/>
        </a:spcBef>
        <a:spcAft>
          <a:spcPct val="0"/>
        </a:spcAft>
        <a:buClrTx/>
        <a:buSzTx/>
        <a:buFontTx/>
        <a:buChar char="–"/>
        <a:tabLst/>
        <a:defRPr kumimoji="1" sz="1620">
          <a:solidFill>
            <a:schemeClr val="tx1">
              <a:lumMod val="85000"/>
              <a:lumOff val="15000"/>
            </a:schemeClr>
          </a:solidFill>
          <a:latin typeface="+mn-lt"/>
          <a:ea typeface="+mn-ea"/>
        </a:defRPr>
      </a:lvl2pPr>
      <a:lvl3pPr marL="1379215" marR="0" indent="-274319" algn="l" defTabSz="1097276" rtl="0" eaLnBrk="1" fontAlgn="base" latinLnBrk="0" hangingPunct="1">
        <a:lnSpc>
          <a:spcPct val="100000"/>
        </a:lnSpc>
        <a:spcBef>
          <a:spcPct val="20000"/>
        </a:spcBef>
        <a:spcAft>
          <a:spcPct val="0"/>
        </a:spcAft>
        <a:buClrTx/>
        <a:buSzTx/>
        <a:buFontTx/>
        <a:buChar char="•"/>
        <a:tabLst/>
        <a:defRPr kumimoji="1" sz="1440">
          <a:solidFill>
            <a:schemeClr val="tx1">
              <a:lumMod val="85000"/>
              <a:lumOff val="15000"/>
            </a:schemeClr>
          </a:solidFill>
          <a:latin typeface="+mn-lt"/>
          <a:ea typeface="+mn-ea"/>
        </a:defRPr>
      </a:lvl3pPr>
      <a:lvl4pPr marL="1931663" marR="0" indent="-274319" algn="l" defTabSz="1097276" rtl="0" eaLnBrk="1" fontAlgn="base" latinLnBrk="0" hangingPunct="1">
        <a:lnSpc>
          <a:spcPct val="100000"/>
        </a:lnSpc>
        <a:spcBef>
          <a:spcPct val="20000"/>
        </a:spcBef>
        <a:spcAft>
          <a:spcPct val="0"/>
        </a:spcAft>
        <a:buClrTx/>
        <a:buSzTx/>
        <a:buFontTx/>
        <a:buChar char="–"/>
        <a:tabLst/>
        <a:defRPr kumimoji="1" sz="1260">
          <a:solidFill>
            <a:schemeClr val="tx1">
              <a:lumMod val="85000"/>
              <a:lumOff val="15000"/>
            </a:schemeClr>
          </a:solidFill>
          <a:latin typeface="+mn-lt"/>
          <a:ea typeface="+mn-ea"/>
        </a:defRPr>
      </a:lvl4pPr>
      <a:lvl5pPr marL="2486016" marR="0" indent="-274319" algn="l" defTabSz="1097276" rtl="0" eaLnBrk="1" fontAlgn="base" latinLnBrk="0" hangingPunct="1">
        <a:lnSpc>
          <a:spcPct val="100000"/>
        </a:lnSpc>
        <a:spcBef>
          <a:spcPct val="20000"/>
        </a:spcBef>
        <a:spcAft>
          <a:spcPct val="0"/>
        </a:spcAft>
        <a:buClrTx/>
        <a:buSzTx/>
        <a:buFontTx/>
        <a:buChar char="»"/>
        <a:tabLst/>
        <a:defRPr kumimoji="1" sz="1260">
          <a:solidFill>
            <a:schemeClr val="tx1">
              <a:lumMod val="85000"/>
              <a:lumOff val="15000"/>
            </a:schemeClr>
          </a:solidFill>
          <a:latin typeface="+mn-lt"/>
          <a:ea typeface="+mn-ea"/>
        </a:defRPr>
      </a:lvl5pPr>
      <a:lvl6pPr marL="2263132" indent="-205739" algn="l" rtl="0" fontAlgn="base">
        <a:spcBef>
          <a:spcPct val="20000"/>
        </a:spcBef>
        <a:spcAft>
          <a:spcPct val="0"/>
        </a:spcAft>
        <a:buChar char="»"/>
        <a:defRPr kumimoji="1" sz="1800">
          <a:solidFill>
            <a:srgbClr val="4D4D4D"/>
          </a:solidFill>
          <a:latin typeface="+mn-lt"/>
          <a:ea typeface="+mn-ea"/>
        </a:defRPr>
      </a:lvl6pPr>
      <a:lvl7pPr marL="2674609" indent="-205739" algn="l" rtl="0" fontAlgn="base">
        <a:spcBef>
          <a:spcPct val="20000"/>
        </a:spcBef>
        <a:spcAft>
          <a:spcPct val="0"/>
        </a:spcAft>
        <a:buChar char="»"/>
        <a:defRPr kumimoji="1" sz="1800">
          <a:solidFill>
            <a:srgbClr val="4D4D4D"/>
          </a:solidFill>
          <a:latin typeface="+mn-lt"/>
          <a:ea typeface="+mn-ea"/>
        </a:defRPr>
      </a:lvl7pPr>
      <a:lvl8pPr marL="3086088" indent="-205739" algn="l" rtl="0" fontAlgn="base">
        <a:spcBef>
          <a:spcPct val="20000"/>
        </a:spcBef>
        <a:spcAft>
          <a:spcPct val="0"/>
        </a:spcAft>
        <a:buChar char="»"/>
        <a:defRPr kumimoji="1" sz="1800">
          <a:solidFill>
            <a:srgbClr val="4D4D4D"/>
          </a:solidFill>
          <a:latin typeface="+mn-lt"/>
          <a:ea typeface="+mn-ea"/>
        </a:defRPr>
      </a:lvl8pPr>
      <a:lvl9pPr marL="3497566" indent="-205739" algn="l" rtl="0" fontAlgn="base">
        <a:spcBef>
          <a:spcPct val="20000"/>
        </a:spcBef>
        <a:spcAft>
          <a:spcPct val="0"/>
        </a:spcAft>
        <a:buChar char="»"/>
        <a:defRPr kumimoji="1" sz="1800">
          <a:solidFill>
            <a:srgbClr val="4D4D4D"/>
          </a:solidFill>
          <a:latin typeface="+mn-lt"/>
          <a:ea typeface="+mn-ea"/>
        </a:defRPr>
      </a:lvl9pPr>
    </p:bodyStyle>
    <p:otherStyle>
      <a:defPPr>
        <a:defRPr lang="zh-TW"/>
      </a:defPPr>
      <a:lvl1pPr marL="0" algn="l" defTabSz="822957" rtl="0" eaLnBrk="1" latinLnBrk="0" hangingPunct="1">
        <a:defRPr sz="1620" kern="1200">
          <a:solidFill>
            <a:schemeClr val="tx1"/>
          </a:solidFill>
          <a:latin typeface="+mn-lt"/>
          <a:ea typeface="+mn-ea"/>
          <a:cs typeface="+mn-cs"/>
        </a:defRPr>
      </a:lvl1pPr>
      <a:lvl2pPr marL="411479" algn="l" defTabSz="822957" rtl="0" eaLnBrk="1" latinLnBrk="0" hangingPunct="1">
        <a:defRPr sz="1620" kern="1200">
          <a:solidFill>
            <a:schemeClr val="tx1"/>
          </a:solidFill>
          <a:latin typeface="+mn-lt"/>
          <a:ea typeface="+mn-ea"/>
          <a:cs typeface="+mn-cs"/>
        </a:defRPr>
      </a:lvl2pPr>
      <a:lvl3pPr marL="822957" algn="l" defTabSz="822957" rtl="0" eaLnBrk="1" latinLnBrk="0" hangingPunct="1">
        <a:defRPr sz="1620" kern="1200">
          <a:solidFill>
            <a:schemeClr val="tx1"/>
          </a:solidFill>
          <a:latin typeface="+mn-lt"/>
          <a:ea typeface="+mn-ea"/>
          <a:cs typeface="+mn-cs"/>
        </a:defRPr>
      </a:lvl3pPr>
      <a:lvl4pPr marL="1234435" algn="l" defTabSz="822957" rtl="0" eaLnBrk="1" latinLnBrk="0" hangingPunct="1">
        <a:defRPr sz="1620" kern="1200">
          <a:solidFill>
            <a:schemeClr val="tx1"/>
          </a:solidFill>
          <a:latin typeface="+mn-lt"/>
          <a:ea typeface="+mn-ea"/>
          <a:cs typeface="+mn-cs"/>
        </a:defRPr>
      </a:lvl4pPr>
      <a:lvl5pPr marL="1645913" algn="l" defTabSz="822957" rtl="0" eaLnBrk="1" latinLnBrk="0" hangingPunct="1">
        <a:defRPr sz="1620" kern="1200">
          <a:solidFill>
            <a:schemeClr val="tx1"/>
          </a:solidFill>
          <a:latin typeface="+mn-lt"/>
          <a:ea typeface="+mn-ea"/>
          <a:cs typeface="+mn-cs"/>
        </a:defRPr>
      </a:lvl5pPr>
      <a:lvl6pPr marL="2057392" algn="l" defTabSz="822957" rtl="0" eaLnBrk="1" latinLnBrk="0" hangingPunct="1">
        <a:defRPr sz="1620" kern="1200">
          <a:solidFill>
            <a:schemeClr val="tx1"/>
          </a:solidFill>
          <a:latin typeface="+mn-lt"/>
          <a:ea typeface="+mn-ea"/>
          <a:cs typeface="+mn-cs"/>
        </a:defRPr>
      </a:lvl6pPr>
      <a:lvl7pPr marL="2468870" algn="l" defTabSz="822957" rtl="0" eaLnBrk="1" latinLnBrk="0" hangingPunct="1">
        <a:defRPr sz="1620" kern="1200">
          <a:solidFill>
            <a:schemeClr val="tx1"/>
          </a:solidFill>
          <a:latin typeface="+mn-lt"/>
          <a:ea typeface="+mn-ea"/>
          <a:cs typeface="+mn-cs"/>
        </a:defRPr>
      </a:lvl7pPr>
      <a:lvl8pPr marL="2880349" algn="l" defTabSz="822957" rtl="0" eaLnBrk="1" latinLnBrk="0" hangingPunct="1">
        <a:defRPr sz="1620" kern="1200">
          <a:solidFill>
            <a:schemeClr val="tx1"/>
          </a:solidFill>
          <a:latin typeface="+mn-lt"/>
          <a:ea typeface="+mn-ea"/>
          <a:cs typeface="+mn-cs"/>
        </a:defRPr>
      </a:lvl8pPr>
      <a:lvl9pPr marL="3291827" algn="l" defTabSz="822957"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hyperlink" Target="https://zh.wikipedia.org/wiki/%E8%BD%AF%E4%BB%B6%E8%AE%BE%E8%AE%A1" TargetMode="External"/><Relationship Id="rId3" Type="http://schemas.openxmlformats.org/officeDocument/2006/relationships/hyperlink" Target="https://en.wikipedia.org/wiki/Software_testing" TargetMode="External"/><Relationship Id="rId7" Type="http://schemas.openxmlformats.org/officeDocument/2006/relationships/hyperlink" Target="https://zh.wikipedia.org/wiki/%E6%A8%A1%E7%B5%84_(%E7%A8%8B%E5%BC%8F%E8%A8%AD%E8%A8%88)"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18.xml"/><Relationship Id="rId6" Type="http://schemas.openxmlformats.org/officeDocument/2006/relationships/hyperlink" Target="https://zh.wikipedia.org/wiki/%E8%AE%A1%E7%AE%97%E6%9C%BA%E7%BC%96%E7%A8%8B" TargetMode="External"/><Relationship Id="rId5" Type="http://schemas.openxmlformats.org/officeDocument/2006/relationships/hyperlink" Target="https://en.wikipedia.org/wiki/Unit_testing" TargetMode="External"/><Relationship Id="rId10" Type="http://schemas.openxmlformats.org/officeDocument/2006/relationships/hyperlink" Target="https://zh.wikipedia.org/wiki/%E5%8D%95%E5%85%83%E6%B5%8B%E8%AF%95" TargetMode="External"/><Relationship Id="rId4" Type="http://schemas.openxmlformats.org/officeDocument/2006/relationships/hyperlink" Target="https://en.wikipedia.org/wiki/Source_code" TargetMode="External"/><Relationship Id="rId9" Type="http://schemas.openxmlformats.org/officeDocument/2006/relationships/hyperlink" Target="https://zh.wikipedia.org/wiki/%E9%81%8E%E7%A8%8B%E5%8C%96%E7%B7%A8%E7%A8%8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www.simpleorientedarchitecture.com/defining-test-boundaries/"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etds.lib.ncku.edu.tw/etdservice/view_metadata?etdun=U0026-0812200914262092" TargetMode="Externa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hyperlink" Target="https://dzone.com/articles/7-popular-unit-test-naming"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hyperlink" Target="http://typemock.com/" TargetMode="External"/><Relationship Id="rId2" Type="http://schemas.openxmlformats.org/officeDocument/2006/relationships/hyperlink" Target="https://msdn.microsoft.com/zh-tw/library/hh549175(v=vs.110).aspx"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webcache.googleusercontent.com/search?q=cache:vBX0O5MBT5cJ:https://www.economist.com/technology-quarterly/2003/06/21/building-a-better-bug-trap&amp;hl=zh-TW&amp;gl=tw&amp;strip=1&amp;vwsrc=0"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dzone.com/articles/top-8-benefits-of-unit-testing"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991544" y="2209800"/>
            <a:ext cx="101806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defRPr/>
            </a:pPr>
            <a:r>
              <a:rPr lang="en-US" altLang="zh-TW" sz="4400" dirty="0" smtClean="0">
                <a:solidFill>
                  <a:srgbClr val="000000"/>
                </a:solidFill>
                <a:latin typeface="微軟正黑體" panose="020B0604030504040204" pitchFamily="34" charset="-120"/>
                <a:ea typeface="微軟正黑體" panose="020B0604030504040204" pitchFamily="34" charset="-120"/>
              </a:rPr>
              <a:t>UT: JUnit with Spring Boot</a:t>
            </a:r>
            <a:endParaRPr lang="en-US" altLang="zh-TW" sz="4400" dirty="0">
              <a:solidFill>
                <a:srgbClr val="000000"/>
              </a:solidFill>
              <a:latin typeface="微軟正黑體" panose="020B0604030504040204" pitchFamily="34" charset="-120"/>
              <a:ea typeface="微軟正黑體" panose="020B0604030504040204" pitchFamily="34" charset="-120"/>
            </a:endParaRPr>
          </a:p>
        </p:txBody>
      </p:sp>
      <p:sp>
        <p:nvSpPr>
          <p:cNvPr id="3" name="Text Box 5">
            <a:extLst>
              <a:ext uri="{FF2B5EF4-FFF2-40B4-BE49-F238E27FC236}">
                <a16:creationId xmlns:a16="http://schemas.microsoft.com/office/drawing/2014/main" id="{0B1CAF69-FB1D-4034-B23A-A16064C3721B}"/>
              </a:ext>
            </a:extLst>
          </p:cNvPr>
          <p:cNvSpPr txBox="1">
            <a:spLocks noChangeArrowheads="1"/>
          </p:cNvSpPr>
          <p:nvPr/>
        </p:nvSpPr>
        <p:spPr bwMode="auto">
          <a:xfrm>
            <a:off x="6528048" y="5229200"/>
            <a:ext cx="4876800"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6700"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342900" indent="-342900">
              <a:lnSpc>
                <a:spcPct val="125000"/>
              </a:lnSpc>
              <a:spcBef>
                <a:spcPct val="20000"/>
              </a:spcBef>
              <a:buFont typeface="微軟正黑體" panose="020B0604030504040204" pitchFamily="34" charset="-120"/>
              <a:buChar char="■"/>
              <a:defRPr/>
            </a:pPr>
            <a:r>
              <a:rPr lang="en-US" altLang="zh-TW" sz="2200" b="1" dirty="0" smtClean="0">
                <a:solidFill>
                  <a:srgbClr val="000000">
                    <a:lumMod val="50000"/>
                    <a:lumOff val="50000"/>
                  </a:srgbClr>
                </a:solidFill>
                <a:ea typeface="細明體" pitchFamily="49" charset="-120"/>
              </a:rPr>
              <a:t>Black FH Wang</a:t>
            </a:r>
            <a:endParaRPr lang="en-US" altLang="en-US" sz="2200" b="1" dirty="0">
              <a:solidFill>
                <a:srgbClr val="000000">
                  <a:lumMod val="50000"/>
                  <a:lumOff val="50000"/>
                </a:srgbClr>
              </a:solidFill>
              <a:ea typeface="細明體" pitchFamily="49" charset="-120"/>
            </a:endParaRPr>
          </a:p>
          <a:p>
            <a:pPr marL="342900" indent="-342900">
              <a:lnSpc>
                <a:spcPct val="125000"/>
              </a:lnSpc>
              <a:spcBef>
                <a:spcPct val="20000"/>
              </a:spcBef>
              <a:buFont typeface="微軟正黑體" panose="020B0604030504040204" pitchFamily="34" charset="-120"/>
              <a:buChar char="■"/>
              <a:defRPr/>
            </a:pPr>
            <a:r>
              <a:rPr lang="en-US" altLang="zh-TW" sz="2200" b="1" dirty="0" smtClean="0">
                <a:solidFill>
                  <a:srgbClr val="000000">
                    <a:lumMod val="50000"/>
                    <a:lumOff val="50000"/>
                  </a:srgbClr>
                </a:solidFill>
                <a:latin typeface="Arial"/>
                <a:ea typeface="細明體" pitchFamily="49" charset="-120"/>
              </a:rPr>
              <a:t>2020/04/10</a:t>
            </a:r>
            <a:endParaRPr lang="en-US" altLang="en-US" sz="2200" b="1" dirty="0">
              <a:solidFill>
                <a:srgbClr val="000000">
                  <a:lumMod val="50000"/>
                  <a:lumOff val="50000"/>
                </a:srgbClr>
              </a:solidFill>
              <a:latin typeface="Arial"/>
              <a:ea typeface="細明體" pitchFamily="49" charset="-120"/>
            </a:endParaRPr>
          </a:p>
        </p:txBody>
      </p:sp>
    </p:spTree>
    <p:extLst>
      <p:ext uri="{BB962C8B-B14F-4D97-AF65-F5344CB8AC3E}">
        <p14:creationId xmlns:p14="http://schemas.microsoft.com/office/powerpoint/2010/main" val="1252007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7600" y="1600201"/>
            <a:ext cx="7062606" cy="2260847"/>
          </a:xfrm>
        </p:spPr>
        <p:txBody>
          <a:bodyPr/>
          <a:lstStyle/>
          <a:p>
            <a:r>
              <a:rPr lang="zh-TW" altLang="en-US" sz="2400" dirty="0" smtClean="0"/>
              <a:t>當你負責維護舊系統時，不可考的除了規格文件還有參與開發的前同事們，然後老闆拍拍你的肩膀說「</a:t>
            </a:r>
            <a:r>
              <a:rPr lang="zh-TW" altLang="en-US" sz="2400" dirty="0" smtClean="0"/>
              <a:t>這個新需求很</a:t>
            </a:r>
            <a:r>
              <a:rPr lang="zh-TW" altLang="en-US" sz="2400" dirty="0" smtClean="0"/>
              <a:t>簡單的，一下就改好了」</a:t>
            </a:r>
            <a:endParaRPr lang="zh-TW" altLang="en-US" sz="2400" dirty="0"/>
          </a:p>
        </p:txBody>
      </p:sp>
      <p:sp>
        <p:nvSpPr>
          <p:cNvPr id="3" name="標題 2"/>
          <p:cNvSpPr>
            <a:spLocks noGrp="1"/>
          </p:cNvSpPr>
          <p:nvPr>
            <p:ph type="title"/>
          </p:nvPr>
        </p:nvSpPr>
        <p:spPr/>
        <p:txBody>
          <a:bodyPr/>
          <a:lstStyle/>
          <a:p>
            <a:r>
              <a:rPr lang="en-US" altLang="zh-TW" dirty="0" smtClean="0"/>
              <a:t>Why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10</a:t>
            </a:fld>
            <a:endParaRPr lang="en-US" altLang="zh-TW" dirty="0"/>
          </a:p>
        </p:txBody>
      </p:sp>
      <p:pic>
        <p:nvPicPr>
          <p:cNvPr id="3078" name="Picture 6" descr="Stuck in legacy code hell? Here are some few thoughts to help you ..."/>
          <p:cNvPicPr>
            <a:picLocks noChangeAspect="1" noChangeArrowheads="1"/>
          </p:cNvPicPr>
          <p:nvPr/>
        </p:nvPicPr>
        <p:blipFill rotWithShape="1">
          <a:blip r:embed="rId2">
            <a:extLst>
              <a:ext uri="{28A0092B-C50C-407E-A947-70E740481C1C}">
                <a14:useLocalDpi xmlns:a14="http://schemas.microsoft.com/office/drawing/2010/main" val="0"/>
              </a:ext>
            </a:extLst>
          </a:blip>
          <a:srcRect l="24094" r="27711"/>
          <a:stretch/>
        </p:blipFill>
        <p:spPr bwMode="auto">
          <a:xfrm>
            <a:off x="8256239" y="1600201"/>
            <a:ext cx="3895103" cy="4525963"/>
          </a:xfrm>
          <a:prstGeom prst="rect">
            <a:avLst/>
          </a:prstGeom>
          <a:noFill/>
          <a:extLst>
            <a:ext uri="{909E8E84-426E-40DD-AFC4-6F175D3DCCD1}">
              <a14:hiddenFill xmlns:a14="http://schemas.microsoft.com/office/drawing/2010/main">
                <a:solidFill>
                  <a:srgbClr val="FFFFFF"/>
                </a:solidFill>
              </a14:hiddenFill>
            </a:ext>
          </a:extLst>
        </p:spPr>
      </p:pic>
      <p:sp>
        <p:nvSpPr>
          <p:cNvPr id="8" name="內容版面配置區 1"/>
          <p:cNvSpPr txBox="1">
            <a:spLocks/>
          </p:cNvSpPr>
          <p:nvPr/>
        </p:nvSpPr>
        <p:spPr bwMode="auto">
          <a:xfrm>
            <a:off x="1117600" y="3861048"/>
            <a:ext cx="7062606" cy="226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r>
              <a:rPr lang="zh-TW" altLang="en-US" sz="2400" kern="0" dirty="0" smtClean="0"/>
              <a:t>品質好的單元測試就像規格書一樣，讓你快速瞭解功能規格，重要的是它還能執行幫你做測試</a:t>
            </a:r>
            <a:endParaRPr lang="zh-TW" altLang="en-US" sz="2400" kern="0" dirty="0"/>
          </a:p>
        </p:txBody>
      </p:sp>
    </p:spTree>
    <p:extLst>
      <p:ext uri="{BB962C8B-B14F-4D97-AF65-F5344CB8AC3E}">
        <p14:creationId xmlns:p14="http://schemas.microsoft.com/office/powerpoint/2010/main" val="2488638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7600" y="1600201"/>
            <a:ext cx="6418560" cy="2260847"/>
          </a:xfrm>
        </p:spPr>
        <p:txBody>
          <a:bodyPr/>
          <a:lstStyle/>
          <a:p>
            <a:r>
              <a:rPr lang="zh-TW" altLang="en-US" sz="2400" dirty="0" smtClean="0"/>
              <a:t>你以為再理所當然不過，簡單到不能再簡單的程式，結果在系統上線時出錯，讓你懷疑是使用者的人品問題</a:t>
            </a:r>
            <a:endParaRPr lang="zh-TW" altLang="en-US" sz="2400" dirty="0"/>
          </a:p>
        </p:txBody>
      </p:sp>
      <p:sp>
        <p:nvSpPr>
          <p:cNvPr id="3" name="標題 2"/>
          <p:cNvSpPr>
            <a:spLocks noGrp="1"/>
          </p:cNvSpPr>
          <p:nvPr>
            <p:ph type="title"/>
          </p:nvPr>
        </p:nvSpPr>
        <p:spPr/>
        <p:txBody>
          <a:bodyPr/>
          <a:lstStyle/>
          <a:p>
            <a:r>
              <a:rPr lang="en-US" altLang="zh-TW" dirty="0" smtClean="0"/>
              <a:t>Why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11</a:t>
            </a:fld>
            <a:endParaRPr lang="en-US" altLang="zh-TW" dirty="0"/>
          </a:p>
        </p:txBody>
      </p:sp>
      <p:sp>
        <p:nvSpPr>
          <p:cNvPr id="8" name="內容版面配置區 1"/>
          <p:cNvSpPr txBox="1">
            <a:spLocks/>
          </p:cNvSpPr>
          <p:nvPr/>
        </p:nvSpPr>
        <p:spPr bwMode="auto">
          <a:xfrm>
            <a:off x="1117600" y="3861048"/>
            <a:ext cx="6418560" cy="226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r>
              <a:rPr lang="zh-TW" altLang="en-US" sz="2400" kern="0" dirty="0" smtClean="0"/>
              <a:t>單元測試可以立馬驗證你寫出來的程式，有沒有照你想的方式執行並產出預期的結果；別忘了，魔鬼都藏在細節裡</a:t>
            </a:r>
            <a:endParaRPr lang="zh-TW" altLang="en-US" sz="2400" kern="0" dirty="0"/>
          </a:p>
        </p:txBody>
      </p:sp>
      <p:pic>
        <p:nvPicPr>
          <p:cNvPr id="5" name="圖片 4"/>
          <p:cNvPicPr>
            <a:picLocks noChangeAspect="1"/>
          </p:cNvPicPr>
          <p:nvPr/>
        </p:nvPicPr>
        <p:blipFill>
          <a:blip r:embed="rId2"/>
          <a:stretch>
            <a:fillRect/>
          </a:stretch>
        </p:blipFill>
        <p:spPr>
          <a:xfrm>
            <a:off x="7392144" y="2334227"/>
            <a:ext cx="4713925" cy="2069528"/>
          </a:xfrm>
          <a:prstGeom prst="rect">
            <a:avLst/>
          </a:prstGeom>
        </p:spPr>
      </p:pic>
    </p:spTree>
    <p:extLst>
      <p:ext uri="{BB962C8B-B14F-4D97-AF65-F5344CB8AC3E}">
        <p14:creationId xmlns:p14="http://schemas.microsoft.com/office/powerpoint/2010/main" val="1264832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87040" y="1268760"/>
            <a:ext cx="10769600" cy="5040560"/>
          </a:xfrm>
        </p:spPr>
        <p:txBody>
          <a:bodyPr/>
          <a:lstStyle/>
          <a:p>
            <a:r>
              <a:rPr lang="en-US" altLang="zh-TW" sz="2800" dirty="0" smtClean="0"/>
              <a:t>Pros</a:t>
            </a:r>
          </a:p>
          <a:p>
            <a:pPr lvl="1"/>
            <a:r>
              <a:rPr lang="zh-TW" altLang="en-US" sz="2400" dirty="0" smtClean="0"/>
              <a:t>寫一次可以用很久，隨時想驗證就跑一下</a:t>
            </a:r>
            <a:endParaRPr lang="en-US" altLang="zh-TW" sz="2400" dirty="0" smtClean="0"/>
          </a:p>
          <a:p>
            <a:pPr lvl="1"/>
            <a:r>
              <a:rPr lang="zh-TW" altLang="en-US" sz="2400" dirty="0" smtClean="0"/>
              <a:t>早期發現早期治療，</a:t>
            </a:r>
            <a:r>
              <a:rPr lang="zh-TW" altLang="en-US" sz="2400" dirty="0"/>
              <a:t>終究</a:t>
            </a:r>
            <a:r>
              <a:rPr lang="zh-TW" altLang="en-US" sz="2400" dirty="0" smtClean="0"/>
              <a:t>是你的</a:t>
            </a:r>
            <a:r>
              <a:rPr lang="en-US" altLang="zh-TW" sz="2400" dirty="0" smtClean="0"/>
              <a:t>bug</a:t>
            </a:r>
            <a:r>
              <a:rPr lang="zh-TW" altLang="en-US" sz="2400" dirty="0" smtClean="0"/>
              <a:t>，早點改不好嗎</a:t>
            </a:r>
            <a:endParaRPr lang="en-US" altLang="zh-TW" sz="2400" dirty="0" smtClean="0"/>
          </a:p>
          <a:p>
            <a:pPr lvl="1"/>
            <a:r>
              <a:rPr lang="zh-TW" altLang="en-US" sz="2400" dirty="0" smtClean="0"/>
              <a:t>重構利器，有單元測試就是有保障</a:t>
            </a:r>
            <a:endParaRPr lang="en-US" altLang="zh-TW" sz="2400" dirty="0" smtClean="0"/>
          </a:p>
          <a:p>
            <a:pPr lvl="1"/>
            <a:r>
              <a:rPr lang="zh-TW" altLang="en-US" sz="2400" dirty="0" smtClean="0"/>
              <a:t>為了要通過單元測試寫出來的程式通常都比較耐操</a:t>
            </a:r>
            <a:endParaRPr lang="en-US" altLang="zh-TW" sz="2400" dirty="0" smtClean="0"/>
          </a:p>
          <a:p>
            <a:pPr lvl="1"/>
            <a:r>
              <a:rPr lang="zh-TW" altLang="en-US" sz="2400" dirty="0" smtClean="0"/>
              <a:t>讓</a:t>
            </a:r>
            <a:r>
              <a:rPr lang="en-US" altLang="zh-TW" sz="2400" dirty="0" smtClean="0"/>
              <a:t>code review</a:t>
            </a:r>
            <a:r>
              <a:rPr lang="zh-TW" altLang="en-US" sz="2400" dirty="0" smtClean="0"/>
              <a:t>變簡單，可以順便</a:t>
            </a:r>
            <a:r>
              <a:rPr lang="en-US" altLang="zh-TW" sz="2400" dirty="0" smtClean="0"/>
              <a:t>review</a:t>
            </a:r>
            <a:r>
              <a:rPr lang="zh-TW" altLang="en-US" sz="2400" dirty="0" smtClean="0"/>
              <a:t>單元測試寫的好不好</a:t>
            </a:r>
            <a:endParaRPr lang="en-US" altLang="zh-TW" sz="800" dirty="0" smtClean="0"/>
          </a:p>
          <a:p>
            <a:r>
              <a:rPr lang="en-US" altLang="zh-TW" sz="2800" dirty="0" smtClean="0"/>
              <a:t>Cons</a:t>
            </a:r>
          </a:p>
          <a:p>
            <a:pPr lvl="1"/>
            <a:r>
              <a:rPr lang="zh-TW" altLang="en-US" sz="2400" dirty="0" smtClean="0"/>
              <a:t>單元測試沒辦法找到所有的</a:t>
            </a:r>
            <a:r>
              <a:rPr lang="en-US" altLang="zh-TW" sz="2400" dirty="0" smtClean="0"/>
              <a:t>bug</a:t>
            </a:r>
            <a:endParaRPr lang="en-US" altLang="zh-TW" sz="2400" dirty="0" smtClean="0">
              <a:solidFill>
                <a:srgbClr val="C00000"/>
              </a:solidFill>
            </a:endParaRPr>
          </a:p>
          <a:p>
            <a:pPr lvl="1"/>
            <a:r>
              <a:rPr lang="zh-TW" altLang="en-US" sz="2400" dirty="0" smtClean="0"/>
              <a:t>增加開發時間</a:t>
            </a:r>
            <a:endParaRPr lang="en-US" altLang="zh-TW" sz="2400" dirty="0" smtClean="0">
              <a:solidFill>
                <a:srgbClr val="C00000"/>
              </a:solidFill>
            </a:endParaRPr>
          </a:p>
          <a:p>
            <a:pPr lvl="1"/>
            <a:r>
              <a:rPr lang="en-US" altLang="zh-TW" sz="2400" dirty="0" smtClean="0"/>
              <a:t>PG</a:t>
            </a:r>
            <a:r>
              <a:rPr lang="zh-TW" altLang="en-US" sz="2400" dirty="0" smtClean="0"/>
              <a:t>需要額外訓練</a:t>
            </a:r>
            <a:endParaRPr lang="en-US" altLang="zh-TW" sz="2400" dirty="0" smtClean="0">
              <a:solidFill>
                <a:srgbClr val="C00000"/>
              </a:solidFill>
            </a:endParaRPr>
          </a:p>
          <a:p>
            <a:pPr lvl="1"/>
            <a:r>
              <a:rPr lang="zh-TW" altLang="en-US" sz="2400" dirty="0" smtClean="0"/>
              <a:t>要做單元測試通常需要修改舊程式才行</a:t>
            </a:r>
            <a:endParaRPr lang="zh-TW" altLang="en-US" sz="2400" dirty="0">
              <a:solidFill>
                <a:srgbClr val="C00000"/>
              </a:solidFill>
            </a:endParaRPr>
          </a:p>
        </p:txBody>
      </p:sp>
      <p:sp>
        <p:nvSpPr>
          <p:cNvPr id="3" name="標題 2"/>
          <p:cNvSpPr>
            <a:spLocks noGrp="1"/>
          </p:cNvSpPr>
          <p:nvPr>
            <p:ph type="title"/>
          </p:nvPr>
        </p:nvSpPr>
        <p:spPr/>
        <p:txBody>
          <a:bodyPr/>
          <a:lstStyle/>
          <a:p>
            <a:r>
              <a:rPr lang="en-US" altLang="zh-TW" dirty="0" smtClean="0"/>
              <a:t>Why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12</a:t>
            </a:fld>
            <a:endParaRPr lang="en-US" altLang="zh-TW" dirty="0"/>
          </a:p>
        </p:txBody>
      </p:sp>
      <p:sp>
        <p:nvSpPr>
          <p:cNvPr id="5" name="矩形 4"/>
          <p:cNvSpPr/>
          <p:nvPr/>
        </p:nvSpPr>
        <p:spPr bwMode="auto">
          <a:xfrm>
            <a:off x="6096000" y="4437112"/>
            <a:ext cx="4392488" cy="5040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TW" sz="2400" kern="0" dirty="0">
                <a:solidFill>
                  <a:srgbClr val="C00000"/>
                </a:solidFill>
              </a:rPr>
              <a:t>–</a:t>
            </a:r>
            <a:r>
              <a:rPr kumimoji="1" lang="zh-TW" altLang="en-US" sz="2400" kern="0" dirty="0">
                <a:solidFill>
                  <a:srgbClr val="C00000"/>
                </a:solidFill>
              </a:rPr>
              <a:t> </a:t>
            </a:r>
            <a:r>
              <a:rPr kumimoji="1" lang="en-US" altLang="zh-TW" sz="2400" kern="0" dirty="0">
                <a:solidFill>
                  <a:srgbClr val="C00000"/>
                </a:solidFill>
              </a:rPr>
              <a:t>test coverage or test quality</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6" name="矩形 5"/>
          <p:cNvSpPr/>
          <p:nvPr/>
        </p:nvSpPr>
        <p:spPr bwMode="auto">
          <a:xfrm>
            <a:off x="3791744" y="4869160"/>
            <a:ext cx="4392488" cy="5040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TW" sz="2400" dirty="0">
                <a:solidFill>
                  <a:srgbClr val="C00000"/>
                </a:solidFill>
              </a:rPr>
              <a:t>–</a:t>
            </a:r>
            <a:r>
              <a:rPr lang="zh-TW" altLang="en-US" sz="2400" dirty="0">
                <a:solidFill>
                  <a:srgbClr val="C00000"/>
                </a:solidFill>
              </a:rPr>
              <a:t> 多了</a:t>
            </a:r>
            <a:r>
              <a:rPr lang="en-US" altLang="zh-TW" sz="2400" dirty="0">
                <a:solidFill>
                  <a:srgbClr val="C00000"/>
                </a:solidFill>
              </a:rPr>
              <a:t>testing</a:t>
            </a:r>
            <a:r>
              <a:rPr lang="zh-TW" altLang="en-US" sz="2400" dirty="0">
                <a:solidFill>
                  <a:srgbClr val="C00000"/>
                </a:solidFill>
              </a:rPr>
              <a:t> </a:t>
            </a:r>
            <a:r>
              <a:rPr lang="en-US" altLang="zh-TW" sz="2400" dirty="0">
                <a:solidFill>
                  <a:srgbClr val="C00000"/>
                </a:solidFill>
              </a:rPr>
              <a:t>code</a:t>
            </a:r>
            <a:r>
              <a:rPr lang="zh-TW" altLang="en-US" sz="2400" dirty="0">
                <a:solidFill>
                  <a:srgbClr val="C00000"/>
                </a:solidFill>
              </a:rPr>
              <a:t>要寫</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7" name="矩形 6"/>
          <p:cNvSpPr/>
          <p:nvPr/>
        </p:nvSpPr>
        <p:spPr bwMode="auto">
          <a:xfrm>
            <a:off x="4203588" y="5331172"/>
            <a:ext cx="4536504" cy="5040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TW" sz="2400" dirty="0">
                <a:solidFill>
                  <a:srgbClr val="C00000"/>
                </a:solidFill>
              </a:rPr>
              <a:t>–</a:t>
            </a:r>
            <a:r>
              <a:rPr lang="zh-TW" altLang="en-US" sz="2400" dirty="0">
                <a:solidFill>
                  <a:srgbClr val="C00000"/>
                </a:solidFill>
              </a:rPr>
              <a:t> 要會寫可以做單元測試的程式</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8" name="矩形 7"/>
          <p:cNvSpPr/>
          <p:nvPr/>
        </p:nvSpPr>
        <p:spPr bwMode="auto">
          <a:xfrm>
            <a:off x="7176120" y="5784883"/>
            <a:ext cx="4536504" cy="50405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TW" sz="2400" dirty="0">
                <a:solidFill>
                  <a:srgbClr val="C00000"/>
                </a:solidFill>
              </a:rPr>
              <a:t>–</a:t>
            </a:r>
            <a:r>
              <a:rPr lang="zh-TW" altLang="en-US" sz="2400" dirty="0">
                <a:solidFill>
                  <a:srgbClr val="C00000"/>
                </a:solidFill>
              </a:rPr>
              <a:t> 不改沒辦法跑單元測試</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11946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fade">
                                      <p:cBhvr>
                                        <p:cTn id="39" dur="500"/>
                                        <p:tgtEl>
                                          <p:spTgt spid="2">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ppt_x"/>
                                          </p:val>
                                        </p:tav>
                                        <p:tav tm="100000">
                                          <p:val>
                                            <p:strVal val="#ppt_x"/>
                                          </p:val>
                                        </p:tav>
                                      </p:tavLst>
                                    </p:anim>
                                    <p:anim calcmode="lin" valueType="num">
                                      <p:cBhvr additive="base">
                                        <p:cTn id="6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7600" y="1196753"/>
            <a:ext cx="10769600" cy="4929412"/>
          </a:xfrm>
        </p:spPr>
        <p:txBody>
          <a:bodyPr/>
          <a:lstStyle/>
          <a:p>
            <a:r>
              <a:rPr lang="en-US" altLang="zh-TW" sz="2400" dirty="0" smtClean="0"/>
              <a:t>In </a:t>
            </a:r>
            <a:r>
              <a:rPr lang="en-US" altLang="zh-TW" sz="2400" dirty="0" smtClean="0">
                <a:hlinkClick r:id="rId2" tooltip="Computer programming"/>
              </a:rPr>
              <a:t>computer programming</a:t>
            </a:r>
            <a:r>
              <a:rPr lang="en-US" altLang="zh-TW" sz="2400" dirty="0" smtClean="0"/>
              <a:t>, </a:t>
            </a:r>
            <a:r>
              <a:rPr lang="en-US" altLang="zh-TW" sz="2400" b="1" dirty="0" smtClean="0"/>
              <a:t>unit testing</a:t>
            </a:r>
            <a:r>
              <a:rPr lang="en-US" altLang="zh-TW" sz="2400" dirty="0" smtClean="0"/>
              <a:t> is a </a:t>
            </a:r>
            <a:r>
              <a:rPr lang="en-US" altLang="zh-TW" sz="2400" dirty="0" smtClean="0">
                <a:hlinkClick r:id="rId3" tooltip="Software testing"/>
              </a:rPr>
              <a:t>software testing</a:t>
            </a:r>
            <a:r>
              <a:rPr lang="en-US" altLang="zh-TW" sz="2400" dirty="0" smtClean="0"/>
              <a:t> method by which individual units of </a:t>
            </a:r>
            <a:r>
              <a:rPr lang="en-US" altLang="zh-TW" sz="2400" dirty="0" smtClean="0">
                <a:hlinkClick r:id="rId4" tooltip="Source code"/>
              </a:rPr>
              <a:t>source code</a:t>
            </a:r>
            <a:r>
              <a:rPr lang="en-US" altLang="zh-TW" sz="2400" dirty="0" smtClean="0"/>
              <a:t>, sets of one or more computer program modules together with associated control data, usage procedures, and operating procedures, are tested to determine whether they are fit for use</a:t>
            </a:r>
          </a:p>
          <a:p>
            <a:pPr lvl="1"/>
            <a:r>
              <a:rPr lang="en-US" altLang="zh-TW" sz="1800" dirty="0">
                <a:hlinkClick r:id="rId5"/>
              </a:rPr>
              <a:t>https://</a:t>
            </a:r>
            <a:r>
              <a:rPr lang="en-US" altLang="zh-TW" sz="1800" dirty="0" smtClean="0">
                <a:hlinkClick r:id="rId5"/>
              </a:rPr>
              <a:t>en.wikipedia.org/wiki/Unit_testing</a:t>
            </a:r>
            <a:endParaRPr lang="en-US" altLang="zh-TW" sz="1800" dirty="0" smtClean="0"/>
          </a:p>
          <a:p>
            <a:pPr lvl="1"/>
            <a:endParaRPr lang="en-US" altLang="zh-TW" sz="1400" dirty="0" smtClean="0"/>
          </a:p>
          <a:p>
            <a:pPr lvl="1"/>
            <a:endParaRPr lang="en-US" altLang="zh-TW" sz="1400" dirty="0" smtClean="0"/>
          </a:p>
          <a:p>
            <a:r>
              <a:rPr lang="zh-TW" altLang="en-US" sz="2400" dirty="0" smtClean="0"/>
              <a:t>在</a:t>
            </a:r>
            <a:r>
              <a:rPr lang="zh-TW" altLang="en-US" sz="2400" dirty="0">
                <a:hlinkClick r:id="rId6" tooltip="電腦編程"/>
              </a:rPr>
              <a:t>電腦編程</a:t>
            </a:r>
            <a:r>
              <a:rPr lang="zh-TW" altLang="en-US" sz="2400" dirty="0"/>
              <a:t>中，</a:t>
            </a:r>
            <a:r>
              <a:rPr lang="zh-TW" altLang="en-US" sz="2400" b="1" dirty="0"/>
              <a:t>單元測試</a:t>
            </a:r>
            <a:r>
              <a:rPr lang="zh-TW" altLang="en-US" sz="2400" dirty="0"/>
              <a:t>（英語：</a:t>
            </a:r>
            <a:r>
              <a:rPr lang="en-US" altLang="zh-TW" sz="2400" dirty="0"/>
              <a:t>Unit Testing</a:t>
            </a:r>
            <a:r>
              <a:rPr lang="zh-TW" altLang="en-US" sz="2400" dirty="0"/>
              <a:t>）又稱為</a:t>
            </a:r>
            <a:r>
              <a:rPr lang="zh-TW" altLang="en-US" sz="2400" b="1" dirty="0"/>
              <a:t>模組測試</a:t>
            </a:r>
            <a:r>
              <a:rPr lang="zh-TW" altLang="en-US" sz="2400" dirty="0"/>
              <a:t>，是針對</a:t>
            </a:r>
            <a:r>
              <a:rPr lang="zh-TW" altLang="en-US" sz="2400" dirty="0">
                <a:hlinkClick r:id="rId7" tooltip="模組 (程式設計)"/>
              </a:rPr>
              <a:t>程式模組</a:t>
            </a:r>
            <a:r>
              <a:rPr lang="zh-TW" altLang="en-US" sz="2400" dirty="0"/>
              <a:t>（</a:t>
            </a:r>
            <a:r>
              <a:rPr lang="zh-TW" altLang="en-US" sz="2400" dirty="0">
                <a:hlinkClick r:id="rId8" tooltip="軟體設計"/>
              </a:rPr>
              <a:t>軟體設計</a:t>
            </a:r>
            <a:r>
              <a:rPr lang="zh-TW" altLang="en-US" sz="2400" dirty="0"/>
              <a:t>的最小單位）來進行正確性檢驗的測試工作。程式單元是應用的最小可測試部件。在</a:t>
            </a:r>
            <a:r>
              <a:rPr lang="zh-TW" altLang="en-US" sz="2400" u="sng" dirty="0">
                <a:hlinkClick r:id="rId9"/>
              </a:rPr>
              <a:t>程序化編程</a:t>
            </a:r>
            <a:r>
              <a:rPr lang="zh-TW" altLang="en-US" sz="2400" dirty="0"/>
              <a:t>中，一個單元就是單個程式、函式、過程等；對於物件導向程式設計，最小單元就是方法，包括基礎類別（超類）、抽象類、或者衍生類別（子類）中的方法</a:t>
            </a:r>
            <a:r>
              <a:rPr lang="zh-TW" altLang="en-US" sz="2400" dirty="0" smtClean="0"/>
              <a:t>。</a:t>
            </a:r>
            <a:endParaRPr lang="en-US" altLang="zh-TW" dirty="0" smtClean="0"/>
          </a:p>
          <a:p>
            <a:pPr lvl="1"/>
            <a:r>
              <a:rPr lang="en-US" altLang="zh-TW" sz="1800" dirty="0" smtClean="0">
                <a:hlinkClick r:id="rId10"/>
              </a:rPr>
              <a:t>https</a:t>
            </a:r>
            <a:r>
              <a:rPr lang="en-US" altLang="zh-TW" sz="1800" dirty="0">
                <a:hlinkClick r:id="rId10"/>
              </a:rPr>
              <a:t>://zh.wikipedia.org/wiki/%</a:t>
            </a:r>
            <a:r>
              <a:rPr lang="en-US" altLang="zh-TW" sz="1800" dirty="0" smtClean="0">
                <a:hlinkClick r:id="rId10"/>
              </a:rPr>
              <a:t>E5%8D%95%E5%85%83%E6%B5%8B%E8%AF%95</a:t>
            </a:r>
            <a:endParaRPr lang="en-US" altLang="zh-TW" sz="1800" dirty="0">
              <a:hlinkClick r:id="rId5"/>
            </a:endParaRPr>
          </a:p>
        </p:txBody>
      </p:sp>
      <p:sp>
        <p:nvSpPr>
          <p:cNvPr id="3" name="標題 2"/>
          <p:cNvSpPr>
            <a:spLocks noGrp="1"/>
          </p:cNvSpPr>
          <p:nvPr>
            <p:ph type="title"/>
          </p:nvPr>
        </p:nvSpPr>
        <p:spPr/>
        <p:txBody>
          <a:bodyPr/>
          <a:lstStyle/>
          <a:p>
            <a:r>
              <a:rPr lang="en-US" altLang="zh-TW" dirty="0" smtClean="0"/>
              <a:t>What is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13</a:t>
            </a:fld>
            <a:endParaRPr lang="en-US" altLang="zh-TW" dirty="0"/>
          </a:p>
        </p:txBody>
      </p:sp>
    </p:spTree>
    <p:extLst>
      <p:ext uri="{BB962C8B-B14F-4D97-AF65-F5344CB8AC3E}">
        <p14:creationId xmlns:p14="http://schemas.microsoft.com/office/powerpoint/2010/main" val="4166129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551384" y="1173347"/>
            <a:ext cx="4896544" cy="4952818"/>
          </a:xfrm>
        </p:spPr>
        <p:txBody>
          <a:bodyPr/>
          <a:lstStyle/>
          <a:p>
            <a:r>
              <a:rPr lang="en-US" altLang="zh-TW" sz="2400" b="1" dirty="0" smtClean="0"/>
              <a:t>Domain</a:t>
            </a:r>
            <a:r>
              <a:rPr lang="en-US" altLang="zh-TW" sz="2400" dirty="0" smtClean="0"/>
              <a:t>: domain model</a:t>
            </a:r>
          </a:p>
          <a:p>
            <a:r>
              <a:rPr lang="en-US" altLang="zh-TW" sz="2400" b="1" dirty="0" smtClean="0"/>
              <a:t>Application</a:t>
            </a:r>
            <a:r>
              <a:rPr lang="en-US" altLang="zh-TW" sz="2400" dirty="0" smtClean="0"/>
              <a:t>: use case behind domain model</a:t>
            </a:r>
          </a:p>
          <a:p>
            <a:r>
              <a:rPr lang="en-US" altLang="zh-TW" sz="2400" b="1" dirty="0" smtClean="0"/>
              <a:t>Infrastructure</a:t>
            </a:r>
            <a:r>
              <a:rPr lang="en-US" altLang="zh-TW" sz="2400" dirty="0" smtClean="0"/>
              <a:t>: presentation, gateway to third parties, </a:t>
            </a:r>
            <a:r>
              <a:rPr lang="en-US" altLang="zh-TW" sz="2400" dirty="0" err="1" smtClean="0"/>
              <a:t>etc</a:t>
            </a:r>
            <a:endParaRPr lang="en-US" altLang="zh-TW" sz="2400" dirty="0" smtClean="0"/>
          </a:p>
          <a:p>
            <a:endParaRPr lang="en-US" altLang="zh-TW" sz="2400" dirty="0" smtClean="0"/>
          </a:p>
          <a:p>
            <a:r>
              <a:rPr lang="en-US" altLang="zh-TW" sz="2400" b="1" dirty="0" smtClean="0">
                <a:solidFill>
                  <a:srgbClr val="C00000"/>
                </a:solidFill>
              </a:rPr>
              <a:t>Where is unit test?</a:t>
            </a:r>
          </a:p>
          <a:p>
            <a:endParaRPr lang="en-US" altLang="zh-TW" sz="2400" b="1" dirty="0" smtClean="0">
              <a:solidFill>
                <a:srgbClr val="C00000"/>
              </a:solidFill>
            </a:endParaRPr>
          </a:p>
          <a:p>
            <a:r>
              <a:rPr lang="en-US" altLang="zh-TW" sz="2400" dirty="0">
                <a:solidFill>
                  <a:schemeClr val="tx1"/>
                </a:solidFill>
              </a:rPr>
              <a:t>It can test a single class</a:t>
            </a:r>
          </a:p>
          <a:p>
            <a:r>
              <a:rPr lang="en-US" altLang="zh-TW" sz="2400" dirty="0">
                <a:solidFill>
                  <a:schemeClr val="tx1"/>
                </a:solidFill>
              </a:rPr>
              <a:t>It can test a group of classes</a:t>
            </a:r>
          </a:p>
          <a:p>
            <a:r>
              <a:rPr lang="en-US" altLang="zh-TW" sz="2400" dirty="0">
                <a:solidFill>
                  <a:schemeClr val="tx1"/>
                </a:solidFill>
              </a:rPr>
              <a:t>It cap span the application and the domain layer</a:t>
            </a:r>
            <a:endParaRPr lang="zh-TW" altLang="en-US" sz="2400" dirty="0">
              <a:solidFill>
                <a:schemeClr val="tx1"/>
              </a:solidFill>
            </a:endParaRPr>
          </a:p>
        </p:txBody>
      </p:sp>
      <p:sp>
        <p:nvSpPr>
          <p:cNvPr id="3" name="標題 2"/>
          <p:cNvSpPr>
            <a:spLocks noGrp="1"/>
          </p:cNvSpPr>
          <p:nvPr>
            <p:ph type="title"/>
          </p:nvPr>
        </p:nvSpPr>
        <p:spPr/>
        <p:txBody>
          <a:bodyPr/>
          <a:lstStyle/>
          <a:p>
            <a:r>
              <a:rPr lang="en-US" altLang="zh-TW" dirty="0" smtClean="0"/>
              <a:t>What is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14</a:t>
            </a:fld>
            <a:endParaRPr lang="en-US" altLang="zh-TW" dirty="0"/>
          </a:p>
        </p:txBody>
      </p:sp>
      <p:pic>
        <p:nvPicPr>
          <p:cNvPr id="5" name="圖片 4"/>
          <p:cNvPicPr>
            <a:picLocks noChangeAspect="1"/>
          </p:cNvPicPr>
          <p:nvPr/>
        </p:nvPicPr>
        <p:blipFill>
          <a:blip r:embed="rId3"/>
          <a:stretch>
            <a:fillRect/>
          </a:stretch>
        </p:blipFill>
        <p:spPr>
          <a:xfrm>
            <a:off x="5447928" y="188640"/>
            <a:ext cx="6711424" cy="6241504"/>
          </a:xfrm>
          <a:prstGeom prst="rect">
            <a:avLst/>
          </a:prstGeom>
        </p:spPr>
      </p:pic>
      <p:sp>
        <p:nvSpPr>
          <p:cNvPr id="6" name="矩形 5"/>
          <p:cNvSpPr/>
          <p:nvPr/>
        </p:nvSpPr>
        <p:spPr bwMode="auto">
          <a:xfrm>
            <a:off x="479376" y="6170316"/>
            <a:ext cx="7200800" cy="4270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TW" dirty="0">
                <a:hlinkClick r:id="rId4"/>
              </a:rPr>
              <a:t>https://www.simpleorientedarchitecture.com/defining-test-boundaries/</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8" name="手繪多邊形 7"/>
          <p:cNvSpPr/>
          <p:nvPr/>
        </p:nvSpPr>
        <p:spPr bwMode="auto">
          <a:xfrm>
            <a:off x="6815138" y="295311"/>
            <a:ext cx="1202432" cy="756385"/>
          </a:xfrm>
          <a:custGeom>
            <a:avLst/>
            <a:gdLst>
              <a:gd name="connsiteX0" fmla="*/ 328612 w 1202432"/>
              <a:gd name="connsiteY0" fmla="*/ 4727 h 756385"/>
              <a:gd name="connsiteX1" fmla="*/ 428625 w 1202432"/>
              <a:gd name="connsiteY1" fmla="*/ 19014 h 756385"/>
              <a:gd name="connsiteX2" fmla="*/ 485775 w 1202432"/>
              <a:gd name="connsiteY2" fmla="*/ 33302 h 756385"/>
              <a:gd name="connsiteX3" fmla="*/ 657225 w 1202432"/>
              <a:gd name="connsiteY3" fmla="*/ 47589 h 756385"/>
              <a:gd name="connsiteX4" fmla="*/ 985837 w 1202432"/>
              <a:gd name="connsiteY4" fmla="*/ 76164 h 756385"/>
              <a:gd name="connsiteX5" fmla="*/ 1071562 w 1202432"/>
              <a:gd name="connsiteY5" fmla="*/ 119027 h 756385"/>
              <a:gd name="connsiteX6" fmla="*/ 1100137 w 1202432"/>
              <a:gd name="connsiteY6" fmla="*/ 161889 h 756385"/>
              <a:gd name="connsiteX7" fmla="*/ 1143000 w 1202432"/>
              <a:gd name="connsiteY7" fmla="*/ 204752 h 756385"/>
              <a:gd name="connsiteX8" fmla="*/ 1157287 w 1202432"/>
              <a:gd name="connsiteY8" fmla="*/ 247614 h 756385"/>
              <a:gd name="connsiteX9" fmla="*/ 1200150 w 1202432"/>
              <a:gd name="connsiteY9" fmla="*/ 304764 h 756385"/>
              <a:gd name="connsiteX10" fmla="*/ 1185862 w 1202432"/>
              <a:gd name="connsiteY10" fmla="*/ 561939 h 756385"/>
              <a:gd name="connsiteX11" fmla="*/ 1085850 w 1202432"/>
              <a:gd name="connsiteY11" fmla="*/ 661952 h 756385"/>
              <a:gd name="connsiteX12" fmla="*/ 1042987 w 1202432"/>
              <a:gd name="connsiteY12" fmla="*/ 690527 h 756385"/>
              <a:gd name="connsiteX13" fmla="*/ 857250 w 1202432"/>
              <a:gd name="connsiteY13" fmla="*/ 719102 h 756385"/>
              <a:gd name="connsiteX14" fmla="*/ 328612 w 1202432"/>
              <a:gd name="connsiteY14" fmla="*/ 719102 h 756385"/>
              <a:gd name="connsiteX15" fmla="*/ 242887 w 1202432"/>
              <a:gd name="connsiteY15" fmla="*/ 690527 h 756385"/>
              <a:gd name="connsiteX16" fmla="*/ 157162 w 1202432"/>
              <a:gd name="connsiteY16" fmla="*/ 633377 h 756385"/>
              <a:gd name="connsiteX17" fmla="*/ 100012 w 1202432"/>
              <a:gd name="connsiteY17" fmla="*/ 547652 h 756385"/>
              <a:gd name="connsiteX18" fmla="*/ 42862 w 1202432"/>
              <a:gd name="connsiteY18" fmla="*/ 447639 h 756385"/>
              <a:gd name="connsiteX19" fmla="*/ 14287 w 1202432"/>
              <a:gd name="connsiteY19" fmla="*/ 361914 h 756385"/>
              <a:gd name="connsiteX20" fmla="*/ 0 w 1202432"/>
              <a:gd name="connsiteY20" fmla="*/ 319052 h 756385"/>
              <a:gd name="connsiteX21" fmla="*/ 14287 w 1202432"/>
              <a:gd name="connsiteY21" fmla="*/ 161889 h 756385"/>
              <a:gd name="connsiteX22" fmla="*/ 28575 w 1202432"/>
              <a:gd name="connsiteY22" fmla="*/ 119027 h 756385"/>
              <a:gd name="connsiteX23" fmla="*/ 157162 w 1202432"/>
              <a:gd name="connsiteY23" fmla="*/ 47589 h 756385"/>
              <a:gd name="connsiteX24" fmla="*/ 200025 w 1202432"/>
              <a:gd name="connsiteY24" fmla="*/ 19014 h 756385"/>
              <a:gd name="connsiteX25" fmla="*/ 328612 w 1202432"/>
              <a:gd name="connsiteY25" fmla="*/ 4727 h 75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2432" h="756385">
                <a:moveTo>
                  <a:pt x="328612" y="4727"/>
                </a:moveTo>
                <a:cubicBezTo>
                  <a:pt x="366712" y="4727"/>
                  <a:pt x="395492" y="12990"/>
                  <a:pt x="428625" y="19014"/>
                </a:cubicBezTo>
                <a:cubicBezTo>
                  <a:pt x="447945" y="22527"/>
                  <a:pt x="466290" y="30866"/>
                  <a:pt x="485775" y="33302"/>
                </a:cubicBezTo>
                <a:cubicBezTo>
                  <a:pt x="542680" y="40415"/>
                  <a:pt x="600162" y="41883"/>
                  <a:pt x="657225" y="47589"/>
                </a:cubicBezTo>
                <a:cubicBezTo>
                  <a:pt x="981590" y="80026"/>
                  <a:pt x="473986" y="42042"/>
                  <a:pt x="985837" y="76164"/>
                </a:cubicBezTo>
                <a:cubicBezTo>
                  <a:pt x="1020698" y="87785"/>
                  <a:pt x="1043865" y="91330"/>
                  <a:pt x="1071562" y="119027"/>
                </a:cubicBezTo>
                <a:cubicBezTo>
                  <a:pt x="1083704" y="131169"/>
                  <a:pt x="1089144" y="148698"/>
                  <a:pt x="1100137" y="161889"/>
                </a:cubicBezTo>
                <a:cubicBezTo>
                  <a:pt x="1113072" y="177411"/>
                  <a:pt x="1128712" y="190464"/>
                  <a:pt x="1143000" y="204752"/>
                </a:cubicBezTo>
                <a:cubicBezTo>
                  <a:pt x="1147762" y="219039"/>
                  <a:pt x="1149815" y="234538"/>
                  <a:pt x="1157287" y="247614"/>
                </a:cubicBezTo>
                <a:cubicBezTo>
                  <a:pt x="1169101" y="268289"/>
                  <a:pt x="1197994" y="281049"/>
                  <a:pt x="1200150" y="304764"/>
                </a:cubicBezTo>
                <a:cubicBezTo>
                  <a:pt x="1207923" y="390269"/>
                  <a:pt x="1194002" y="476469"/>
                  <a:pt x="1185862" y="561939"/>
                </a:cubicBezTo>
                <a:cubicBezTo>
                  <a:pt x="1179895" y="624596"/>
                  <a:pt x="1140371" y="625605"/>
                  <a:pt x="1085850" y="661952"/>
                </a:cubicBezTo>
                <a:cubicBezTo>
                  <a:pt x="1071562" y="671477"/>
                  <a:pt x="1059825" y="687159"/>
                  <a:pt x="1042987" y="690527"/>
                </a:cubicBezTo>
                <a:cubicBezTo>
                  <a:pt x="933899" y="712344"/>
                  <a:pt x="995646" y="701802"/>
                  <a:pt x="857250" y="719102"/>
                </a:cubicBezTo>
                <a:cubicBezTo>
                  <a:pt x="665903" y="782881"/>
                  <a:pt x="773524" y="752470"/>
                  <a:pt x="328612" y="719102"/>
                </a:cubicBezTo>
                <a:cubicBezTo>
                  <a:pt x="298576" y="716849"/>
                  <a:pt x="242887" y="690527"/>
                  <a:pt x="242887" y="690527"/>
                </a:cubicBezTo>
                <a:cubicBezTo>
                  <a:pt x="214312" y="671477"/>
                  <a:pt x="176212" y="661952"/>
                  <a:pt x="157162" y="633377"/>
                </a:cubicBezTo>
                <a:lnTo>
                  <a:pt x="100012" y="547652"/>
                </a:lnTo>
                <a:cubicBezTo>
                  <a:pt x="74238" y="508991"/>
                  <a:pt x="60988" y="492955"/>
                  <a:pt x="42862" y="447639"/>
                </a:cubicBezTo>
                <a:cubicBezTo>
                  <a:pt x="31675" y="419673"/>
                  <a:pt x="23812" y="390489"/>
                  <a:pt x="14287" y="361914"/>
                </a:cubicBezTo>
                <a:lnTo>
                  <a:pt x="0" y="319052"/>
                </a:lnTo>
                <a:cubicBezTo>
                  <a:pt x="4762" y="266664"/>
                  <a:pt x="6848" y="213964"/>
                  <a:pt x="14287" y="161889"/>
                </a:cubicBezTo>
                <a:cubicBezTo>
                  <a:pt x="16417" y="146980"/>
                  <a:pt x="17926" y="129676"/>
                  <a:pt x="28575" y="119027"/>
                </a:cubicBezTo>
                <a:cubicBezTo>
                  <a:pt x="118671" y="28932"/>
                  <a:pt x="85298" y="83521"/>
                  <a:pt x="157162" y="47589"/>
                </a:cubicBezTo>
                <a:cubicBezTo>
                  <a:pt x="172521" y="39910"/>
                  <a:pt x="184333" y="25988"/>
                  <a:pt x="200025" y="19014"/>
                </a:cubicBezTo>
                <a:cubicBezTo>
                  <a:pt x="271096" y="-12573"/>
                  <a:pt x="290512" y="4727"/>
                  <a:pt x="328612" y="4727"/>
                </a:cubicBezTo>
                <a:close/>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9" name="手繪多邊形 8"/>
          <p:cNvSpPr/>
          <p:nvPr/>
        </p:nvSpPr>
        <p:spPr bwMode="auto">
          <a:xfrm>
            <a:off x="7858125" y="757238"/>
            <a:ext cx="1000125" cy="928687"/>
          </a:xfrm>
          <a:custGeom>
            <a:avLst/>
            <a:gdLst>
              <a:gd name="connsiteX0" fmla="*/ 42863 w 1000125"/>
              <a:gd name="connsiteY0" fmla="*/ 528637 h 928687"/>
              <a:gd name="connsiteX1" fmla="*/ 128588 w 1000125"/>
              <a:gd name="connsiteY1" fmla="*/ 457200 h 928687"/>
              <a:gd name="connsiteX2" fmla="*/ 171450 w 1000125"/>
              <a:gd name="connsiteY2" fmla="*/ 414337 h 928687"/>
              <a:gd name="connsiteX3" fmla="*/ 257175 w 1000125"/>
              <a:gd name="connsiteY3" fmla="*/ 357187 h 928687"/>
              <a:gd name="connsiteX4" fmla="*/ 285750 w 1000125"/>
              <a:gd name="connsiteY4" fmla="*/ 314325 h 928687"/>
              <a:gd name="connsiteX5" fmla="*/ 371475 w 1000125"/>
              <a:gd name="connsiteY5" fmla="*/ 242887 h 928687"/>
              <a:gd name="connsiteX6" fmla="*/ 442913 w 1000125"/>
              <a:gd name="connsiteY6" fmla="*/ 114300 h 928687"/>
              <a:gd name="connsiteX7" fmla="*/ 500063 w 1000125"/>
              <a:gd name="connsiteY7" fmla="*/ 28575 h 928687"/>
              <a:gd name="connsiteX8" fmla="*/ 542925 w 1000125"/>
              <a:gd name="connsiteY8" fmla="*/ 0 h 928687"/>
              <a:gd name="connsiteX9" fmla="*/ 657225 w 1000125"/>
              <a:gd name="connsiteY9" fmla="*/ 14287 h 928687"/>
              <a:gd name="connsiteX10" fmla="*/ 742950 w 1000125"/>
              <a:gd name="connsiteY10" fmla="*/ 42862 h 928687"/>
              <a:gd name="connsiteX11" fmla="*/ 828675 w 1000125"/>
              <a:gd name="connsiteY11" fmla="*/ 100012 h 928687"/>
              <a:gd name="connsiteX12" fmla="*/ 871538 w 1000125"/>
              <a:gd name="connsiteY12" fmla="*/ 128587 h 928687"/>
              <a:gd name="connsiteX13" fmla="*/ 900113 w 1000125"/>
              <a:gd name="connsiteY13" fmla="*/ 171450 h 928687"/>
              <a:gd name="connsiteX14" fmla="*/ 957263 w 1000125"/>
              <a:gd name="connsiteY14" fmla="*/ 285750 h 928687"/>
              <a:gd name="connsiteX15" fmla="*/ 971550 w 1000125"/>
              <a:gd name="connsiteY15" fmla="*/ 342900 h 928687"/>
              <a:gd name="connsiteX16" fmla="*/ 1000125 w 1000125"/>
              <a:gd name="connsiteY16" fmla="*/ 428625 h 928687"/>
              <a:gd name="connsiteX17" fmla="*/ 985838 w 1000125"/>
              <a:gd name="connsiteY17" fmla="*/ 600075 h 928687"/>
              <a:gd name="connsiteX18" fmla="*/ 971550 w 1000125"/>
              <a:gd name="connsiteY18" fmla="*/ 642937 h 928687"/>
              <a:gd name="connsiteX19" fmla="*/ 928688 w 1000125"/>
              <a:gd name="connsiteY19" fmla="*/ 671512 h 928687"/>
              <a:gd name="connsiteX20" fmla="*/ 885825 w 1000125"/>
              <a:gd name="connsiteY20" fmla="*/ 714375 h 928687"/>
              <a:gd name="connsiteX21" fmla="*/ 842963 w 1000125"/>
              <a:gd name="connsiteY21" fmla="*/ 728662 h 928687"/>
              <a:gd name="connsiteX22" fmla="*/ 785813 w 1000125"/>
              <a:gd name="connsiteY22" fmla="*/ 757237 h 928687"/>
              <a:gd name="connsiteX23" fmla="*/ 700088 w 1000125"/>
              <a:gd name="connsiteY23" fmla="*/ 785812 h 928687"/>
              <a:gd name="connsiteX24" fmla="*/ 585788 w 1000125"/>
              <a:gd name="connsiteY24" fmla="*/ 857250 h 928687"/>
              <a:gd name="connsiteX25" fmla="*/ 528638 w 1000125"/>
              <a:gd name="connsiteY25" fmla="*/ 871537 h 928687"/>
              <a:gd name="connsiteX26" fmla="*/ 485775 w 1000125"/>
              <a:gd name="connsiteY26" fmla="*/ 900112 h 928687"/>
              <a:gd name="connsiteX27" fmla="*/ 414338 w 1000125"/>
              <a:gd name="connsiteY27" fmla="*/ 914400 h 928687"/>
              <a:gd name="connsiteX28" fmla="*/ 371475 w 1000125"/>
              <a:gd name="connsiteY28" fmla="*/ 928687 h 928687"/>
              <a:gd name="connsiteX29" fmla="*/ 200025 w 1000125"/>
              <a:gd name="connsiteY29" fmla="*/ 914400 h 928687"/>
              <a:gd name="connsiteX30" fmla="*/ 142875 w 1000125"/>
              <a:gd name="connsiteY30" fmla="*/ 900112 h 928687"/>
              <a:gd name="connsiteX31" fmla="*/ 57150 w 1000125"/>
              <a:gd name="connsiteY31" fmla="*/ 842962 h 928687"/>
              <a:gd name="connsiteX32" fmla="*/ 42863 w 1000125"/>
              <a:gd name="connsiteY32" fmla="*/ 800100 h 928687"/>
              <a:gd name="connsiteX33" fmla="*/ 0 w 1000125"/>
              <a:gd name="connsiteY33" fmla="*/ 714375 h 928687"/>
              <a:gd name="connsiteX34" fmla="*/ 14288 w 1000125"/>
              <a:gd name="connsiteY34" fmla="*/ 614362 h 928687"/>
              <a:gd name="connsiteX35" fmla="*/ 42863 w 1000125"/>
              <a:gd name="connsiteY35" fmla="*/ 528637 h 9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0125" h="928687">
                <a:moveTo>
                  <a:pt x="42863" y="528637"/>
                </a:moveTo>
                <a:cubicBezTo>
                  <a:pt x="61913" y="502443"/>
                  <a:pt x="100787" y="481912"/>
                  <a:pt x="128588" y="457200"/>
                </a:cubicBezTo>
                <a:cubicBezTo>
                  <a:pt x="143690" y="443776"/>
                  <a:pt x="155501" y="426742"/>
                  <a:pt x="171450" y="414337"/>
                </a:cubicBezTo>
                <a:cubicBezTo>
                  <a:pt x="198559" y="393252"/>
                  <a:pt x="257175" y="357187"/>
                  <a:pt x="257175" y="357187"/>
                </a:cubicBezTo>
                <a:cubicBezTo>
                  <a:pt x="266700" y="342900"/>
                  <a:pt x="274757" y="327516"/>
                  <a:pt x="285750" y="314325"/>
                </a:cubicBezTo>
                <a:cubicBezTo>
                  <a:pt x="320128" y="273071"/>
                  <a:pt x="329330" y="270984"/>
                  <a:pt x="371475" y="242887"/>
                </a:cubicBezTo>
                <a:cubicBezTo>
                  <a:pt x="396624" y="167444"/>
                  <a:pt x="377409" y="212557"/>
                  <a:pt x="442913" y="114300"/>
                </a:cubicBezTo>
                <a:cubicBezTo>
                  <a:pt x="442914" y="114299"/>
                  <a:pt x="500061" y="28576"/>
                  <a:pt x="500063" y="28575"/>
                </a:cubicBezTo>
                <a:lnTo>
                  <a:pt x="542925" y="0"/>
                </a:lnTo>
                <a:cubicBezTo>
                  <a:pt x="581025" y="4762"/>
                  <a:pt x="619681" y="6242"/>
                  <a:pt x="657225" y="14287"/>
                </a:cubicBezTo>
                <a:cubicBezTo>
                  <a:pt x="686677" y="20598"/>
                  <a:pt x="742950" y="42862"/>
                  <a:pt x="742950" y="42862"/>
                </a:cubicBezTo>
                <a:lnTo>
                  <a:pt x="828675" y="100012"/>
                </a:lnTo>
                <a:lnTo>
                  <a:pt x="871538" y="128587"/>
                </a:lnTo>
                <a:cubicBezTo>
                  <a:pt x="881063" y="142875"/>
                  <a:pt x="891890" y="156375"/>
                  <a:pt x="900113" y="171450"/>
                </a:cubicBezTo>
                <a:cubicBezTo>
                  <a:pt x="920511" y="208846"/>
                  <a:pt x="957263" y="285750"/>
                  <a:pt x="957263" y="285750"/>
                </a:cubicBezTo>
                <a:cubicBezTo>
                  <a:pt x="962025" y="304800"/>
                  <a:pt x="965908" y="324092"/>
                  <a:pt x="971550" y="342900"/>
                </a:cubicBezTo>
                <a:cubicBezTo>
                  <a:pt x="980205" y="371750"/>
                  <a:pt x="1000125" y="428625"/>
                  <a:pt x="1000125" y="428625"/>
                </a:cubicBezTo>
                <a:cubicBezTo>
                  <a:pt x="995363" y="485775"/>
                  <a:pt x="993417" y="543230"/>
                  <a:pt x="985838" y="600075"/>
                </a:cubicBezTo>
                <a:cubicBezTo>
                  <a:pt x="983848" y="615003"/>
                  <a:pt x="980958" y="631177"/>
                  <a:pt x="971550" y="642937"/>
                </a:cubicBezTo>
                <a:cubicBezTo>
                  <a:pt x="960823" y="656345"/>
                  <a:pt x="941879" y="660519"/>
                  <a:pt x="928688" y="671512"/>
                </a:cubicBezTo>
                <a:cubicBezTo>
                  <a:pt x="913166" y="684447"/>
                  <a:pt x="902637" y="703167"/>
                  <a:pt x="885825" y="714375"/>
                </a:cubicBezTo>
                <a:cubicBezTo>
                  <a:pt x="873294" y="722729"/>
                  <a:pt x="856805" y="722730"/>
                  <a:pt x="842963" y="728662"/>
                </a:cubicBezTo>
                <a:cubicBezTo>
                  <a:pt x="823387" y="737052"/>
                  <a:pt x="805588" y="749327"/>
                  <a:pt x="785813" y="757237"/>
                </a:cubicBezTo>
                <a:cubicBezTo>
                  <a:pt x="757847" y="768424"/>
                  <a:pt x="700088" y="785812"/>
                  <a:pt x="700088" y="785812"/>
                </a:cubicBezTo>
                <a:cubicBezTo>
                  <a:pt x="655135" y="819527"/>
                  <a:pt x="638087" y="837638"/>
                  <a:pt x="585788" y="857250"/>
                </a:cubicBezTo>
                <a:cubicBezTo>
                  <a:pt x="567402" y="864145"/>
                  <a:pt x="547688" y="866775"/>
                  <a:pt x="528638" y="871537"/>
                </a:cubicBezTo>
                <a:cubicBezTo>
                  <a:pt x="514350" y="881062"/>
                  <a:pt x="501853" y="894083"/>
                  <a:pt x="485775" y="900112"/>
                </a:cubicBezTo>
                <a:cubicBezTo>
                  <a:pt x="463037" y="908639"/>
                  <a:pt x="437897" y="908510"/>
                  <a:pt x="414338" y="914400"/>
                </a:cubicBezTo>
                <a:cubicBezTo>
                  <a:pt x="399727" y="918053"/>
                  <a:pt x="385763" y="923925"/>
                  <a:pt x="371475" y="928687"/>
                </a:cubicBezTo>
                <a:cubicBezTo>
                  <a:pt x="314325" y="923925"/>
                  <a:pt x="256930" y="921513"/>
                  <a:pt x="200025" y="914400"/>
                </a:cubicBezTo>
                <a:cubicBezTo>
                  <a:pt x="180540" y="911964"/>
                  <a:pt x="160438" y="908894"/>
                  <a:pt x="142875" y="900112"/>
                </a:cubicBezTo>
                <a:cubicBezTo>
                  <a:pt x="112158" y="884753"/>
                  <a:pt x="57150" y="842962"/>
                  <a:pt x="57150" y="842962"/>
                </a:cubicBezTo>
                <a:cubicBezTo>
                  <a:pt x="52388" y="828675"/>
                  <a:pt x="49598" y="813570"/>
                  <a:pt x="42863" y="800100"/>
                </a:cubicBezTo>
                <a:cubicBezTo>
                  <a:pt x="-12534" y="689306"/>
                  <a:pt x="35915" y="822116"/>
                  <a:pt x="0" y="714375"/>
                </a:cubicBezTo>
                <a:cubicBezTo>
                  <a:pt x="4763" y="681037"/>
                  <a:pt x="8264" y="647495"/>
                  <a:pt x="14288" y="614362"/>
                </a:cubicBezTo>
                <a:cubicBezTo>
                  <a:pt x="29730" y="529431"/>
                  <a:pt x="23813" y="554831"/>
                  <a:pt x="42863" y="528637"/>
                </a:cubicBezTo>
                <a:close/>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TW" altLang="en-US">
              <a:latin typeface="Arial" charset="0"/>
              <a:ea typeface="新細明體" charset="-120"/>
            </a:endParaRPr>
          </a:p>
        </p:txBody>
      </p:sp>
      <p:sp>
        <p:nvSpPr>
          <p:cNvPr id="10" name="手繪多邊形 9"/>
          <p:cNvSpPr/>
          <p:nvPr/>
        </p:nvSpPr>
        <p:spPr bwMode="auto">
          <a:xfrm>
            <a:off x="8257661" y="1928813"/>
            <a:ext cx="972064" cy="757237"/>
          </a:xfrm>
          <a:custGeom>
            <a:avLst/>
            <a:gdLst>
              <a:gd name="connsiteX0" fmla="*/ 29089 w 972064"/>
              <a:gd name="connsiteY0" fmla="*/ 228600 h 757237"/>
              <a:gd name="connsiteX1" fmla="*/ 86239 w 972064"/>
              <a:gd name="connsiteY1" fmla="*/ 142875 h 757237"/>
              <a:gd name="connsiteX2" fmla="*/ 129102 w 972064"/>
              <a:gd name="connsiteY2" fmla="*/ 128587 h 757237"/>
              <a:gd name="connsiteX3" fmla="*/ 171964 w 972064"/>
              <a:gd name="connsiteY3" fmla="*/ 100012 h 757237"/>
              <a:gd name="connsiteX4" fmla="*/ 257689 w 972064"/>
              <a:gd name="connsiteY4" fmla="*/ 71437 h 757237"/>
              <a:gd name="connsiteX5" fmla="*/ 300552 w 972064"/>
              <a:gd name="connsiteY5" fmla="*/ 42862 h 757237"/>
              <a:gd name="connsiteX6" fmla="*/ 357702 w 972064"/>
              <a:gd name="connsiteY6" fmla="*/ 28575 h 757237"/>
              <a:gd name="connsiteX7" fmla="*/ 514864 w 972064"/>
              <a:gd name="connsiteY7" fmla="*/ 0 h 757237"/>
              <a:gd name="connsiteX8" fmla="*/ 686314 w 972064"/>
              <a:gd name="connsiteY8" fmla="*/ 14287 h 757237"/>
              <a:gd name="connsiteX9" fmla="*/ 729177 w 972064"/>
              <a:gd name="connsiteY9" fmla="*/ 28575 h 757237"/>
              <a:gd name="connsiteX10" fmla="*/ 800614 w 972064"/>
              <a:gd name="connsiteY10" fmla="*/ 128587 h 757237"/>
              <a:gd name="connsiteX11" fmla="*/ 857764 w 972064"/>
              <a:gd name="connsiteY11" fmla="*/ 214312 h 757237"/>
              <a:gd name="connsiteX12" fmla="*/ 872052 w 972064"/>
              <a:gd name="connsiteY12" fmla="*/ 257175 h 757237"/>
              <a:gd name="connsiteX13" fmla="*/ 914914 w 972064"/>
              <a:gd name="connsiteY13" fmla="*/ 285750 h 757237"/>
              <a:gd name="connsiteX14" fmla="*/ 957777 w 972064"/>
              <a:gd name="connsiteY14" fmla="*/ 371475 h 757237"/>
              <a:gd name="connsiteX15" fmla="*/ 972064 w 972064"/>
              <a:gd name="connsiteY15" fmla="*/ 414337 h 757237"/>
              <a:gd name="connsiteX16" fmla="*/ 872052 w 972064"/>
              <a:gd name="connsiteY16" fmla="*/ 614362 h 757237"/>
              <a:gd name="connsiteX17" fmla="*/ 729177 w 972064"/>
              <a:gd name="connsiteY17" fmla="*/ 657225 h 757237"/>
              <a:gd name="connsiteX18" fmla="*/ 686314 w 972064"/>
              <a:gd name="connsiteY18" fmla="*/ 671512 h 757237"/>
              <a:gd name="connsiteX19" fmla="*/ 643452 w 972064"/>
              <a:gd name="connsiteY19" fmla="*/ 700087 h 757237"/>
              <a:gd name="connsiteX20" fmla="*/ 586302 w 972064"/>
              <a:gd name="connsiteY20" fmla="*/ 714375 h 757237"/>
              <a:gd name="connsiteX21" fmla="*/ 357702 w 972064"/>
              <a:gd name="connsiteY21" fmla="*/ 742950 h 757237"/>
              <a:gd name="connsiteX22" fmla="*/ 300552 w 972064"/>
              <a:gd name="connsiteY22" fmla="*/ 757237 h 757237"/>
              <a:gd name="connsiteX23" fmla="*/ 200539 w 972064"/>
              <a:gd name="connsiteY23" fmla="*/ 742950 h 757237"/>
              <a:gd name="connsiteX24" fmla="*/ 114814 w 972064"/>
              <a:gd name="connsiteY24" fmla="*/ 671512 h 757237"/>
              <a:gd name="connsiteX25" fmla="*/ 57664 w 972064"/>
              <a:gd name="connsiteY25" fmla="*/ 585787 h 757237"/>
              <a:gd name="connsiteX26" fmla="*/ 29089 w 972064"/>
              <a:gd name="connsiteY26" fmla="*/ 542925 h 757237"/>
              <a:gd name="connsiteX27" fmla="*/ 514 w 972064"/>
              <a:gd name="connsiteY27" fmla="*/ 442912 h 757237"/>
              <a:gd name="connsiteX28" fmla="*/ 29089 w 972064"/>
              <a:gd name="connsiteY28" fmla="*/ 228600 h 757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72064" h="757237">
                <a:moveTo>
                  <a:pt x="29089" y="228600"/>
                </a:moveTo>
                <a:cubicBezTo>
                  <a:pt x="43377" y="178594"/>
                  <a:pt x="61955" y="167159"/>
                  <a:pt x="86239" y="142875"/>
                </a:cubicBezTo>
                <a:cubicBezTo>
                  <a:pt x="96888" y="132226"/>
                  <a:pt x="115631" y="135322"/>
                  <a:pt x="129102" y="128587"/>
                </a:cubicBezTo>
                <a:cubicBezTo>
                  <a:pt x="144460" y="120908"/>
                  <a:pt x="156273" y="106986"/>
                  <a:pt x="171964" y="100012"/>
                </a:cubicBezTo>
                <a:cubicBezTo>
                  <a:pt x="199489" y="87779"/>
                  <a:pt x="232627" y="88145"/>
                  <a:pt x="257689" y="71437"/>
                </a:cubicBezTo>
                <a:cubicBezTo>
                  <a:pt x="271977" y="61912"/>
                  <a:pt x="284769" y="49626"/>
                  <a:pt x="300552" y="42862"/>
                </a:cubicBezTo>
                <a:cubicBezTo>
                  <a:pt x="318601" y="35127"/>
                  <a:pt x="338821" y="33970"/>
                  <a:pt x="357702" y="28575"/>
                </a:cubicBezTo>
                <a:cubicBezTo>
                  <a:pt x="460489" y="-793"/>
                  <a:pt x="325709" y="23644"/>
                  <a:pt x="514864" y="0"/>
                </a:cubicBezTo>
                <a:cubicBezTo>
                  <a:pt x="572014" y="4762"/>
                  <a:pt x="629469" y="6708"/>
                  <a:pt x="686314" y="14287"/>
                </a:cubicBezTo>
                <a:cubicBezTo>
                  <a:pt x="701242" y="16277"/>
                  <a:pt x="716646" y="20221"/>
                  <a:pt x="729177" y="28575"/>
                </a:cubicBezTo>
                <a:cubicBezTo>
                  <a:pt x="779685" y="62247"/>
                  <a:pt x="770818" y="78927"/>
                  <a:pt x="800614" y="128587"/>
                </a:cubicBezTo>
                <a:cubicBezTo>
                  <a:pt x="818283" y="158036"/>
                  <a:pt x="846904" y="181732"/>
                  <a:pt x="857764" y="214312"/>
                </a:cubicBezTo>
                <a:cubicBezTo>
                  <a:pt x="862527" y="228600"/>
                  <a:pt x="862644" y="245415"/>
                  <a:pt x="872052" y="257175"/>
                </a:cubicBezTo>
                <a:cubicBezTo>
                  <a:pt x="882779" y="270584"/>
                  <a:pt x="900627" y="276225"/>
                  <a:pt x="914914" y="285750"/>
                </a:cubicBezTo>
                <a:cubicBezTo>
                  <a:pt x="950829" y="393491"/>
                  <a:pt x="902380" y="260681"/>
                  <a:pt x="957777" y="371475"/>
                </a:cubicBezTo>
                <a:cubicBezTo>
                  <a:pt x="964512" y="384945"/>
                  <a:pt x="967302" y="400050"/>
                  <a:pt x="972064" y="414337"/>
                </a:cubicBezTo>
                <a:cubicBezTo>
                  <a:pt x="961837" y="516611"/>
                  <a:pt x="992236" y="584315"/>
                  <a:pt x="872052" y="614362"/>
                </a:cubicBezTo>
                <a:cubicBezTo>
                  <a:pt x="785676" y="635957"/>
                  <a:pt x="833537" y="622439"/>
                  <a:pt x="729177" y="657225"/>
                </a:cubicBezTo>
                <a:lnTo>
                  <a:pt x="686314" y="671512"/>
                </a:lnTo>
                <a:cubicBezTo>
                  <a:pt x="672027" y="681037"/>
                  <a:pt x="659235" y="693323"/>
                  <a:pt x="643452" y="700087"/>
                </a:cubicBezTo>
                <a:cubicBezTo>
                  <a:pt x="625403" y="707822"/>
                  <a:pt x="605557" y="710524"/>
                  <a:pt x="586302" y="714375"/>
                </a:cubicBezTo>
                <a:cubicBezTo>
                  <a:pt x="497687" y="732098"/>
                  <a:pt x="456175" y="733102"/>
                  <a:pt x="357702" y="742950"/>
                </a:cubicBezTo>
                <a:cubicBezTo>
                  <a:pt x="338652" y="747712"/>
                  <a:pt x="320188" y="757237"/>
                  <a:pt x="300552" y="757237"/>
                </a:cubicBezTo>
                <a:cubicBezTo>
                  <a:pt x="266876" y="757237"/>
                  <a:pt x="232795" y="752627"/>
                  <a:pt x="200539" y="742950"/>
                </a:cubicBezTo>
                <a:cubicBezTo>
                  <a:pt x="176612" y="735772"/>
                  <a:pt x="127754" y="688150"/>
                  <a:pt x="114814" y="671512"/>
                </a:cubicBezTo>
                <a:cubicBezTo>
                  <a:pt x="93729" y="644403"/>
                  <a:pt x="76714" y="614362"/>
                  <a:pt x="57664" y="585787"/>
                </a:cubicBezTo>
                <a:lnTo>
                  <a:pt x="29089" y="542925"/>
                </a:lnTo>
                <a:cubicBezTo>
                  <a:pt x="21544" y="520288"/>
                  <a:pt x="1569" y="464013"/>
                  <a:pt x="514" y="442912"/>
                </a:cubicBezTo>
                <a:cubicBezTo>
                  <a:pt x="-3291" y="366807"/>
                  <a:pt x="14801" y="278606"/>
                  <a:pt x="29089" y="228600"/>
                </a:cubicBezTo>
                <a:close/>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TW" altLang="en-US">
              <a:latin typeface="Arial" charset="0"/>
              <a:ea typeface="新細明體" charset="-120"/>
            </a:endParaRPr>
          </a:p>
        </p:txBody>
      </p:sp>
      <p:sp>
        <p:nvSpPr>
          <p:cNvPr id="11" name="手繪多邊形 10"/>
          <p:cNvSpPr/>
          <p:nvPr/>
        </p:nvSpPr>
        <p:spPr bwMode="auto">
          <a:xfrm>
            <a:off x="7715250" y="2614613"/>
            <a:ext cx="1557338" cy="1214437"/>
          </a:xfrm>
          <a:custGeom>
            <a:avLst/>
            <a:gdLst>
              <a:gd name="connsiteX0" fmla="*/ 628650 w 1557338"/>
              <a:gd name="connsiteY0" fmla="*/ 214312 h 1214437"/>
              <a:gd name="connsiteX1" fmla="*/ 614363 w 1557338"/>
              <a:gd name="connsiteY1" fmla="*/ 285750 h 1214437"/>
              <a:gd name="connsiteX2" fmla="*/ 500063 w 1557338"/>
              <a:gd name="connsiteY2" fmla="*/ 385762 h 1214437"/>
              <a:gd name="connsiteX3" fmla="*/ 414338 w 1557338"/>
              <a:gd name="connsiteY3" fmla="*/ 414337 h 1214437"/>
              <a:gd name="connsiteX4" fmla="*/ 371475 w 1557338"/>
              <a:gd name="connsiteY4" fmla="*/ 442912 h 1214437"/>
              <a:gd name="connsiteX5" fmla="*/ 271463 w 1557338"/>
              <a:gd name="connsiteY5" fmla="*/ 471487 h 1214437"/>
              <a:gd name="connsiteX6" fmla="*/ 228600 w 1557338"/>
              <a:gd name="connsiteY6" fmla="*/ 485775 h 1214437"/>
              <a:gd name="connsiteX7" fmla="*/ 171450 w 1557338"/>
              <a:gd name="connsiteY7" fmla="*/ 500062 h 1214437"/>
              <a:gd name="connsiteX8" fmla="*/ 85725 w 1557338"/>
              <a:gd name="connsiteY8" fmla="*/ 528637 h 1214437"/>
              <a:gd name="connsiteX9" fmla="*/ 14288 w 1557338"/>
              <a:gd name="connsiteY9" fmla="*/ 642937 h 1214437"/>
              <a:gd name="connsiteX10" fmla="*/ 0 w 1557338"/>
              <a:gd name="connsiteY10" fmla="*/ 685800 h 1214437"/>
              <a:gd name="connsiteX11" fmla="*/ 28575 w 1557338"/>
              <a:gd name="connsiteY11" fmla="*/ 914400 h 1214437"/>
              <a:gd name="connsiteX12" fmla="*/ 42863 w 1557338"/>
              <a:gd name="connsiteY12" fmla="*/ 957262 h 1214437"/>
              <a:gd name="connsiteX13" fmla="*/ 71438 w 1557338"/>
              <a:gd name="connsiteY13" fmla="*/ 1000125 h 1214437"/>
              <a:gd name="connsiteX14" fmla="*/ 142875 w 1557338"/>
              <a:gd name="connsiteY14" fmla="*/ 1128712 h 1214437"/>
              <a:gd name="connsiteX15" fmla="*/ 228600 w 1557338"/>
              <a:gd name="connsiteY15" fmla="*/ 1171575 h 1214437"/>
              <a:gd name="connsiteX16" fmla="*/ 385763 w 1557338"/>
              <a:gd name="connsiteY16" fmla="*/ 1214437 h 1214437"/>
              <a:gd name="connsiteX17" fmla="*/ 842963 w 1557338"/>
              <a:gd name="connsiteY17" fmla="*/ 1200150 h 1214437"/>
              <a:gd name="connsiteX18" fmla="*/ 885825 w 1557338"/>
              <a:gd name="connsiteY18" fmla="*/ 1185862 h 1214437"/>
              <a:gd name="connsiteX19" fmla="*/ 985838 w 1557338"/>
              <a:gd name="connsiteY19" fmla="*/ 1157287 h 1214437"/>
              <a:gd name="connsiteX20" fmla="*/ 1028700 w 1557338"/>
              <a:gd name="connsiteY20" fmla="*/ 1128712 h 1214437"/>
              <a:gd name="connsiteX21" fmla="*/ 1114425 w 1557338"/>
              <a:gd name="connsiteY21" fmla="*/ 1100137 h 1214437"/>
              <a:gd name="connsiteX22" fmla="*/ 1200150 w 1557338"/>
              <a:gd name="connsiteY22" fmla="*/ 1057275 h 1214437"/>
              <a:gd name="connsiteX23" fmla="*/ 1328738 w 1557338"/>
              <a:gd name="connsiteY23" fmla="*/ 914400 h 1214437"/>
              <a:gd name="connsiteX24" fmla="*/ 1371600 w 1557338"/>
              <a:gd name="connsiteY24" fmla="*/ 885825 h 1214437"/>
              <a:gd name="connsiteX25" fmla="*/ 1400175 w 1557338"/>
              <a:gd name="connsiteY25" fmla="*/ 842962 h 1214437"/>
              <a:gd name="connsiteX26" fmla="*/ 1443038 w 1557338"/>
              <a:gd name="connsiteY26" fmla="*/ 814387 h 1214437"/>
              <a:gd name="connsiteX27" fmla="*/ 1457325 w 1557338"/>
              <a:gd name="connsiteY27" fmla="*/ 771525 h 1214437"/>
              <a:gd name="connsiteX28" fmla="*/ 1514475 w 1557338"/>
              <a:gd name="connsiteY28" fmla="*/ 685800 h 1214437"/>
              <a:gd name="connsiteX29" fmla="*/ 1557338 w 1557338"/>
              <a:gd name="connsiteY29" fmla="*/ 600075 h 1214437"/>
              <a:gd name="connsiteX30" fmla="*/ 1543050 w 1557338"/>
              <a:gd name="connsiteY30" fmla="*/ 442912 h 1214437"/>
              <a:gd name="connsiteX31" fmla="*/ 1514475 w 1557338"/>
              <a:gd name="connsiteY31" fmla="*/ 357187 h 1214437"/>
              <a:gd name="connsiteX32" fmla="*/ 1500188 w 1557338"/>
              <a:gd name="connsiteY32" fmla="*/ 314325 h 1214437"/>
              <a:gd name="connsiteX33" fmla="*/ 1471613 w 1557338"/>
              <a:gd name="connsiteY33" fmla="*/ 271462 h 1214437"/>
              <a:gd name="connsiteX34" fmla="*/ 1428750 w 1557338"/>
              <a:gd name="connsiteY34" fmla="*/ 185737 h 1214437"/>
              <a:gd name="connsiteX35" fmla="*/ 1385888 w 1557338"/>
              <a:gd name="connsiteY35" fmla="*/ 100012 h 1214437"/>
              <a:gd name="connsiteX36" fmla="*/ 1257300 w 1557338"/>
              <a:gd name="connsiteY36" fmla="*/ 42862 h 1214437"/>
              <a:gd name="connsiteX37" fmla="*/ 1214438 w 1557338"/>
              <a:gd name="connsiteY37" fmla="*/ 28575 h 1214437"/>
              <a:gd name="connsiteX38" fmla="*/ 1071563 w 1557338"/>
              <a:gd name="connsiteY38" fmla="*/ 0 h 1214437"/>
              <a:gd name="connsiteX39" fmla="*/ 828675 w 1557338"/>
              <a:gd name="connsiteY39" fmla="*/ 42862 h 1214437"/>
              <a:gd name="connsiteX40" fmla="*/ 742950 w 1557338"/>
              <a:gd name="connsiteY40" fmla="*/ 71437 h 1214437"/>
              <a:gd name="connsiteX41" fmla="*/ 700088 w 1557338"/>
              <a:gd name="connsiteY41" fmla="*/ 85725 h 1214437"/>
              <a:gd name="connsiteX42" fmla="*/ 671513 w 1557338"/>
              <a:gd name="connsiteY42" fmla="*/ 128587 h 1214437"/>
              <a:gd name="connsiteX43" fmla="*/ 657225 w 1557338"/>
              <a:gd name="connsiteY43" fmla="*/ 200025 h 1214437"/>
              <a:gd name="connsiteX44" fmla="*/ 628650 w 1557338"/>
              <a:gd name="connsiteY44" fmla="*/ 214312 h 12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7338" h="1214437">
                <a:moveTo>
                  <a:pt x="628650" y="214312"/>
                </a:moveTo>
                <a:cubicBezTo>
                  <a:pt x="621506" y="228599"/>
                  <a:pt x="622890" y="263012"/>
                  <a:pt x="614363" y="285750"/>
                </a:cubicBezTo>
                <a:cubicBezTo>
                  <a:pt x="597695" y="330199"/>
                  <a:pt x="538161" y="373063"/>
                  <a:pt x="500063" y="385762"/>
                </a:cubicBezTo>
                <a:lnTo>
                  <a:pt x="414338" y="414337"/>
                </a:lnTo>
                <a:cubicBezTo>
                  <a:pt x="400050" y="423862"/>
                  <a:pt x="386834" y="435233"/>
                  <a:pt x="371475" y="442912"/>
                </a:cubicBezTo>
                <a:cubicBezTo>
                  <a:pt x="348632" y="454334"/>
                  <a:pt x="292834" y="465381"/>
                  <a:pt x="271463" y="471487"/>
                </a:cubicBezTo>
                <a:cubicBezTo>
                  <a:pt x="256982" y="475624"/>
                  <a:pt x="243081" y="481638"/>
                  <a:pt x="228600" y="485775"/>
                </a:cubicBezTo>
                <a:cubicBezTo>
                  <a:pt x="209719" y="491169"/>
                  <a:pt x="190258" y="494420"/>
                  <a:pt x="171450" y="500062"/>
                </a:cubicBezTo>
                <a:cubicBezTo>
                  <a:pt x="142600" y="508717"/>
                  <a:pt x="85725" y="528637"/>
                  <a:pt x="85725" y="528637"/>
                </a:cubicBezTo>
                <a:cubicBezTo>
                  <a:pt x="17801" y="573920"/>
                  <a:pt x="48293" y="540922"/>
                  <a:pt x="14288" y="642937"/>
                </a:cubicBezTo>
                <a:lnTo>
                  <a:pt x="0" y="685800"/>
                </a:lnTo>
                <a:cubicBezTo>
                  <a:pt x="11073" y="818673"/>
                  <a:pt x="2039" y="821523"/>
                  <a:pt x="28575" y="914400"/>
                </a:cubicBezTo>
                <a:cubicBezTo>
                  <a:pt x="32712" y="928881"/>
                  <a:pt x="36128" y="943792"/>
                  <a:pt x="42863" y="957262"/>
                </a:cubicBezTo>
                <a:cubicBezTo>
                  <a:pt x="50542" y="972621"/>
                  <a:pt x="61913" y="985837"/>
                  <a:pt x="71438" y="1000125"/>
                </a:cubicBezTo>
                <a:cubicBezTo>
                  <a:pt x="84018" y="1037866"/>
                  <a:pt x="106028" y="1116429"/>
                  <a:pt x="142875" y="1128712"/>
                </a:cubicBezTo>
                <a:cubicBezTo>
                  <a:pt x="299204" y="1180823"/>
                  <a:pt x="62412" y="1097713"/>
                  <a:pt x="228600" y="1171575"/>
                </a:cubicBezTo>
                <a:cubicBezTo>
                  <a:pt x="287927" y="1197942"/>
                  <a:pt x="324646" y="1202214"/>
                  <a:pt x="385763" y="1214437"/>
                </a:cubicBezTo>
                <a:cubicBezTo>
                  <a:pt x="538163" y="1209675"/>
                  <a:pt x="690737" y="1208849"/>
                  <a:pt x="842963" y="1200150"/>
                </a:cubicBezTo>
                <a:cubicBezTo>
                  <a:pt x="857999" y="1199291"/>
                  <a:pt x="871344" y="1189999"/>
                  <a:pt x="885825" y="1185862"/>
                </a:cubicBezTo>
                <a:cubicBezTo>
                  <a:pt x="907194" y="1179757"/>
                  <a:pt x="962996" y="1168708"/>
                  <a:pt x="985838" y="1157287"/>
                </a:cubicBezTo>
                <a:cubicBezTo>
                  <a:pt x="1001196" y="1149608"/>
                  <a:pt x="1013009" y="1135686"/>
                  <a:pt x="1028700" y="1128712"/>
                </a:cubicBezTo>
                <a:cubicBezTo>
                  <a:pt x="1056225" y="1116479"/>
                  <a:pt x="1089363" y="1116845"/>
                  <a:pt x="1114425" y="1100137"/>
                </a:cubicBezTo>
                <a:cubicBezTo>
                  <a:pt x="1169819" y="1063208"/>
                  <a:pt x="1140998" y="1076992"/>
                  <a:pt x="1200150" y="1057275"/>
                </a:cubicBezTo>
                <a:cubicBezTo>
                  <a:pt x="1237041" y="1008087"/>
                  <a:pt x="1277457" y="948588"/>
                  <a:pt x="1328738" y="914400"/>
                </a:cubicBezTo>
                <a:lnTo>
                  <a:pt x="1371600" y="885825"/>
                </a:lnTo>
                <a:cubicBezTo>
                  <a:pt x="1381125" y="871537"/>
                  <a:pt x="1388033" y="855104"/>
                  <a:pt x="1400175" y="842962"/>
                </a:cubicBezTo>
                <a:cubicBezTo>
                  <a:pt x="1412317" y="830820"/>
                  <a:pt x="1432311" y="827796"/>
                  <a:pt x="1443038" y="814387"/>
                </a:cubicBezTo>
                <a:cubicBezTo>
                  <a:pt x="1452446" y="802627"/>
                  <a:pt x="1450011" y="784690"/>
                  <a:pt x="1457325" y="771525"/>
                </a:cubicBezTo>
                <a:cubicBezTo>
                  <a:pt x="1474003" y="741504"/>
                  <a:pt x="1503615" y="718380"/>
                  <a:pt x="1514475" y="685800"/>
                </a:cubicBezTo>
                <a:cubicBezTo>
                  <a:pt x="1534193" y="626647"/>
                  <a:pt x="1520409" y="655468"/>
                  <a:pt x="1557338" y="600075"/>
                </a:cubicBezTo>
                <a:cubicBezTo>
                  <a:pt x="1552575" y="547687"/>
                  <a:pt x="1552192" y="494715"/>
                  <a:pt x="1543050" y="442912"/>
                </a:cubicBezTo>
                <a:cubicBezTo>
                  <a:pt x="1537815" y="413250"/>
                  <a:pt x="1524000" y="385762"/>
                  <a:pt x="1514475" y="357187"/>
                </a:cubicBezTo>
                <a:cubicBezTo>
                  <a:pt x="1509713" y="342900"/>
                  <a:pt x="1508542" y="326856"/>
                  <a:pt x="1500188" y="314325"/>
                </a:cubicBezTo>
                <a:cubicBezTo>
                  <a:pt x="1490663" y="300037"/>
                  <a:pt x="1479292" y="286821"/>
                  <a:pt x="1471613" y="271462"/>
                </a:cubicBezTo>
                <a:cubicBezTo>
                  <a:pt x="1412459" y="153156"/>
                  <a:pt x="1510643" y="308578"/>
                  <a:pt x="1428750" y="185737"/>
                </a:cubicBezTo>
                <a:cubicBezTo>
                  <a:pt x="1417130" y="150876"/>
                  <a:pt x="1413585" y="127709"/>
                  <a:pt x="1385888" y="100012"/>
                </a:cubicBezTo>
                <a:cubicBezTo>
                  <a:pt x="1351926" y="66050"/>
                  <a:pt x="1299740" y="57009"/>
                  <a:pt x="1257300" y="42862"/>
                </a:cubicBezTo>
                <a:cubicBezTo>
                  <a:pt x="1243013" y="38100"/>
                  <a:pt x="1229293" y="31051"/>
                  <a:pt x="1214438" y="28575"/>
                </a:cubicBezTo>
                <a:cubicBezTo>
                  <a:pt x="1109344" y="11059"/>
                  <a:pt x="1156817" y="21313"/>
                  <a:pt x="1071563" y="0"/>
                </a:cubicBezTo>
                <a:cubicBezTo>
                  <a:pt x="884408" y="17013"/>
                  <a:pt x="964301" y="-2347"/>
                  <a:pt x="828675" y="42862"/>
                </a:cubicBezTo>
                <a:lnTo>
                  <a:pt x="742950" y="71437"/>
                </a:lnTo>
                <a:lnTo>
                  <a:pt x="700088" y="85725"/>
                </a:lnTo>
                <a:cubicBezTo>
                  <a:pt x="690563" y="100012"/>
                  <a:pt x="677542" y="112509"/>
                  <a:pt x="671513" y="128587"/>
                </a:cubicBezTo>
                <a:cubicBezTo>
                  <a:pt x="662986" y="151325"/>
                  <a:pt x="663896" y="176675"/>
                  <a:pt x="657225" y="200025"/>
                </a:cubicBezTo>
                <a:cubicBezTo>
                  <a:pt x="654299" y="210264"/>
                  <a:pt x="635794" y="200025"/>
                  <a:pt x="628650" y="214312"/>
                </a:cubicBezTo>
                <a:close/>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TW" altLang="en-US">
              <a:latin typeface="Arial" charset="0"/>
              <a:ea typeface="新細明體" charset="-120"/>
            </a:endParaRPr>
          </a:p>
        </p:txBody>
      </p:sp>
      <p:sp>
        <p:nvSpPr>
          <p:cNvPr id="12" name="手繪多邊形 11"/>
          <p:cNvSpPr/>
          <p:nvPr/>
        </p:nvSpPr>
        <p:spPr bwMode="auto">
          <a:xfrm>
            <a:off x="6468335" y="1671638"/>
            <a:ext cx="1861278" cy="1657350"/>
          </a:xfrm>
          <a:custGeom>
            <a:avLst/>
            <a:gdLst>
              <a:gd name="connsiteX0" fmla="*/ 46765 w 1861278"/>
              <a:gd name="connsiteY0" fmla="*/ 114300 h 1657350"/>
              <a:gd name="connsiteX1" fmla="*/ 189640 w 1861278"/>
              <a:gd name="connsiteY1" fmla="*/ 100012 h 1657350"/>
              <a:gd name="connsiteX2" fmla="*/ 246790 w 1861278"/>
              <a:gd name="connsiteY2" fmla="*/ 85725 h 1657350"/>
              <a:gd name="connsiteX3" fmla="*/ 318228 w 1861278"/>
              <a:gd name="connsiteY3" fmla="*/ 71437 h 1657350"/>
              <a:gd name="connsiteX4" fmla="*/ 375378 w 1861278"/>
              <a:gd name="connsiteY4" fmla="*/ 57150 h 1657350"/>
              <a:gd name="connsiteX5" fmla="*/ 446815 w 1861278"/>
              <a:gd name="connsiteY5" fmla="*/ 28575 h 1657350"/>
              <a:gd name="connsiteX6" fmla="*/ 603978 w 1861278"/>
              <a:gd name="connsiteY6" fmla="*/ 14287 h 1657350"/>
              <a:gd name="connsiteX7" fmla="*/ 646840 w 1861278"/>
              <a:gd name="connsiteY7" fmla="*/ 0 h 1657350"/>
              <a:gd name="connsiteX8" fmla="*/ 989740 w 1861278"/>
              <a:gd name="connsiteY8" fmla="*/ 14287 h 1657350"/>
              <a:gd name="connsiteX9" fmla="*/ 1046890 w 1861278"/>
              <a:gd name="connsiteY9" fmla="*/ 28575 h 1657350"/>
              <a:gd name="connsiteX10" fmla="*/ 1132615 w 1861278"/>
              <a:gd name="connsiteY10" fmla="*/ 42862 h 1657350"/>
              <a:gd name="connsiteX11" fmla="*/ 1175478 w 1861278"/>
              <a:gd name="connsiteY11" fmla="*/ 57150 h 1657350"/>
              <a:gd name="connsiteX12" fmla="*/ 1232628 w 1861278"/>
              <a:gd name="connsiteY12" fmla="*/ 71437 h 1657350"/>
              <a:gd name="connsiteX13" fmla="*/ 1275490 w 1861278"/>
              <a:gd name="connsiteY13" fmla="*/ 100012 h 1657350"/>
              <a:gd name="connsiteX14" fmla="*/ 1361215 w 1861278"/>
              <a:gd name="connsiteY14" fmla="*/ 128587 h 1657350"/>
              <a:gd name="connsiteX15" fmla="*/ 1404078 w 1861278"/>
              <a:gd name="connsiteY15" fmla="*/ 142875 h 1657350"/>
              <a:gd name="connsiteX16" fmla="*/ 1489803 w 1861278"/>
              <a:gd name="connsiteY16" fmla="*/ 185737 h 1657350"/>
              <a:gd name="connsiteX17" fmla="*/ 1618390 w 1861278"/>
              <a:gd name="connsiteY17" fmla="*/ 257175 h 1657350"/>
              <a:gd name="connsiteX18" fmla="*/ 1661253 w 1861278"/>
              <a:gd name="connsiteY18" fmla="*/ 285750 h 1657350"/>
              <a:gd name="connsiteX19" fmla="*/ 1718403 w 1861278"/>
              <a:gd name="connsiteY19" fmla="*/ 328612 h 1657350"/>
              <a:gd name="connsiteX20" fmla="*/ 1761265 w 1861278"/>
              <a:gd name="connsiteY20" fmla="*/ 342900 h 1657350"/>
              <a:gd name="connsiteX21" fmla="*/ 1789840 w 1861278"/>
              <a:gd name="connsiteY21" fmla="*/ 385762 h 1657350"/>
              <a:gd name="connsiteX22" fmla="*/ 1804128 w 1861278"/>
              <a:gd name="connsiteY22" fmla="*/ 428625 h 1657350"/>
              <a:gd name="connsiteX23" fmla="*/ 1832703 w 1861278"/>
              <a:gd name="connsiteY23" fmla="*/ 542925 h 1657350"/>
              <a:gd name="connsiteX24" fmla="*/ 1861278 w 1861278"/>
              <a:gd name="connsiteY24" fmla="*/ 628650 h 1657350"/>
              <a:gd name="connsiteX25" fmla="*/ 1832703 w 1861278"/>
              <a:gd name="connsiteY25" fmla="*/ 1071562 h 1657350"/>
              <a:gd name="connsiteX26" fmla="*/ 1818415 w 1861278"/>
              <a:gd name="connsiteY26" fmla="*/ 1114425 h 1657350"/>
              <a:gd name="connsiteX27" fmla="*/ 1789840 w 1861278"/>
              <a:gd name="connsiteY27" fmla="*/ 1257300 h 1657350"/>
              <a:gd name="connsiteX28" fmla="*/ 1718403 w 1861278"/>
              <a:gd name="connsiteY28" fmla="*/ 1485900 h 1657350"/>
              <a:gd name="connsiteX29" fmla="*/ 1675540 w 1861278"/>
              <a:gd name="connsiteY29" fmla="*/ 1514475 h 1657350"/>
              <a:gd name="connsiteX30" fmla="*/ 1589815 w 1861278"/>
              <a:gd name="connsiteY30" fmla="*/ 1543050 h 1657350"/>
              <a:gd name="connsiteX31" fmla="*/ 1546953 w 1861278"/>
              <a:gd name="connsiteY31" fmla="*/ 1571625 h 1657350"/>
              <a:gd name="connsiteX32" fmla="*/ 1504090 w 1861278"/>
              <a:gd name="connsiteY32" fmla="*/ 1585912 h 1657350"/>
              <a:gd name="connsiteX33" fmla="*/ 1318353 w 1861278"/>
              <a:gd name="connsiteY33" fmla="*/ 1614487 h 1657350"/>
              <a:gd name="connsiteX34" fmla="*/ 1261203 w 1861278"/>
              <a:gd name="connsiteY34" fmla="*/ 1628775 h 1657350"/>
              <a:gd name="connsiteX35" fmla="*/ 1218340 w 1861278"/>
              <a:gd name="connsiteY35" fmla="*/ 1643062 h 1657350"/>
              <a:gd name="connsiteX36" fmla="*/ 989740 w 1861278"/>
              <a:gd name="connsiteY36" fmla="*/ 1657350 h 1657350"/>
              <a:gd name="connsiteX37" fmla="*/ 832578 w 1861278"/>
              <a:gd name="connsiteY37" fmla="*/ 1643062 h 1657350"/>
              <a:gd name="connsiteX38" fmla="*/ 789715 w 1861278"/>
              <a:gd name="connsiteY38" fmla="*/ 1628775 h 1657350"/>
              <a:gd name="connsiteX39" fmla="*/ 732565 w 1861278"/>
              <a:gd name="connsiteY39" fmla="*/ 1571625 h 1657350"/>
              <a:gd name="connsiteX40" fmla="*/ 661128 w 1861278"/>
              <a:gd name="connsiteY40" fmla="*/ 1500187 h 1657350"/>
              <a:gd name="connsiteX41" fmla="*/ 518253 w 1861278"/>
              <a:gd name="connsiteY41" fmla="*/ 1371600 h 1657350"/>
              <a:gd name="connsiteX42" fmla="*/ 446815 w 1861278"/>
              <a:gd name="connsiteY42" fmla="*/ 1300162 h 1657350"/>
              <a:gd name="connsiteX43" fmla="*/ 318228 w 1861278"/>
              <a:gd name="connsiteY43" fmla="*/ 1185862 h 1657350"/>
              <a:gd name="connsiteX44" fmla="*/ 289653 w 1861278"/>
              <a:gd name="connsiteY44" fmla="*/ 1143000 h 1657350"/>
              <a:gd name="connsiteX45" fmla="*/ 203928 w 1861278"/>
              <a:gd name="connsiteY45" fmla="*/ 1071562 h 1657350"/>
              <a:gd name="connsiteX46" fmla="*/ 146778 w 1861278"/>
              <a:gd name="connsiteY46" fmla="*/ 985837 h 1657350"/>
              <a:gd name="connsiteX47" fmla="*/ 118203 w 1861278"/>
              <a:gd name="connsiteY47" fmla="*/ 900112 h 1657350"/>
              <a:gd name="connsiteX48" fmla="*/ 75340 w 1861278"/>
              <a:gd name="connsiteY48" fmla="*/ 814387 h 1657350"/>
              <a:gd name="connsiteX49" fmla="*/ 46765 w 1861278"/>
              <a:gd name="connsiteY49" fmla="*/ 671512 h 1657350"/>
              <a:gd name="connsiteX50" fmla="*/ 18190 w 1861278"/>
              <a:gd name="connsiteY50" fmla="*/ 557212 h 1657350"/>
              <a:gd name="connsiteX51" fmla="*/ 18190 w 1861278"/>
              <a:gd name="connsiteY51" fmla="*/ 171450 h 1657350"/>
              <a:gd name="connsiteX52" fmla="*/ 46765 w 1861278"/>
              <a:gd name="connsiteY52" fmla="*/ 11430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861278" h="1657350">
                <a:moveTo>
                  <a:pt x="46765" y="114300"/>
                </a:moveTo>
                <a:cubicBezTo>
                  <a:pt x="75340" y="102394"/>
                  <a:pt x="142258" y="106781"/>
                  <a:pt x="189640" y="100012"/>
                </a:cubicBezTo>
                <a:cubicBezTo>
                  <a:pt x="209079" y="97235"/>
                  <a:pt x="227621" y="89985"/>
                  <a:pt x="246790" y="85725"/>
                </a:cubicBezTo>
                <a:cubicBezTo>
                  <a:pt x="270496" y="80457"/>
                  <a:pt x="294522" y="76705"/>
                  <a:pt x="318228" y="71437"/>
                </a:cubicBezTo>
                <a:cubicBezTo>
                  <a:pt x="337397" y="67177"/>
                  <a:pt x="356749" y="63359"/>
                  <a:pt x="375378" y="57150"/>
                </a:cubicBezTo>
                <a:cubicBezTo>
                  <a:pt x="399709" y="49040"/>
                  <a:pt x="421608" y="33301"/>
                  <a:pt x="446815" y="28575"/>
                </a:cubicBezTo>
                <a:cubicBezTo>
                  <a:pt x="498518" y="18881"/>
                  <a:pt x="551590" y="19050"/>
                  <a:pt x="603978" y="14287"/>
                </a:cubicBezTo>
                <a:cubicBezTo>
                  <a:pt x="618265" y="9525"/>
                  <a:pt x="631780" y="0"/>
                  <a:pt x="646840" y="0"/>
                </a:cubicBezTo>
                <a:cubicBezTo>
                  <a:pt x="761239" y="0"/>
                  <a:pt x="875632" y="6136"/>
                  <a:pt x="989740" y="14287"/>
                </a:cubicBezTo>
                <a:cubicBezTo>
                  <a:pt x="1009326" y="15686"/>
                  <a:pt x="1027635" y="24724"/>
                  <a:pt x="1046890" y="28575"/>
                </a:cubicBezTo>
                <a:cubicBezTo>
                  <a:pt x="1075297" y="34256"/>
                  <a:pt x="1104040" y="38100"/>
                  <a:pt x="1132615" y="42862"/>
                </a:cubicBezTo>
                <a:cubicBezTo>
                  <a:pt x="1146903" y="47625"/>
                  <a:pt x="1160997" y="53013"/>
                  <a:pt x="1175478" y="57150"/>
                </a:cubicBezTo>
                <a:cubicBezTo>
                  <a:pt x="1194359" y="62544"/>
                  <a:pt x="1214579" y="63702"/>
                  <a:pt x="1232628" y="71437"/>
                </a:cubicBezTo>
                <a:cubicBezTo>
                  <a:pt x="1248411" y="78201"/>
                  <a:pt x="1259799" y="93038"/>
                  <a:pt x="1275490" y="100012"/>
                </a:cubicBezTo>
                <a:cubicBezTo>
                  <a:pt x="1303015" y="112245"/>
                  <a:pt x="1332640" y="119062"/>
                  <a:pt x="1361215" y="128587"/>
                </a:cubicBezTo>
                <a:cubicBezTo>
                  <a:pt x="1375503" y="133350"/>
                  <a:pt x="1391547" y="134521"/>
                  <a:pt x="1404078" y="142875"/>
                </a:cubicBezTo>
                <a:cubicBezTo>
                  <a:pt x="1459471" y="179804"/>
                  <a:pt x="1430650" y="166020"/>
                  <a:pt x="1489803" y="185737"/>
                </a:cubicBezTo>
                <a:cubicBezTo>
                  <a:pt x="1624320" y="320257"/>
                  <a:pt x="1408615" y="117327"/>
                  <a:pt x="1618390" y="257175"/>
                </a:cubicBezTo>
                <a:cubicBezTo>
                  <a:pt x="1632678" y="266700"/>
                  <a:pt x="1647280" y="275769"/>
                  <a:pt x="1661253" y="285750"/>
                </a:cubicBezTo>
                <a:cubicBezTo>
                  <a:pt x="1680630" y="299591"/>
                  <a:pt x="1697728" y="316798"/>
                  <a:pt x="1718403" y="328612"/>
                </a:cubicBezTo>
                <a:cubicBezTo>
                  <a:pt x="1731479" y="336084"/>
                  <a:pt x="1746978" y="338137"/>
                  <a:pt x="1761265" y="342900"/>
                </a:cubicBezTo>
                <a:cubicBezTo>
                  <a:pt x="1770790" y="357187"/>
                  <a:pt x="1782161" y="370404"/>
                  <a:pt x="1789840" y="385762"/>
                </a:cubicBezTo>
                <a:cubicBezTo>
                  <a:pt x="1796575" y="399233"/>
                  <a:pt x="1800165" y="414095"/>
                  <a:pt x="1804128" y="428625"/>
                </a:cubicBezTo>
                <a:cubicBezTo>
                  <a:pt x="1814461" y="466514"/>
                  <a:pt x="1820284" y="505668"/>
                  <a:pt x="1832703" y="542925"/>
                </a:cubicBezTo>
                <a:lnTo>
                  <a:pt x="1861278" y="628650"/>
                </a:lnTo>
                <a:cubicBezTo>
                  <a:pt x="1856960" y="719325"/>
                  <a:pt x="1851098" y="951992"/>
                  <a:pt x="1832703" y="1071562"/>
                </a:cubicBezTo>
                <a:cubicBezTo>
                  <a:pt x="1830413" y="1086447"/>
                  <a:pt x="1822552" y="1099944"/>
                  <a:pt x="1818415" y="1114425"/>
                </a:cubicBezTo>
                <a:cubicBezTo>
                  <a:pt x="1804748" y="1162258"/>
                  <a:pt x="1796076" y="1207413"/>
                  <a:pt x="1789840" y="1257300"/>
                </a:cubicBezTo>
                <a:cubicBezTo>
                  <a:pt x="1780562" y="1331522"/>
                  <a:pt x="1796056" y="1434132"/>
                  <a:pt x="1718403" y="1485900"/>
                </a:cubicBezTo>
                <a:cubicBezTo>
                  <a:pt x="1704115" y="1495425"/>
                  <a:pt x="1691232" y="1507501"/>
                  <a:pt x="1675540" y="1514475"/>
                </a:cubicBezTo>
                <a:cubicBezTo>
                  <a:pt x="1648015" y="1526708"/>
                  <a:pt x="1614877" y="1526342"/>
                  <a:pt x="1589815" y="1543050"/>
                </a:cubicBezTo>
                <a:cubicBezTo>
                  <a:pt x="1575528" y="1552575"/>
                  <a:pt x="1562312" y="1563946"/>
                  <a:pt x="1546953" y="1571625"/>
                </a:cubicBezTo>
                <a:cubicBezTo>
                  <a:pt x="1533482" y="1578360"/>
                  <a:pt x="1518571" y="1581775"/>
                  <a:pt x="1504090" y="1585912"/>
                </a:cubicBezTo>
                <a:cubicBezTo>
                  <a:pt x="1425343" y="1608411"/>
                  <a:pt x="1422001" y="1602971"/>
                  <a:pt x="1318353" y="1614487"/>
                </a:cubicBezTo>
                <a:cubicBezTo>
                  <a:pt x="1299303" y="1619250"/>
                  <a:pt x="1280084" y="1623381"/>
                  <a:pt x="1261203" y="1628775"/>
                </a:cubicBezTo>
                <a:cubicBezTo>
                  <a:pt x="1246722" y="1632912"/>
                  <a:pt x="1233318" y="1641485"/>
                  <a:pt x="1218340" y="1643062"/>
                </a:cubicBezTo>
                <a:cubicBezTo>
                  <a:pt x="1142411" y="1651055"/>
                  <a:pt x="1065940" y="1652587"/>
                  <a:pt x="989740" y="1657350"/>
                </a:cubicBezTo>
                <a:cubicBezTo>
                  <a:pt x="937353" y="1652587"/>
                  <a:pt x="884653" y="1650501"/>
                  <a:pt x="832578" y="1643062"/>
                </a:cubicBezTo>
                <a:cubicBezTo>
                  <a:pt x="817669" y="1640932"/>
                  <a:pt x="800364" y="1639424"/>
                  <a:pt x="789715" y="1628775"/>
                </a:cubicBezTo>
                <a:cubicBezTo>
                  <a:pt x="713515" y="1552575"/>
                  <a:pt x="846866" y="1609724"/>
                  <a:pt x="732565" y="1571625"/>
                </a:cubicBezTo>
                <a:cubicBezTo>
                  <a:pt x="673684" y="1483303"/>
                  <a:pt x="739058" y="1569459"/>
                  <a:pt x="661128" y="1500187"/>
                </a:cubicBezTo>
                <a:cubicBezTo>
                  <a:pt x="476525" y="1336094"/>
                  <a:pt x="656075" y="1474965"/>
                  <a:pt x="518253" y="1371600"/>
                </a:cubicBezTo>
                <a:cubicBezTo>
                  <a:pt x="459371" y="1283276"/>
                  <a:pt x="524747" y="1369435"/>
                  <a:pt x="446815" y="1300162"/>
                </a:cubicBezTo>
                <a:cubicBezTo>
                  <a:pt x="300011" y="1169670"/>
                  <a:pt x="415508" y="1250716"/>
                  <a:pt x="318228" y="1185862"/>
                </a:cubicBezTo>
                <a:cubicBezTo>
                  <a:pt x="308703" y="1171575"/>
                  <a:pt x="301795" y="1155142"/>
                  <a:pt x="289653" y="1143000"/>
                </a:cubicBezTo>
                <a:cubicBezTo>
                  <a:pt x="207103" y="1060451"/>
                  <a:pt x="285848" y="1176889"/>
                  <a:pt x="203928" y="1071562"/>
                </a:cubicBezTo>
                <a:cubicBezTo>
                  <a:pt x="182844" y="1044453"/>
                  <a:pt x="157638" y="1018418"/>
                  <a:pt x="146778" y="985837"/>
                </a:cubicBezTo>
                <a:cubicBezTo>
                  <a:pt x="137253" y="957262"/>
                  <a:pt x="134911" y="925174"/>
                  <a:pt x="118203" y="900112"/>
                </a:cubicBezTo>
                <a:cubicBezTo>
                  <a:pt x="81274" y="844719"/>
                  <a:pt x="95058" y="873540"/>
                  <a:pt x="75340" y="814387"/>
                </a:cubicBezTo>
                <a:cubicBezTo>
                  <a:pt x="40336" y="569354"/>
                  <a:pt x="80015" y="804512"/>
                  <a:pt x="46765" y="671512"/>
                </a:cubicBezTo>
                <a:lnTo>
                  <a:pt x="18190" y="557212"/>
                </a:lnTo>
                <a:cubicBezTo>
                  <a:pt x="-6993" y="380926"/>
                  <a:pt x="-5116" y="439470"/>
                  <a:pt x="18190" y="171450"/>
                </a:cubicBezTo>
                <a:cubicBezTo>
                  <a:pt x="22310" y="124069"/>
                  <a:pt x="18190" y="126206"/>
                  <a:pt x="46765" y="114300"/>
                </a:cubicBezTo>
                <a:close/>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TW" altLang="en-US">
              <a:latin typeface="Arial" charset="0"/>
              <a:ea typeface="新細明體" charset="-120"/>
            </a:endParaRPr>
          </a:p>
        </p:txBody>
      </p:sp>
    </p:spTree>
    <p:extLst>
      <p:ext uri="{BB962C8B-B14F-4D97-AF65-F5344CB8AC3E}">
        <p14:creationId xmlns:p14="http://schemas.microsoft.com/office/powerpoint/2010/main" val="3707757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9416" y="1600201"/>
            <a:ext cx="5626472" cy="4525963"/>
          </a:xfrm>
        </p:spPr>
        <p:txBody>
          <a:bodyPr/>
          <a:lstStyle/>
          <a:p>
            <a:r>
              <a:rPr lang="zh-TW" altLang="en-US" dirty="0" smtClean="0"/>
              <a:t>單元測試的準則</a:t>
            </a:r>
            <a:endParaRPr lang="en-US" altLang="zh-TW" dirty="0" smtClean="0"/>
          </a:p>
          <a:p>
            <a:pPr lvl="1"/>
            <a:r>
              <a:rPr lang="zh-TW" altLang="en-US" sz="2400" dirty="0"/>
              <a:t>一個測試案例只測一種方法</a:t>
            </a:r>
          </a:p>
          <a:p>
            <a:pPr lvl="1"/>
            <a:r>
              <a:rPr lang="zh-TW" altLang="en-US" sz="2400" dirty="0"/>
              <a:t>最小的測試單位</a:t>
            </a:r>
          </a:p>
          <a:p>
            <a:pPr lvl="1"/>
            <a:r>
              <a:rPr lang="zh-TW" altLang="en-US" sz="2400" dirty="0"/>
              <a:t>不與</a:t>
            </a:r>
            <a:r>
              <a:rPr lang="zh-TW" altLang="en-US" sz="2400" dirty="0" smtClean="0"/>
              <a:t>外部直接相依</a:t>
            </a:r>
            <a:r>
              <a:rPr lang="zh-TW" altLang="en-US" sz="2400" dirty="0"/>
              <a:t>（包括檔案、資料庫、網路、服務、物件、類別）</a:t>
            </a:r>
          </a:p>
          <a:p>
            <a:pPr lvl="1"/>
            <a:r>
              <a:rPr lang="zh-TW" altLang="en-US" sz="2400" dirty="0"/>
              <a:t>不具備邏輯</a:t>
            </a:r>
          </a:p>
          <a:p>
            <a:pPr lvl="1"/>
            <a:r>
              <a:rPr lang="zh-TW" altLang="en-US" sz="2400" dirty="0"/>
              <a:t>測試案例之間相依性為零</a:t>
            </a:r>
          </a:p>
          <a:p>
            <a:pPr lvl="1"/>
            <a:endParaRPr lang="zh-TW" altLang="en-US" dirty="0"/>
          </a:p>
        </p:txBody>
      </p:sp>
      <p:sp>
        <p:nvSpPr>
          <p:cNvPr id="3" name="標題 2"/>
          <p:cNvSpPr>
            <a:spLocks noGrp="1"/>
          </p:cNvSpPr>
          <p:nvPr>
            <p:ph type="title"/>
          </p:nvPr>
        </p:nvSpPr>
        <p:spPr/>
        <p:txBody>
          <a:bodyPr/>
          <a:lstStyle/>
          <a:p>
            <a:r>
              <a:rPr lang="en-US" altLang="zh-TW" dirty="0"/>
              <a:t>What is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15</a:t>
            </a:fld>
            <a:endParaRPr lang="en-US" altLang="zh-TW" dirty="0"/>
          </a:p>
        </p:txBody>
      </p:sp>
      <p:graphicFrame>
        <p:nvGraphicFramePr>
          <p:cNvPr id="5" name="資料庫圖表 4"/>
          <p:cNvGraphicFramePr/>
          <p:nvPr>
            <p:extLst>
              <p:ext uri="{D42A27DB-BD31-4B8C-83A1-F6EECF244321}">
                <p14:modId xmlns:p14="http://schemas.microsoft.com/office/powerpoint/2010/main" val="3934530712"/>
              </p:ext>
            </p:extLst>
          </p:nvPr>
        </p:nvGraphicFramePr>
        <p:xfrm>
          <a:off x="6023992" y="1000563"/>
          <a:ext cx="63278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698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7600" y="1196752"/>
            <a:ext cx="10769600" cy="5256583"/>
          </a:xfrm>
        </p:spPr>
        <p:txBody>
          <a:bodyPr/>
          <a:lstStyle/>
          <a:p>
            <a:r>
              <a:rPr lang="zh-TW" altLang="en-US" dirty="0"/>
              <a:t>單元測試</a:t>
            </a:r>
            <a:r>
              <a:rPr lang="zh-TW" altLang="en-US" dirty="0" smtClean="0"/>
              <a:t>的特性</a:t>
            </a:r>
            <a:r>
              <a:rPr lang="en-US" altLang="zh-TW" dirty="0" smtClean="0"/>
              <a:t>:</a:t>
            </a:r>
            <a:r>
              <a:rPr lang="zh-TW" altLang="en-US" dirty="0" smtClean="0"/>
              <a:t>  </a:t>
            </a:r>
            <a:r>
              <a:rPr lang="en-US" altLang="zh-TW" dirty="0" smtClean="0"/>
              <a:t>FIRST</a:t>
            </a:r>
          </a:p>
          <a:p>
            <a:pPr lvl="1"/>
            <a:r>
              <a:rPr lang="en-US" altLang="zh-TW" dirty="0" smtClean="0"/>
              <a:t>Fast</a:t>
            </a:r>
          </a:p>
          <a:p>
            <a:pPr lvl="2"/>
            <a:r>
              <a:rPr lang="zh-TW" altLang="en-US" dirty="0" smtClean="0"/>
              <a:t>不夠快的測試沒人會一直跑</a:t>
            </a:r>
            <a:endParaRPr lang="en-US" altLang="zh-TW" dirty="0" smtClean="0"/>
          </a:p>
          <a:p>
            <a:pPr lvl="1"/>
            <a:r>
              <a:rPr lang="en-US" altLang="zh-TW" dirty="0" smtClean="0"/>
              <a:t>Independent</a:t>
            </a:r>
          </a:p>
          <a:p>
            <a:pPr lvl="2"/>
            <a:r>
              <a:rPr lang="zh-TW" altLang="en-US" dirty="0" smtClean="0"/>
              <a:t>不獨立的測試會影響另一個測試的結果</a:t>
            </a:r>
            <a:endParaRPr lang="en-US" altLang="zh-TW" dirty="0" smtClean="0"/>
          </a:p>
          <a:p>
            <a:pPr lvl="1"/>
            <a:r>
              <a:rPr lang="en-US" altLang="zh-TW" dirty="0" smtClean="0"/>
              <a:t>Repeatable</a:t>
            </a:r>
          </a:p>
          <a:p>
            <a:pPr lvl="2"/>
            <a:r>
              <a:rPr lang="zh-TW" altLang="en-US" dirty="0" smtClean="0"/>
              <a:t>可重複執行</a:t>
            </a:r>
            <a:endParaRPr lang="en-US" altLang="zh-TW" dirty="0" smtClean="0"/>
          </a:p>
          <a:p>
            <a:pPr lvl="1"/>
            <a:r>
              <a:rPr lang="en-US" altLang="zh-TW" dirty="0" smtClean="0"/>
              <a:t>Self-Validating</a:t>
            </a:r>
          </a:p>
          <a:p>
            <a:pPr lvl="2"/>
            <a:r>
              <a:rPr lang="zh-TW" altLang="en-US" dirty="0" smtClean="0"/>
              <a:t>自我驗證</a:t>
            </a:r>
            <a:endParaRPr lang="en-US" altLang="zh-TW" dirty="0" smtClean="0"/>
          </a:p>
          <a:p>
            <a:pPr lvl="1"/>
            <a:r>
              <a:rPr lang="en-US" altLang="zh-TW" dirty="0" smtClean="0"/>
              <a:t>Timely</a:t>
            </a:r>
          </a:p>
          <a:p>
            <a:pPr lvl="2"/>
            <a:r>
              <a:rPr lang="zh-TW" altLang="en-US" dirty="0" smtClean="0"/>
              <a:t>及時產出</a:t>
            </a:r>
            <a:endParaRPr lang="en-US" altLang="zh-TW" dirty="0" smtClean="0"/>
          </a:p>
        </p:txBody>
      </p:sp>
      <p:sp>
        <p:nvSpPr>
          <p:cNvPr id="3" name="標題 2"/>
          <p:cNvSpPr>
            <a:spLocks noGrp="1"/>
          </p:cNvSpPr>
          <p:nvPr>
            <p:ph type="title"/>
          </p:nvPr>
        </p:nvSpPr>
        <p:spPr/>
        <p:txBody>
          <a:bodyPr/>
          <a:lstStyle/>
          <a:p>
            <a:r>
              <a:rPr lang="en-US" altLang="zh-TW" dirty="0"/>
              <a:t>What is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16</a:t>
            </a:fld>
            <a:endParaRPr lang="en-US" altLang="zh-TW" dirty="0"/>
          </a:p>
        </p:txBody>
      </p:sp>
      <p:pic>
        <p:nvPicPr>
          <p:cNvPr id="8196" name="Picture 4" descr="First Principles – odds.team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48680"/>
            <a:ext cx="5807968" cy="273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87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71016" y="1595932"/>
            <a:ext cx="10769600" cy="4713388"/>
          </a:xfrm>
        </p:spPr>
        <p:txBody>
          <a:bodyPr/>
          <a:lstStyle/>
          <a:p>
            <a:r>
              <a:rPr lang="zh-TW" altLang="en-US" sz="2800" dirty="0" smtClean="0"/>
              <a:t>單元測試的原則</a:t>
            </a:r>
            <a:r>
              <a:rPr lang="en-US" altLang="zh-TW" sz="2800" dirty="0" smtClean="0"/>
              <a:t>:</a:t>
            </a:r>
            <a:r>
              <a:rPr lang="zh-TW" altLang="en-US" sz="2800" dirty="0" smtClean="0"/>
              <a:t>  </a:t>
            </a:r>
            <a:r>
              <a:rPr lang="en-US" altLang="zh-TW" sz="2800" dirty="0" smtClean="0"/>
              <a:t>3A</a:t>
            </a:r>
          </a:p>
          <a:p>
            <a:pPr lvl="1"/>
            <a:r>
              <a:rPr lang="en-US" altLang="zh-TW" sz="2400" dirty="0" smtClean="0"/>
              <a:t>Arrange : </a:t>
            </a:r>
            <a:r>
              <a:rPr lang="zh-TW" altLang="en-US" sz="2400" dirty="0"/>
              <a:t>準備受測物件、參數、預期</a:t>
            </a:r>
            <a:r>
              <a:rPr lang="zh-TW" altLang="en-US" sz="2400" dirty="0" smtClean="0"/>
              <a:t>結果</a:t>
            </a:r>
            <a:endParaRPr lang="en-US" altLang="zh-TW" sz="1400" dirty="0" smtClean="0"/>
          </a:p>
          <a:p>
            <a:pPr lvl="1"/>
            <a:r>
              <a:rPr lang="en-US" altLang="zh-TW" sz="2400" dirty="0" smtClean="0"/>
              <a:t>Act : </a:t>
            </a:r>
            <a:r>
              <a:rPr lang="zh-TW" altLang="en-US" sz="2400" dirty="0"/>
              <a:t>執行受測</a:t>
            </a:r>
            <a:r>
              <a:rPr lang="zh-TW" altLang="en-US" sz="2400" dirty="0" smtClean="0"/>
              <a:t>方法</a:t>
            </a:r>
            <a:endParaRPr lang="en-US" altLang="zh-TW" sz="1400" dirty="0" smtClean="0"/>
          </a:p>
          <a:p>
            <a:pPr lvl="1"/>
            <a:r>
              <a:rPr lang="en-US" altLang="zh-TW" sz="2400" dirty="0" smtClean="0"/>
              <a:t>Assert : </a:t>
            </a:r>
            <a:r>
              <a:rPr lang="zh-TW" altLang="en-US" sz="2400" dirty="0"/>
              <a:t>驗證執行結果與預測結果是否</a:t>
            </a:r>
            <a:r>
              <a:rPr lang="zh-TW" altLang="en-US" sz="2400" dirty="0" smtClean="0"/>
              <a:t>一致</a:t>
            </a:r>
            <a:endParaRPr lang="en-US" altLang="zh-TW" sz="2400" dirty="0" smtClean="0"/>
          </a:p>
        </p:txBody>
      </p:sp>
      <p:sp>
        <p:nvSpPr>
          <p:cNvPr id="3" name="標題 2"/>
          <p:cNvSpPr>
            <a:spLocks noGrp="1"/>
          </p:cNvSpPr>
          <p:nvPr>
            <p:ph type="title"/>
          </p:nvPr>
        </p:nvSpPr>
        <p:spPr>
          <a:xfrm>
            <a:off x="1117600" y="411163"/>
            <a:ext cx="10464800" cy="646331"/>
          </a:xfrm>
        </p:spPr>
        <p:txBody>
          <a:bodyPr/>
          <a:lstStyle/>
          <a:p>
            <a:r>
              <a:rPr lang="en-US" altLang="zh-TW" dirty="0" smtClean="0"/>
              <a:t>How to unit </a:t>
            </a:r>
            <a:r>
              <a:rPr lang="en-US" altLang="zh-TW" dirty="0"/>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17</a:t>
            </a:fld>
            <a:endParaRPr lang="en-US" altLang="zh-TW" dirty="0"/>
          </a:p>
        </p:txBody>
      </p:sp>
      <p:pic>
        <p:nvPicPr>
          <p:cNvPr id="5" name="圖片 4"/>
          <p:cNvPicPr>
            <a:picLocks noChangeAspect="1"/>
          </p:cNvPicPr>
          <p:nvPr/>
        </p:nvPicPr>
        <p:blipFill>
          <a:blip r:embed="rId3"/>
          <a:stretch>
            <a:fillRect/>
          </a:stretch>
        </p:blipFill>
        <p:spPr>
          <a:xfrm>
            <a:off x="1343472" y="4149080"/>
            <a:ext cx="4070987" cy="2592288"/>
          </a:xfrm>
          <a:prstGeom prst="rect">
            <a:avLst/>
          </a:prstGeom>
        </p:spPr>
      </p:pic>
      <p:pic>
        <p:nvPicPr>
          <p:cNvPr id="6" name="圖片 5"/>
          <p:cNvPicPr>
            <a:picLocks noChangeAspect="1"/>
          </p:cNvPicPr>
          <p:nvPr/>
        </p:nvPicPr>
        <p:blipFill>
          <a:blip r:embed="rId4"/>
          <a:stretch>
            <a:fillRect/>
          </a:stretch>
        </p:blipFill>
        <p:spPr>
          <a:xfrm>
            <a:off x="7158234" y="2564904"/>
            <a:ext cx="4929115" cy="4163292"/>
          </a:xfrm>
          <a:prstGeom prst="rect">
            <a:avLst/>
          </a:prstGeom>
        </p:spPr>
      </p:pic>
    </p:spTree>
    <p:extLst>
      <p:ext uri="{BB962C8B-B14F-4D97-AF65-F5344CB8AC3E}">
        <p14:creationId xmlns:p14="http://schemas.microsoft.com/office/powerpoint/2010/main" val="1559187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單元測試的驗證方式</a:t>
            </a:r>
            <a:endParaRPr lang="en-US" altLang="zh-TW" dirty="0" smtClean="0"/>
          </a:p>
          <a:p>
            <a:pPr marL="457200" lvl="1" indent="0">
              <a:buNone/>
            </a:pPr>
            <a:r>
              <a:rPr lang="zh-TW" altLang="en-US" sz="2400" dirty="0"/>
              <a:t>模擬外部如何使用待測</a:t>
            </a:r>
            <a:r>
              <a:rPr lang="zh-TW" altLang="en-US" sz="2400" dirty="0" smtClean="0"/>
              <a:t>程式，</a:t>
            </a:r>
            <a:r>
              <a:rPr lang="zh-TW" altLang="en-US" sz="2400" dirty="0"/>
              <a:t>大概會</a:t>
            </a:r>
            <a:r>
              <a:rPr lang="zh-TW" altLang="en-US" sz="2400" dirty="0" smtClean="0"/>
              <a:t>有三</a:t>
            </a:r>
            <a:r>
              <a:rPr lang="zh-TW" altLang="en-US" sz="2400" dirty="0"/>
              <a:t>種情境：</a:t>
            </a:r>
            <a:endParaRPr lang="en-US" altLang="zh-TW" sz="2400" dirty="0" smtClean="0"/>
          </a:p>
          <a:p>
            <a:pPr marL="457200" lvl="1" indent="0">
              <a:buNone/>
            </a:pPr>
            <a:r>
              <a:rPr lang="en-US" altLang="zh-TW" sz="2400" dirty="0" smtClean="0"/>
              <a:t>1. </a:t>
            </a:r>
            <a:r>
              <a:rPr lang="zh-TW" altLang="en-US" sz="2400" dirty="0" smtClean="0"/>
              <a:t>驗證</a:t>
            </a:r>
            <a:r>
              <a:rPr lang="zh-TW" altLang="en-US" sz="2400" dirty="0"/>
              <a:t>回傳值：測試</a:t>
            </a:r>
            <a:r>
              <a:rPr lang="zh-TW" altLang="en-US" sz="2400" dirty="0" smtClean="0"/>
              <a:t>程式 </a:t>
            </a:r>
            <a:r>
              <a:rPr lang="en-US" altLang="zh-TW" sz="2400" dirty="0" smtClean="0"/>
              <a:t>&gt;</a:t>
            </a:r>
            <a:r>
              <a:rPr lang="zh-TW" altLang="en-US" sz="2400" dirty="0" smtClean="0"/>
              <a:t> 呼叫</a:t>
            </a:r>
            <a:r>
              <a:rPr lang="zh-TW" altLang="en-US" sz="2400" dirty="0"/>
              <a:t>待</a:t>
            </a:r>
            <a:r>
              <a:rPr lang="zh-TW" altLang="en-US" sz="2400" dirty="0" smtClean="0"/>
              <a:t>測</a:t>
            </a:r>
            <a:r>
              <a:rPr lang="zh-TW" altLang="en-US" sz="2400" dirty="0"/>
              <a:t>程式</a:t>
            </a:r>
            <a:r>
              <a:rPr lang="zh-TW" altLang="en-US" sz="2400" dirty="0" smtClean="0"/>
              <a:t>的方法 </a:t>
            </a:r>
            <a:r>
              <a:rPr lang="en-US" altLang="zh-TW" sz="2400" dirty="0" smtClean="0"/>
              <a:t>&gt;</a:t>
            </a:r>
            <a:r>
              <a:rPr lang="zh-TW" altLang="en-US" sz="2400" dirty="0" smtClean="0"/>
              <a:t> 測試</a:t>
            </a:r>
            <a:r>
              <a:rPr lang="zh-TW" altLang="en-US" sz="2400" dirty="0"/>
              <a:t>程式得到其回傳值並</a:t>
            </a:r>
            <a:r>
              <a:rPr lang="zh-TW" altLang="en-US" sz="2400" dirty="0" smtClean="0"/>
              <a:t>驗證</a:t>
            </a:r>
            <a:endParaRPr lang="en-US" altLang="zh-TW" sz="2400" dirty="0" smtClean="0"/>
          </a:p>
          <a:p>
            <a:pPr marL="457200" lvl="1" indent="0">
              <a:buNone/>
            </a:pPr>
            <a:endParaRPr lang="zh-TW" altLang="en-US" sz="2400" dirty="0"/>
          </a:p>
        </p:txBody>
      </p:sp>
      <p:sp>
        <p:nvSpPr>
          <p:cNvPr id="3" name="標題 2"/>
          <p:cNvSpPr>
            <a:spLocks noGrp="1"/>
          </p:cNvSpPr>
          <p:nvPr>
            <p:ph type="title"/>
          </p:nvPr>
        </p:nvSpPr>
        <p:spPr>
          <a:xfrm>
            <a:off x="1117600" y="411163"/>
            <a:ext cx="10464800" cy="646331"/>
          </a:xfrm>
        </p:spPr>
        <p:txBody>
          <a:bodyPr/>
          <a:lstStyle/>
          <a:p>
            <a:r>
              <a:rPr lang="en-US" altLang="zh-TW" dirty="0" smtClean="0"/>
              <a:t>How to unit </a:t>
            </a:r>
            <a:r>
              <a:rPr lang="en-US" altLang="zh-TW" dirty="0"/>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18</a:t>
            </a:fld>
            <a:endParaRPr lang="en-US" altLang="zh-TW" dirty="0"/>
          </a:p>
        </p:txBody>
      </p:sp>
      <p:graphicFrame>
        <p:nvGraphicFramePr>
          <p:cNvPr id="5" name="資料庫圖表 4"/>
          <p:cNvGraphicFramePr/>
          <p:nvPr>
            <p:extLst>
              <p:ext uri="{D42A27DB-BD31-4B8C-83A1-F6EECF244321}">
                <p14:modId xmlns:p14="http://schemas.microsoft.com/office/powerpoint/2010/main" val="1660199895"/>
              </p:ext>
            </p:extLst>
          </p:nvPr>
        </p:nvGraphicFramePr>
        <p:xfrm>
          <a:off x="1343472" y="3286533"/>
          <a:ext cx="10238928" cy="285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群組 5"/>
          <p:cNvGrpSpPr/>
          <p:nvPr/>
        </p:nvGrpSpPr>
        <p:grpSpPr>
          <a:xfrm rot="10800000">
            <a:off x="5533413" y="5013176"/>
            <a:ext cx="1859045" cy="599943"/>
            <a:chOff x="4229412" y="430505"/>
            <a:chExt cx="1859045" cy="599943"/>
          </a:xfrm>
        </p:grpSpPr>
        <p:sp>
          <p:nvSpPr>
            <p:cNvPr id="7" name="向右箭號 6"/>
            <p:cNvSpPr/>
            <p:nvPr/>
          </p:nvSpPr>
          <p:spPr>
            <a:xfrm>
              <a:off x="4229412" y="430505"/>
              <a:ext cx="1859045" cy="599943"/>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1">
              <a:schemeClr val="accent2">
                <a:tint val="60000"/>
                <a:hueOff val="0"/>
                <a:satOff val="0"/>
                <a:lumOff val="0"/>
                <a:alphaOff val="0"/>
              </a:schemeClr>
            </a:effectRef>
            <a:fontRef idx="minor">
              <a:schemeClr val="lt1"/>
            </a:fontRef>
          </p:style>
        </p:sp>
        <p:sp>
          <p:nvSpPr>
            <p:cNvPr id="8" name="向右箭號 4"/>
            <p:cNvSpPr txBox="1"/>
            <p:nvPr/>
          </p:nvSpPr>
          <p:spPr>
            <a:xfrm rot="10800000">
              <a:off x="4229412" y="550494"/>
              <a:ext cx="1679062" cy="3599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altLang="zh-TW" sz="2000" kern="1200" dirty="0" smtClean="0"/>
                <a:t>2.</a:t>
              </a:r>
              <a:r>
                <a:rPr lang="zh-TW" altLang="en-US" sz="2000" kern="1200" dirty="0" smtClean="0"/>
                <a:t>驗證回傳</a:t>
              </a:r>
              <a:endParaRPr lang="zh-TW" altLang="en-US" sz="2000" kern="1200" dirty="0"/>
            </a:p>
          </p:txBody>
        </p:sp>
      </p:grpSp>
    </p:spTree>
    <p:extLst>
      <p:ext uri="{BB962C8B-B14F-4D97-AF65-F5344CB8AC3E}">
        <p14:creationId xmlns:p14="http://schemas.microsoft.com/office/powerpoint/2010/main" val="3254455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單元測試的驗證方式</a:t>
            </a:r>
            <a:endParaRPr lang="en-US" altLang="zh-TW" dirty="0" smtClean="0"/>
          </a:p>
          <a:p>
            <a:pPr marL="457200" lvl="1" indent="0">
              <a:buNone/>
            </a:pPr>
            <a:r>
              <a:rPr lang="zh-TW" altLang="en-US" sz="2400" dirty="0"/>
              <a:t>模擬外部如何使用待測</a:t>
            </a:r>
            <a:r>
              <a:rPr lang="zh-TW" altLang="en-US" sz="2400" dirty="0" smtClean="0"/>
              <a:t>程式，</a:t>
            </a:r>
            <a:r>
              <a:rPr lang="zh-TW" altLang="en-US" sz="2400" dirty="0"/>
              <a:t>大概會</a:t>
            </a:r>
            <a:r>
              <a:rPr lang="zh-TW" altLang="en-US" sz="2400" dirty="0" smtClean="0"/>
              <a:t>有三</a:t>
            </a:r>
            <a:r>
              <a:rPr lang="zh-TW" altLang="en-US" sz="2400" dirty="0"/>
              <a:t>種情境：</a:t>
            </a:r>
            <a:endParaRPr lang="en-US" altLang="zh-TW" sz="2400" dirty="0" smtClean="0"/>
          </a:p>
          <a:p>
            <a:pPr marL="457200" lvl="1" indent="0">
              <a:buNone/>
            </a:pPr>
            <a:r>
              <a:rPr lang="en-US" altLang="zh-TW" sz="2400" dirty="0" smtClean="0"/>
              <a:t>2. </a:t>
            </a:r>
            <a:r>
              <a:rPr lang="zh-TW" altLang="en-US" sz="2400" dirty="0" smtClean="0"/>
              <a:t>驗證</a:t>
            </a:r>
            <a:r>
              <a:rPr lang="zh-TW" altLang="en-US" sz="2400" dirty="0"/>
              <a:t>狀態的改變：測試</a:t>
            </a:r>
            <a:r>
              <a:rPr lang="zh-TW" altLang="en-US" sz="2400" dirty="0" smtClean="0"/>
              <a:t>程式 </a:t>
            </a:r>
            <a:r>
              <a:rPr lang="en-US" altLang="zh-TW" sz="2400" dirty="0" smtClean="0"/>
              <a:t>&gt;</a:t>
            </a:r>
            <a:r>
              <a:rPr lang="zh-TW" altLang="en-US" sz="2400" dirty="0" smtClean="0"/>
              <a:t> 呼叫</a:t>
            </a:r>
            <a:r>
              <a:rPr lang="zh-TW" altLang="en-US" sz="2400" dirty="0"/>
              <a:t>待</a:t>
            </a:r>
            <a:r>
              <a:rPr lang="zh-TW" altLang="en-US" sz="2400" dirty="0" smtClean="0"/>
              <a:t>測</a:t>
            </a:r>
            <a:r>
              <a:rPr lang="zh-TW" altLang="en-US" sz="2400" dirty="0"/>
              <a:t>程式</a:t>
            </a:r>
            <a:r>
              <a:rPr lang="zh-TW" altLang="en-US" sz="2400" dirty="0" smtClean="0"/>
              <a:t>的方法 </a:t>
            </a:r>
            <a:r>
              <a:rPr lang="en-US" altLang="zh-TW" sz="2400" dirty="0" smtClean="0"/>
              <a:t>&gt;</a:t>
            </a:r>
            <a:r>
              <a:rPr lang="zh-TW" altLang="en-US" sz="2400" dirty="0" smtClean="0"/>
              <a:t> 待測</a:t>
            </a:r>
            <a:r>
              <a:rPr lang="zh-TW" altLang="en-US" sz="2400" dirty="0"/>
              <a:t>程式</a:t>
            </a:r>
            <a:r>
              <a:rPr lang="zh-TW" altLang="en-US" sz="2400" dirty="0" smtClean="0"/>
              <a:t>狀態改變 </a:t>
            </a:r>
            <a:r>
              <a:rPr lang="en-US" altLang="zh-TW" sz="2400" dirty="0" smtClean="0"/>
              <a:t>&gt;</a:t>
            </a:r>
            <a:r>
              <a:rPr lang="zh-TW" altLang="en-US" sz="2400" dirty="0" smtClean="0"/>
              <a:t> 測試</a:t>
            </a:r>
            <a:r>
              <a:rPr lang="zh-TW" altLang="en-US" sz="2400" dirty="0"/>
              <a:t>程式取得狀態並驗證</a:t>
            </a:r>
          </a:p>
          <a:p>
            <a:pPr marL="457200" lvl="1" indent="0">
              <a:buNone/>
            </a:pPr>
            <a:endParaRPr lang="en-US" altLang="zh-TW" sz="2400" dirty="0" smtClean="0"/>
          </a:p>
        </p:txBody>
      </p:sp>
      <p:sp>
        <p:nvSpPr>
          <p:cNvPr id="3" name="標題 2"/>
          <p:cNvSpPr>
            <a:spLocks noGrp="1"/>
          </p:cNvSpPr>
          <p:nvPr>
            <p:ph type="title"/>
          </p:nvPr>
        </p:nvSpPr>
        <p:spPr>
          <a:xfrm>
            <a:off x="1117600" y="411163"/>
            <a:ext cx="10464800" cy="646331"/>
          </a:xfrm>
        </p:spPr>
        <p:txBody>
          <a:bodyPr/>
          <a:lstStyle/>
          <a:p>
            <a:r>
              <a:rPr lang="en-US" altLang="zh-TW" dirty="0" smtClean="0"/>
              <a:t>How to unit </a:t>
            </a:r>
            <a:r>
              <a:rPr lang="en-US" altLang="zh-TW" dirty="0"/>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19</a:t>
            </a:fld>
            <a:endParaRPr lang="en-US" altLang="zh-TW" dirty="0"/>
          </a:p>
        </p:txBody>
      </p:sp>
      <p:graphicFrame>
        <p:nvGraphicFramePr>
          <p:cNvPr id="9" name="資料庫圖表 8"/>
          <p:cNvGraphicFramePr/>
          <p:nvPr>
            <p:extLst>
              <p:ext uri="{D42A27DB-BD31-4B8C-83A1-F6EECF244321}">
                <p14:modId xmlns:p14="http://schemas.microsoft.com/office/powerpoint/2010/main" val="4149998171"/>
              </p:ext>
            </p:extLst>
          </p:nvPr>
        </p:nvGraphicFramePr>
        <p:xfrm>
          <a:off x="1343472" y="3286533"/>
          <a:ext cx="8424936" cy="285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群組 9"/>
          <p:cNvGrpSpPr/>
          <p:nvPr/>
        </p:nvGrpSpPr>
        <p:grpSpPr>
          <a:xfrm>
            <a:off x="4791097" y="4869160"/>
            <a:ext cx="1529685" cy="493653"/>
            <a:chOff x="3461089" y="688108"/>
            <a:chExt cx="1529685" cy="493653"/>
          </a:xfrm>
        </p:grpSpPr>
        <p:sp>
          <p:nvSpPr>
            <p:cNvPr id="11" name="向右箭號 10"/>
            <p:cNvSpPr/>
            <p:nvPr/>
          </p:nvSpPr>
          <p:spPr>
            <a:xfrm>
              <a:off x="3461089" y="688108"/>
              <a:ext cx="1529685" cy="493653"/>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1">
              <a:schemeClr val="accent2">
                <a:tint val="60000"/>
                <a:hueOff val="0"/>
                <a:satOff val="0"/>
                <a:lumOff val="0"/>
                <a:alphaOff val="0"/>
              </a:schemeClr>
            </a:effectRef>
            <a:fontRef idx="minor">
              <a:schemeClr val="lt1"/>
            </a:fontRef>
          </p:style>
        </p:sp>
        <p:sp>
          <p:nvSpPr>
            <p:cNvPr id="12" name="向右箭號 4"/>
            <p:cNvSpPr txBox="1"/>
            <p:nvPr/>
          </p:nvSpPr>
          <p:spPr>
            <a:xfrm>
              <a:off x="3461089" y="786839"/>
              <a:ext cx="1381589" cy="2961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TW" sz="2000" kern="1200" dirty="0" smtClean="0"/>
                <a:t>3.</a:t>
              </a:r>
              <a:r>
                <a:rPr lang="zh-TW" altLang="en-US" sz="2000" kern="1200" dirty="0" smtClean="0"/>
                <a:t>驗證狀態</a:t>
              </a:r>
              <a:endParaRPr lang="zh-TW" altLang="en-US" sz="2000" kern="1200" dirty="0"/>
            </a:p>
          </p:txBody>
        </p:sp>
      </p:grpSp>
      <p:sp>
        <p:nvSpPr>
          <p:cNvPr id="13" name="弧形箭號 (左彎) 12"/>
          <p:cNvSpPr/>
          <p:nvPr/>
        </p:nvSpPr>
        <p:spPr bwMode="auto">
          <a:xfrm>
            <a:off x="10128448" y="4077072"/>
            <a:ext cx="1080120" cy="1285741"/>
          </a:xfrm>
          <a:prstGeom prst="curvedLeftArrow">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4" name="矩形 13"/>
          <p:cNvSpPr/>
          <p:nvPr/>
        </p:nvSpPr>
        <p:spPr bwMode="auto">
          <a:xfrm>
            <a:off x="10128448" y="3773560"/>
            <a:ext cx="1758752" cy="41833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2.</a:t>
            </a:r>
            <a:r>
              <a:rPr lang="zh-TW" altLang="en-US" dirty="0" smtClean="0">
                <a:latin typeface="Arial" charset="0"/>
                <a:ea typeface="新細明體" charset="-120"/>
              </a:rPr>
              <a:t>物件狀態改變</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3419138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標題 2">
            <a:extLst>
              <a:ext uri="{FF2B5EF4-FFF2-40B4-BE49-F238E27FC236}">
                <a16:creationId xmlns:a16="http://schemas.microsoft.com/office/drawing/2014/main" id="{894C7143-C3A3-4EF0-BC53-090EF85011B3}"/>
              </a:ext>
            </a:extLst>
          </p:cNvPr>
          <p:cNvSpPr>
            <a:spLocks noGrp="1"/>
          </p:cNvSpPr>
          <p:nvPr>
            <p:ph type="title"/>
          </p:nvPr>
        </p:nvSpPr>
        <p:spPr>
          <a:xfrm>
            <a:off x="1143072" y="381045"/>
            <a:ext cx="10641559" cy="546432"/>
          </a:xfrm>
        </p:spPr>
        <p:txBody>
          <a:bodyPr/>
          <a:lstStyle/>
          <a:p>
            <a:pPr lvl="0" eaLnBrk="1" fontAlgn="auto" hangingPunct="1">
              <a:lnSpc>
                <a:spcPct val="115000"/>
              </a:lnSpc>
              <a:spcAft>
                <a:spcPts val="0"/>
              </a:spcAft>
              <a:defRPr/>
            </a:pPr>
            <a:r>
              <a:rPr kumimoji="0" lang="en-US" altLang="zh-TW" sz="2800" kern="1200" dirty="0" smtClean="0">
                <a:solidFill>
                  <a:prstClr val="black"/>
                </a:solidFill>
                <a:cs typeface="Calibri" panose="020F0502020204030204" pitchFamily="34" charset="0"/>
              </a:rPr>
              <a:t>Agenda</a:t>
            </a:r>
            <a:endParaRPr kumimoji="0" lang="zh-TW" altLang="en-US" sz="2800" kern="1200" dirty="0">
              <a:solidFill>
                <a:srgbClr val="000000"/>
              </a:solidFill>
              <a:cs typeface="Calibri" panose="020F0502020204030204" pitchFamily="34" charset="0"/>
            </a:endParaRPr>
          </a:p>
        </p:txBody>
      </p:sp>
      <p:sp>
        <p:nvSpPr>
          <p:cNvPr id="11" name="Rectangle 12">
            <a:extLst>
              <a:ext uri="{FF2B5EF4-FFF2-40B4-BE49-F238E27FC236}">
                <a16:creationId xmlns:a16="http://schemas.microsoft.com/office/drawing/2014/main" id="{8EA8F4AC-FB48-40E4-9D04-8FCC42D9512C}"/>
              </a:ext>
            </a:extLst>
          </p:cNvPr>
          <p:cNvSpPr/>
          <p:nvPr/>
        </p:nvSpPr>
        <p:spPr>
          <a:xfrm>
            <a:off x="968375" y="1147770"/>
            <a:ext cx="10312201" cy="389337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indent="-457200" eaLnBrk="0" hangingPunct="0">
              <a:lnSpc>
                <a:spcPct val="150000"/>
              </a:lnSpc>
              <a:spcBef>
                <a:spcPts val="400"/>
              </a:spcBef>
              <a:spcAft>
                <a:spcPts val="400"/>
              </a:spcAft>
              <a:buFont typeface="Wingdings" panose="05000000000000000000" pitchFamily="2" charset="2"/>
              <a:buChar char="n"/>
              <a:defRPr/>
            </a:pPr>
            <a:r>
              <a:rPr lang="en-US" altLang="zh-TW" sz="24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Why test</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Why unit test</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dirty="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What is unit </a:t>
            </a:r>
            <a:r>
              <a:rPr lang="en-US" altLang="zh-TW"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test</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How to unit test</a:t>
            </a:r>
            <a:endParaRPr lang="en-US" altLang="zh-TW" dirty="0">
              <a:solidFill>
                <a:srgbClr val="000000"/>
              </a:solidFill>
              <a:latin typeface="微軟正黑體" panose="020B0604030504040204" pitchFamily="34" charset="-120"/>
              <a:ea typeface="微軟正黑體" panose="020B0604030504040204" pitchFamily="34" charset="-120"/>
              <a:cs typeface="Calibri" panose="020F0502020204030204" pitchFamily="34" charset="0"/>
            </a:endParaRPr>
          </a:p>
          <a:p>
            <a:pPr marL="457200" indent="-457200" eaLnBrk="0" hangingPunct="0">
              <a:lnSpc>
                <a:spcPct val="150000"/>
              </a:lnSpc>
              <a:spcBef>
                <a:spcPts val="400"/>
              </a:spcBef>
              <a:spcAft>
                <a:spcPts val="400"/>
              </a:spcAft>
              <a:buFont typeface="Wingdings" panose="05000000000000000000" pitchFamily="2" charset="2"/>
              <a:buChar char="n"/>
              <a:defRPr/>
            </a:pPr>
            <a:r>
              <a:rPr lang="en-US" altLang="zh-TW" sz="24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Why JUnit 5</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How to use JUnit to do unit </a:t>
            </a:r>
            <a:r>
              <a:rPr lang="en-US" altLang="zh-TW"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test</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Live demo</a:t>
            </a:r>
            <a:endParaRPr lang="en-US" altLang="zh-TW"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3840281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單元測試的驗證方式</a:t>
            </a:r>
            <a:endParaRPr lang="en-US" altLang="zh-TW" dirty="0" smtClean="0"/>
          </a:p>
          <a:p>
            <a:pPr marL="457200" lvl="1" indent="0">
              <a:buNone/>
            </a:pPr>
            <a:r>
              <a:rPr lang="zh-TW" altLang="en-US" sz="2400" dirty="0"/>
              <a:t>模擬外部如何使用待測</a:t>
            </a:r>
            <a:r>
              <a:rPr lang="zh-TW" altLang="en-US" sz="2400" dirty="0" smtClean="0"/>
              <a:t>程式，</a:t>
            </a:r>
            <a:r>
              <a:rPr lang="zh-TW" altLang="en-US" sz="2400" dirty="0"/>
              <a:t>大概會</a:t>
            </a:r>
            <a:r>
              <a:rPr lang="zh-TW" altLang="en-US" sz="2400" dirty="0" smtClean="0"/>
              <a:t>有三</a:t>
            </a:r>
            <a:r>
              <a:rPr lang="zh-TW" altLang="en-US" sz="2400" dirty="0"/>
              <a:t>種情境：</a:t>
            </a:r>
            <a:endParaRPr lang="en-US" altLang="zh-TW" sz="2400" dirty="0" smtClean="0"/>
          </a:p>
          <a:p>
            <a:pPr marL="457200" lvl="1" indent="0">
              <a:buNone/>
            </a:pPr>
            <a:r>
              <a:rPr lang="en-US" altLang="zh-TW" sz="2400" dirty="0" smtClean="0"/>
              <a:t>3. </a:t>
            </a:r>
            <a:r>
              <a:rPr lang="zh-TW" altLang="en-US" sz="2400" dirty="0" smtClean="0"/>
              <a:t>驗證</a:t>
            </a:r>
            <a:r>
              <a:rPr lang="zh-TW" altLang="en-US" sz="2400" dirty="0"/>
              <a:t>外部互動：測試</a:t>
            </a:r>
            <a:r>
              <a:rPr lang="zh-TW" altLang="en-US" sz="2400" dirty="0" smtClean="0"/>
              <a:t>程式 </a:t>
            </a:r>
            <a:r>
              <a:rPr lang="en-US" altLang="zh-TW" sz="2400" dirty="0" smtClean="0"/>
              <a:t>&gt;</a:t>
            </a:r>
            <a:r>
              <a:rPr lang="zh-TW" altLang="en-US" sz="2400" dirty="0" smtClean="0"/>
              <a:t> 呼叫</a:t>
            </a:r>
            <a:r>
              <a:rPr lang="zh-TW" altLang="en-US" sz="2400" dirty="0"/>
              <a:t>待</a:t>
            </a:r>
            <a:r>
              <a:rPr lang="zh-TW" altLang="en-US" sz="2400" dirty="0" smtClean="0"/>
              <a:t>測</a:t>
            </a:r>
            <a:r>
              <a:rPr lang="zh-TW" altLang="en-US" sz="2400" dirty="0"/>
              <a:t>程式</a:t>
            </a:r>
            <a:r>
              <a:rPr lang="zh-TW" altLang="en-US" sz="2400" dirty="0" smtClean="0"/>
              <a:t>的方法 </a:t>
            </a:r>
            <a:r>
              <a:rPr lang="en-US" altLang="zh-TW" sz="2400" dirty="0" smtClean="0"/>
              <a:t>&gt;</a:t>
            </a:r>
            <a:r>
              <a:rPr lang="zh-TW" altLang="en-US" sz="2400" dirty="0" smtClean="0"/>
              <a:t> </a:t>
            </a:r>
            <a:r>
              <a:rPr lang="en-US" altLang="zh-TW" sz="2400" dirty="0" smtClean="0"/>
              <a:t>(</a:t>
            </a:r>
            <a:r>
              <a:rPr lang="zh-TW" altLang="en-US" sz="2400" dirty="0"/>
              <a:t>待</a:t>
            </a:r>
            <a:r>
              <a:rPr lang="zh-TW" altLang="en-US" sz="2400" dirty="0" smtClean="0"/>
              <a:t>測</a:t>
            </a:r>
            <a:r>
              <a:rPr lang="zh-TW" altLang="en-US" sz="2400" dirty="0"/>
              <a:t>程式</a:t>
            </a:r>
            <a:r>
              <a:rPr lang="zh-TW" altLang="en-US" sz="2400" dirty="0" smtClean="0"/>
              <a:t>與</a:t>
            </a:r>
            <a:r>
              <a:rPr lang="zh-TW" altLang="en-US" sz="2400" dirty="0"/>
              <a:t>模擬物件互動</a:t>
            </a:r>
            <a:r>
              <a:rPr lang="en-US" altLang="zh-TW" sz="2400" dirty="0" smtClean="0"/>
              <a:t>)</a:t>
            </a:r>
            <a:r>
              <a:rPr lang="zh-TW" altLang="en-US" sz="2400" dirty="0" smtClean="0"/>
              <a:t> </a:t>
            </a:r>
            <a:r>
              <a:rPr lang="en-US" altLang="zh-TW" sz="2400" dirty="0" smtClean="0"/>
              <a:t>&gt;</a:t>
            </a:r>
            <a:r>
              <a:rPr lang="zh-TW" altLang="en-US" sz="2400" dirty="0" smtClean="0"/>
              <a:t> 測試</a:t>
            </a:r>
            <a:r>
              <a:rPr lang="zh-TW" altLang="en-US" sz="2400" dirty="0"/>
              <a:t>程式驗證互動</a:t>
            </a:r>
          </a:p>
        </p:txBody>
      </p:sp>
      <p:sp>
        <p:nvSpPr>
          <p:cNvPr id="3" name="標題 2"/>
          <p:cNvSpPr>
            <a:spLocks noGrp="1"/>
          </p:cNvSpPr>
          <p:nvPr>
            <p:ph type="title"/>
          </p:nvPr>
        </p:nvSpPr>
        <p:spPr>
          <a:xfrm>
            <a:off x="1117600" y="411163"/>
            <a:ext cx="10464800" cy="646331"/>
          </a:xfrm>
        </p:spPr>
        <p:txBody>
          <a:bodyPr/>
          <a:lstStyle/>
          <a:p>
            <a:r>
              <a:rPr lang="en-US" altLang="zh-TW" dirty="0" smtClean="0"/>
              <a:t>How to unit </a:t>
            </a:r>
            <a:r>
              <a:rPr lang="en-US" altLang="zh-TW" dirty="0"/>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20</a:t>
            </a:fld>
            <a:endParaRPr lang="en-US" altLang="zh-TW" dirty="0"/>
          </a:p>
        </p:txBody>
      </p:sp>
      <p:graphicFrame>
        <p:nvGraphicFramePr>
          <p:cNvPr id="5" name="資料庫圖表 4"/>
          <p:cNvGraphicFramePr/>
          <p:nvPr>
            <p:extLst>
              <p:ext uri="{D42A27DB-BD31-4B8C-83A1-F6EECF244321}">
                <p14:modId xmlns:p14="http://schemas.microsoft.com/office/powerpoint/2010/main" val="4126082648"/>
              </p:ext>
            </p:extLst>
          </p:nvPr>
        </p:nvGraphicFramePr>
        <p:xfrm>
          <a:off x="1343472" y="3286533"/>
          <a:ext cx="6264696" cy="285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左-右雙向箭號 5"/>
          <p:cNvSpPr/>
          <p:nvPr/>
        </p:nvSpPr>
        <p:spPr bwMode="auto">
          <a:xfrm>
            <a:off x="7834040" y="4365104"/>
            <a:ext cx="1853921" cy="650062"/>
          </a:xfrm>
          <a:prstGeom prst="leftRightArrow">
            <a:avLst/>
          </a:prstGeom>
          <a:solidFill>
            <a:schemeClr val="accent3">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smtClean="0">
                <a:ln>
                  <a:noFill/>
                </a:ln>
                <a:solidFill>
                  <a:srgbClr val="FFFFE7"/>
                </a:solidFill>
                <a:effectLst/>
                <a:latin typeface="Arial" charset="0"/>
                <a:ea typeface="新細明體" charset="-120"/>
              </a:rPr>
              <a:t>2.</a:t>
            </a:r>
            <a:r>
              <a:rPr kumimoji="0" lang="zh-TW" altLang="en-US" sz="2000" b="0" i="0" u="none" strike="noStrike" cap="none" normalizeH="0" baseline="0" dirty="0" smtClean="0">
                <a:ln>
                  <a:noFill/>
                </a:ln>
                <a:solidFill>
                  <a:srgbClr val="FFFFE7"/>
                </a:solidFill>
                <a:effectLst/>
                <a:latin typeface="Arial" charset="0"/>
                <a:ea typeface="新細明體" charset="-120"/>
              </a:rPr>
              <a:t>模擬互動</a:t>
            </a:r>
          </a:p>
        </p:txBody>
      </p:sp>
      <p:grpSp>
        <p:nvGrpSpPr>
          <p:cNvPr id="7" name="群組 6"/>
          <p:cNvGrpSpPr/>
          <p:nvPr/>
        </p:nvGrpSpPr>
        <p:grpSpPr>
          <a:xfrm>
            <a:off x="9723313" y="4063497"/>
            <a:ext cx="2160240" cy="1299419"/>
            <a:chOff x="8281008" y="881518"/>
            <a:chExt cx="1951389" cy="1090311"/>
          </a:xfrm>
        </p:grpSpPr>
        <p:sp>
          <p:nvSpPr>
            <p:cNvPr id="8" name="圓角矩形 7"/>
            <p:cNvSpPr/>
            <p:nvPr/>
          </p:nvSpPr>
          <p:spPr>
            <a:xfrm>
              <a:off x="8281008" y="881518"/>
              <a:ext cx="1951389" cy="1090311"/>
            </a:xfrm>
            <a:prstGeom prst="roundRect">
              <a:avLst>
                <a:gd name="adj" fmla="val 10000"/>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9" name="圓角矩形 4"/>
            <p:cNvSpPr txBox="1"/>
            <p:nvPr/>
          </p:nvSpPr>
          <p:spPr>
            <a:xfrm>
              <a:off x="8312942" y="913452"/>
              <a:ext cx="1887521" cy="10264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TW" altLang="en-US" sz="3200" kern="1200" dirty="0" smtClean="0"/>
                <a:t>相依物件</a:t>
              </a:r>
              <a:endParaRPr lang="zh-TW" altLang="en-US" sz="3200" kern="1200" dirty="0"/>
            </a:p>
          </p:txBody>
        </p:sp>
      </p:grpSp>
      <p:sp>
        <p:nvSpPr>
          <p:cNvPr id="13" name="弧形箭號 (上彎) 12"/>
          <p:cNvSpPr/>
          <p:nvPr/>
        </p:nvSpPr>
        <p:spPr bwMode="auto">
          <a:xfrm>
            <a:off x="2207568" y="5517232"/>
            <a:ext cx="9001000" cy="1035968"/>
          </a:xfrm>
          <a:prstGeom prst="curvedUpArrow">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4" name="矩形 13"/>
          <p:cNvSpPr/>
          <p:nvPr/>
        </p:nvSpPr>
        <p:spPr bwMode="auto">
          <a:xfrm>
            <a:off x="5575672" y="5839368"/>
            <a:ext cx="1345456" cy="41833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Arial" charset="0"/>
                <a:ea typeface="新細明體" charset="-120"/>
              </a:rPr>
              <a:t>3</a:t>
            </a:r>
            <a:r>
              <a:rPr kumimoji="0" lang="en-US" altLang="zh-TW" sz="1800" b="0" i="0" u="none" strike="noStrike" cap="none" normalizeH="0" baseline="0" dirty="0" smtClean="0">
                <a:ln>
                  <a:noFill/>
                </a:ln>
                <a:solidFill>
                  <a:schemeClr val="tx1"/>
                </a:solidFill>
                <a:effectLst/>
                <a:latin typeface="Arial" charset="0"/>
                <a:ea typeface="新細明體" charset="-120"/>
              </a:rPr>
              <a:t>.</a:t>
            </a:r>
            <a:r>
              <a:rPr lang="zh-TW" altLang="en-US" dirty="0" smtClean="0">
                <a:latin typeface="Arial" charset="0"/>
                <a:ea typeface="新細明體" charset="-120"/>
              </a:rPr>
              <a:t>驗證互動</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056245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Why JUnit 5</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21</a:t>
            </a:fld>
            <a:endParaRPr lang="en-US" altLang="zh-TW" dirty="0"/>
          </a:p>
        </p:txBody>
      </p:sp>
      <p:pic>
        <p:nvPicPr>
          <p:cNvPr id="8" name="Picture 4" descr="JUnit 5 architecture - Mastering Software Testing with JUnit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99438" y="1088921"/>
            <a:ext cx="7097924" cy="506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538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開啟</a:t>
            </a:r>
            <a:r>
              <a:rPr lang="en-US" altLang="zh-TW" dirty="0" smtClean="0"/>
              <a:t>IDE</a:t>
            </a:r>
            <a:r>
              <a:rPr lang="zh-TW" altLang="en-US" dirty="0" smtClean="0"/>
              <a:t>，可能是</a:t>
            </a:r>
            <a:r>
              <a:rPr lang="en-US" altLang="zh-TW" dirty="0" smtClean="0"/>
              <a:t>STS</a:t>
            </a:r>
            <a:r>
              <a:rPr lang="zh-TW" altLang="en-US" dirty="0" smtClean="0"/>
              <a:t>或是</a:t>
            </a:r>
            <a:r>
              <a:rPr lang="en-US" altLang="zh-TW" dirty="0" smtClean="0"/>
              <a:t>IntelliJ</a:t>
            </a:r>
            <a:r>
              <a:rPr lang="zh-TW" altLang="en-US" dirty="0" smtClean="0"/>
              <a:t> </a:t>
            </a:r>
            <a:r>
              <a:rPr lang="en-US" altLang="zh-TW" dirty="0" smtClean="0"/>
              <a:t>IDEA</a:t>
            </a:r>
            <a:r>
              <a:rPr lang="zh-TW" altLang="en-US" strike="dblStrike" dirty="0" smtClean="0">
                <a:solidFill>
                  <a:schemeClr val="bg1">
                    <a:lumMod val="65000"/>
                  </a:schemeClr>
                </a:solidFill>
              </a:rPr>
              <a:t>或是</a:t>
            </a:r>
            <a:r>
              <a:rPr lang="en-US" altLang="zh-TW" strike="dblStrike" dirty="0" smtClean="0">
                <a:solidFill>
                  <a:schemeClr val="bg1">
                    <a:lumMod val="65000"/>
                  </a:schemeClr>
                </a:solidFill>
              </a:rPr>
              <a:t>notepad++</a:t>
            </a:r>
          </a:p>
          <a:p>
            <a:r>
              <a:rPr lang="zh-TW" altLang="en-US" dirty="0" smtClean="0"/>
              <a:t>載入正在</a:t>
            </a:r>
            <a:r>
              <a:rPr lang="zh-TW" altLang="en-US" strike="dblStrike" dirty="0">
                <a:solidFill>
                  <a:schemeClr val="bg1">
                    <a:lumMod val="65000"/>
                  </a:schemeClr>
                </a:solidFill>
              </a:rPr>
              <a:t>趕進度趕得要死</a:t>
            </a:r>
            <a:r>
              <a:rPr lang="zh-TW" altLang="en-US" dirty="0" smtClean="0"/>
              <a:t>開發的專案</a:t>
            </a:r>
            <a:endParaRPr lang="en-US" altLang="zh-TW" dirty="0" smtClean="0"/>
          </a:p>
          <a:p>
            <a:r>
              <a:rPr lang="zh-TW" altLang="en-US" dirty="0" smtClean="0"/>
              <a:t>找一隻前人留下來的單元測試程式碼</a:t>
            </a:r>
            <a:endParaRPr lang="en-US" altLang="zh-TW" dirty="0" smtClean="0"/>
          </a:p>
          <a:p>
            <a:r>
              <a:rPr lang="zh-TW" altLang="en-US" dirty="0" smtClean="0"/>
              <a:t>複製</a:t>
            </a:r>
            <a:r>
              <a:rPr lang="zh-TW" altLang="en-US" dirty="0"/>
              <a:t>然後</a:t>
            </a:r>
            <a:r>
              <a:rPr lang="zh-TW" altLang="en-US" dirty="0" smtClean="0"/>
              <a:t>貼上</a:t>
            </a:r>
            <a:endParaRPr lang="en-US" altLang="zh-TW" dirty="0" smtClean="0"/>
          </a:p>
          <a:p>
            <a:r>
              <a:rPr lang="zh-TW" altLang="en-US" dirty="0" smtClean="0"/>
              <a:t>開始改</a:t>
            </a:r>
            <a:r>
              <a:rPr lang="en-US" altLang="zh-TW" dirty="0" smtClean="0"/>
              <a:t>file name</a:t>
            </a:r>
            <a:r>
              <a:rPr lang="zh-TW" altLang="en-US" dirty="0" smtClean="0"/>
              <a:t>，改</a:t>
            </a:r>
            <a:r>
              <a:rPr lang="en-US" altLang="zh-TW" dirty="0" smtClean="0"/>
              <a:t>class name</a:t>
            </a:r>
            <a:r>
              <a:rPr lang="zh-TW" altLang="en-US" dirty="0" smtClean="0"/>
              <a:t>，改</a:t>
            </a:r>
            <a:r>
              <a:rPr lang="en-US" altLang="zh-TW" dirty="0" smtClean="0"/>
              <a:t>method name</a:t>
            </a:r>
            <a:r>
              <a:rPr lang="zh-TW" altLang="en-US" dirty="0" smtClean="0"/>
              <a:t>，改</a:t>
            </a:r>
            <a:r>
              <a:rPr lang="en-US" altLang="zh-TW" dirty="0" smtClean="0"/>
              <a:t>…</a:t>
            </a:r>
          </a:p>
          <a:p>
            <a:endParaRPr lang="en-US" altLang="zh-TW" dirty="0"/>
          </a:p>
          <a:p>
            <a:endParaRPr lang="en-US" altLang="zh-TW" dirty="0" smtClean="0"/>
          </a:p>
          <a:p>
            <a:r>
              <a:rPr lang="zh-TW" altLang="en-US" dirty="0" smtClean="0">
                <a:solidFill>
                  <a:srgbClr val="C00000"/>
                </a:solidFill>
              </a:rPr>
              <a:t>不！有更專業的方</a:t>
            </a:r>
            <a:r>
              <a:rPr lang="zh-TW" altLang="en-US" dirty="0">
                <a:solidFill>
                  <a:srgbClr val="C00000"/>
                </a:solidFill>
              </a:rPr>
              <a:t>法</a:t>
            </a:r>
            <a:r>
              <a:rPr lang="zh-TW" altLang="en-US" dirty="0" smtClean="0">
                <a:solidFill>
                  <a:srgbClr val="C00000"/>
                </a:solidFill>
              </a:rPr>
              <a:t>可以做</a:t>
            </a:r>
            <a:r>
              <a:rPr lang="en-US" altLang="zh-TW" dirty="0" smtClean="0">
                <a:solidFill>
                  <a:srgbClr val="C00000"/>
                </a:solidFill>
              </a:rPr>
              <a:t>unit test</a:t>
            </a:r>
            <a:r>
              <a:rPr lang="zh-TW" altLang="en-US" dirty="0" smtClean="0">
                <a:solidFill>
                  <a:srgbClr val="C00000"/>
                </a:solidFill>
              </a:rPr>
              <a:t>，不用嗎？</a:t>
            </a:r>
            <a:endParaRPr lang="zh-TW" altLang="en-US" dirty="0">
              <a:solidFill>
                <a:srgbClr val="C00000"/>
              </a:solidFill>
            </a:endParaRPr>
          </a:p>
        </p:txBody>
      </p:sp>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How to use JUnit to do unit </a:t>
            </a:r>
            <a:r>
              <a:rPr lang="en-US" altLang="zh-TW" dirty="0" smtClean="0">
                <a:solidFill>
                  <a:srgbClr val="000000"/>
                </a:solidFill>
                <a:cs typeface="Calibri" panose="020F0502020204030204" pitchFamily="34" charset="0"/>
              </a:rPr>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22</a:t>
            </a:fld>
            <a:endParaRPr lang="en-US" altLang="zh-TW" dirty="0"/>
          </a:p>
        </p:txBody>
      </p:sp>
    </p:spTree>
    <p:extLst>
      <p:ext uri="{BB962C8B-B14F-4D97-AF65-F5344CB8AC3E}">
        <p14:creationId xmlns:p14="http://schemas.microsoft.com/office/powerpoint/2010/main" val="562710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wipe(down)">
                                      <p:cBhvr>
                                        <p:cTn id="3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STS 3.9.1 (Eclipse Oxygen.1a)</a:t>
            </a:r>
          </a:p>
          <a:p>
            <a:r>
              <a:rPr lang="en-US" altLang="zh-TW" dirty="0" smtClean="0"/>
              <a:t>IntelliJ </a:t>
            </a:r>
            <a:r>
              <a:rPr lang="en-US" altLang="zh-TW" dirty="0"/>
              <a:t>IDEA </a:t>
            </a:r>
            <a:r>
              <a:rPr lang="en-US" altLang="zh-TW" dirty="0" smtClean="0"/>
              <a:t>2016.2</a:t>
            </a:r>
          </a:p>
          <a:p>
            <a:r>
              <a:rPr lang="en-US" altLang="zh-TW" dirty="0" smtClean="0"/>
              <a:t>JDK 8 (or 9)</a:t>
            </a:r>
          </a:p>
          <a:p>
            <a:r>
              <a:rPr lang="en-US" altLang="zh-TW" dirty="0" smtClean="0"/>
              <a:t>JUnit </a:t>
            </a:r>
            <a:r>
              <a:rPr lang="en-US" altLang="zh-TW" dirty="0"/>
              <a:t>5</a:t>
            </a:r>
          </a:p>
          <a:p>
            <a:pPr lvl="1"/>
            <a:r>
              <a:rPr lang="en-US" altLang="zh-TW" dirty="0"/>
              <a:t>JUnit Platform</a:t>
            </a:r>
          </a:p>
          <a:p>
            <a:pPr lvl="1"/>
            <a:r>
              <a:rPr lang="en-US" altLang="zh-TW" dirty="0"/>
              <a:t>JUnit Jupiter</a:t>
            </a:r>
          </a:p>
          <a:p>
            <a:pPr lvl="1"/>
            <a:r>
              <a:rPr lang="en-US" altLang="zh-TW" dirty="0"/>
              <a:t>JUnit Vintage</a:t>
            </a:r>
          </a:p>
          <a:p>
            <a:endParaRPr lang="zh-TW" altLang="en-US" dirty="0"/>
          </a:p>
        </p:txBody>
      </p:sp>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23</a:t>
            </a:fld>
            <a:endParaRPr lang="en-US" altLang="zh-TW" dirty="0"/>
          </a:p>
        </p:txBody>
      </p:sp>
    </p:spTree>
    <p:extLst>
      <p:ext uri="{BB962C8B-B14F-4D97-AF65-F5344CB8AC3E}">
        <p14:creationId xmlns:p14="http://schemas.microsoft.com/office/powerpoint/2010/main" val="2690449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How to use JUnit to do unit </a:t>
            </a:r>
            <a:r>
              <a:rPr lang="en-US" altLang="zh-TW" dirty="0" smtClean="0">
                <a:solidFill>
                  <a:srgbClr val="000000"/>
                </a:solidFill>
                <a:cs typeface="Calibri" panose="020F0502020204030204" pitchFamily="34" charset="0"/>
              </a:rPr>
              <a:t>test</a:t>
            </a:r>
            <a:r>
              <a:rPr lang="zh-TW" altLang="en-US" dirty="0" smtClean="0">
                <a:solidFill>
                  <a:srgbClr val="000000"/>
                </a:solidFill>
                <a:cs typeface="Calibri" panose="020F0502020204030204" pitchFamily="34" charset="0"/>
              </a:rPr>
              <a:t> </a:t>
            </a:r>
            <a:r>
              <a:rPr lang="en-US" altLang="zh-TW" dirty="0" smtClean="0">
                <a:solidFill>
                  <a:srgbClr val="000000"/>
                </a:solidFill>
                <a:cs typeface="Calibri" panose="020F0502020204030204" pitchFamily="34" charset="0"/>
              </a:rPr>
              <a:t>- STS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24</a:t>
            </a:fld>
            <a:endParaRPr lang="en-US" altLang="zh-TW" dirty="0"/>
          </a:p>
        </p:txBody>
      </p:sp>
      <p:pic>
        <p:nvPicPr>
          <p:cNvPr id="6" name="內容版面配置區 5"/>
          <p:cNvPicPr>
            <a:picLocks noGrp="1" noChangeAspect="1"/>
          </p:cNvPicPr>
          <p:nvPr>
            <p:ph idx="1"/>
          </p:nvPr>
        </p:nvPicPr>
        <p:blipFill>
          <a:blip r:embed="rId2"/>
          <a:stretch>
            <a:fillRect/>
          </a:stretch>
        </p:blipFill>
        <p:spPr>
          <a:xfrm>
            <a:off x="2660046" y="1600200"/>
            <a:ext cx="7684708" cy="4525963"/>
          </a:xfrm>
          <a:prstGeom prst="rect">
            <a:avLst/>
          </a:prstGeom>
        </p:spPr>
      </p:pic>
    </p:spTree>
    <p:extLst>
      <p:ext uri="{BB962C8B-B14F-4D97-AF65-F5344CB8AC3E}">
        <p14:creationId xmlns:p14="http://schemas.microsoft.com/office/powerpoint/2010/main" val="1734181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STS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25</a:t>
            </a:fld>
            <a:endParaRPr lang="en-US" altLang="zh-TW"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46" y="1600200"/>
            <a:ext cx="7684708" cy="4525963"/>
          </a:xfrm>
          <a:prstGeom prst="rect">
            <a:avLst/>
          </a:prstGeom>
        </p:spPr>
      </p:pic>
    </p:spTree>
    <p:extLst>
      <p:ext uri="{BB962C8B-B14F-4D97-AF65-F5344CB8AC3E}">
        <p14:creationId xmlns:p14="http://schemas.microsoft.com/office/powerpoint/2010/main" val="2494452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5395" y="1600200"/>
            <a:ext cx="4034010" cy="4525963"/>
          </a:xfrm>
        </p:spPr>
      </p:pic>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STS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26</a:t>
            </a:fld>
            <a:endParaRPr lang="en-US" altLang="zh-TW" dirty="0"/>
          </a:p>
        </p:txBody>
      </p:sp>
    </p:spTree>
    <p:extLst>
      <p:ext uri="{BB962C8B-B14F-4D97-AF65-F5344CB8AC3E}">
        <p14:creationId xmlns:p14="http://schemas.microsoft.com/office/powerpoint/2010/main" val="2055160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STS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27</a:t>
            </a:fld>
            <a:endParaRPr lang="en-US" altLang="zh-TW"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5395" y="1600200"/>
            <a:ext cx="4034010" cy="4525963"/>
          </a:xfrm>
          <a:prstGeom prst="rect">
            <a:avLst/>
          </a:prstGeom>
        </p:spPr>
      </p:pic>
    </p:spTree>
    <p:extLst>
      <p:ext uri="{BB962C8B-B14F-4D97-AF65-F5344CB8AC3E}">
        <p14:creationId xmlns:p14="http://schemas.microsoft.com/office/powerpoint/2010/main" val="3292930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STS</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28</a:t>
            </a:fld>
            <a:endParaRPr lang="en-US" altLang="zh-TW" dirty="0"/>
          </a:p>
        </p:txBody>
      </p:sp>
      <p:pic>
        <p:nvPicPr>
          <p:cNvPr id="8"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46" y="1600200"/>
            <a:ext cx="7684708" cy="4525963"/>
          </a:xfrm>
        </p:spPr>
      </p:pic>
    </p:spTree>
    <p:extLst>
      <p:ext uri="{BB962C8B-B14F-4D97-AF65-F5344CB8AC3E}">
        <p14:creationId xmlns:p14="http://schemas.microsoft.com/office/powerpoint/2010/main" val="3707140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smtClean="0">
                <a:solidFill>
                  <a:srgbClr val="000000"/>
                </a:solidFill>
                <a:cs typeface="Calibri" panose="020F0502020204030204" pitchFamily="34" charset="0"/>
              </a:rPr>
              <a:t>- IntelliJ</a:t>
            </a:r>
            <a:r>
              <a:rPr lang="zh-TW" altLang="en-US" dirty="0" smtClean="0">
                <a:solidFill>
                  <a:srgbClr val="000000"/>
                </a:solidFill>
                <a:cs typeface="Calibri" panose="020F0502020204030204" pitchFamily="34" charset="0"/>
              </a:rPr>
              <a:t> </a:t>
            </a:r>
            <a:r>
              <a:rPr lang="en-US" altLang="zh-TW" dirty="0" smtClean="0">
                <a:solidFill>
                  <a:srgbClr val="000000"/>
                </a:solidFill>
                <a:cs typeface="Calibri" panose="020F0502020204030204" pitchFamily="34" charset="0"/>
              </a:rPr>
              <a:t>IDEA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29</a:t>
            </a:fld>
            <a:endParaRPr lang="en-US" altLang="zh-TW"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46" y="1600200"/>
            <a:ext cx="7684708" cy="4525963"/>
          </a:xfrm>
        </p:spPr>
      </p:pic>
    </p:spTree>
    <p:extLst>
      <p:ext uri="{BB962C8B-B14F-4D97-AF65-F5344CB8AC3E}">
        <p14:creationId xmlns:p14="http://schemas.microsoft.com/office/powerpoint/2010/main" val="899199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標題 2">
            <a:extLst>
              <a:ext uri="{FF2B5EF4-FFF2-40B4-BE49-F238E27FC236}">
                <a16:creationId xmlns:a16="http://schemas.microsoft.com/office/drawing/2014/main" id="{894C7143-C3A3-4EF0-BC53-090EF85011B3}"/>
              </a:ext>
            </a:extLst>
          </p:cNvPr>
          <p:cNvSpPr>
            <a:spLocks noGrp="1"/>
          </p:cNvSpPr>
          <p:nvPr>
            <p:ph type="title"/>
          </p:nvPr>
        </p:nvSpPr>
        <p:spPr>
          <a:xfrm>
            <a:off x="1143072" y="381045"/>
            <a:ext cx="10641559" cy="546432"/>
          </a:xfrm>
        </p:spPr>
        <p:txBody>
          <a:bodyPr/>
          <a:lstStyle/>
          <a:p>
            <a:pPr lvl="0" eaLnBrk="1" fontAlgn="auto" hangingPunct="1">
              <a:lnSpc>
                <a:spcPct val="115000"/>
              </a:lnSpc>
              <a:spcAft>
                <a:spcPts val="0"/>
              </a:spcAft>
              <a:defRPr/>
            </a:pPr>
            <a:r>
              <a:rPr kumimoji="0" lang="en-US" altLang="zh-TW" sz="2800" kern="1200" dirty="0" smtClean="0">
                <a:solidFill>
                  <a:prstClr val="black"/>
                </a:solidFill>
                <a:cs typeface="Calibri" panose="020F0502020204030204" pitchFamily="34" charset="0"/>
              </a:rPr>
              <a:t>Agenda</a:t>
            </a:r>
            <a:endParaRPr kumimoji="0" lang="zh-TW" altLang="en-US" sz="2800" kern="1200" dirty="0">
              <a:solidFill>
                <a:srgbClr val="000000"/>
              </a:solidFill>
              <a:cs typeface="Calibri" panose="020F0502020204030204" pitchFamily="34" charset="0"/>
            </a:endParaRPr>
          </a:p>
        </p:txBody>
      </p:sp>
      <p:sp>
        <p:nvSpPr>
          <p:cNvPr id="11" name="Rectangle 12">
            <a:extLst>
              <a:ext uri="{FF2B5EF4-FFF2-40B4-BE49-F238E27FC236}">
                <a16:creationId xmlns:a16="http://schemas.microsoft.com/office/drawing/2014/main" id="{8EA8F4AC-FB48-40E4-9D04-8FCC42D9512C}"/>
              </a:ext>
            </a:extLst>
          </p:cNvPr>
          <p:cNvSpPr/>
          <p:nvPr/>
        </p:nvSpPr>
        <p:spPr>
          <a:xfrm>
            <a:off x="968375" y="1147770"/>
            <a:ext cx="10312201" cy="290335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indent="-457200" eaLnBrk="0" hangingPunct="0">
              <a:lnSpc>
                <a:spcPct val="150000"/>
              </a:lnSpc>
              <a:spcBef>
                <a:spcPts val="400"/>
              </a:spcBef>
              <a:spcAft>
                <a:spcPts val="400"/>
              </a:spcAft>
              <a:buFont typeface="Wingdings" panose="05000000000000000000" pitchFamily="2" charset="2"/>
              <a:buChar char="n"/>
              <a:defRPr/>
            </a:pPr>
            <a:r>
              <a:rPr lang="en-US" altLang="zh-TW" sz="24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Unit test sharing</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sz="20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Private method vs public method</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sz="2000" dirty="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Stub or Mock or Spy</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sz="20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Code </a:t>
            </a:r>
            <a:r>
              <a:rPr lang="en-US" altLang="zh-TW" sz="20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Coverage</a:t>
            </a:r>
          </a:p>
          <a:p>
            <a:pPr marL="914400" lvl="1" indent="-457200" eaLnBrk="0" hangingPunct="0">
              <a:lnSpc>
                <a:spcPct val="150000"/>
              </a:lnSpc>
              <a:spcBef>
                <a:spcPts val="400"/>
              </a:spcBef>
              <a:spcAft>
                <a:spcPts val="400"/>
              </a:spcAft>
              <a:buFont typeface="Wingdings" panose="05000000000000000000" pitchFamily="2" charset="2"/>
              <a:buChar char="n"/>
              <a:defRPr/>
            </a:pPr>
            <a:r>
              <a:rPr lang="en-US" altLang="zh-TW" sz="20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Good test method </a:t>
            </a:r>
            <a:r>
              <a:rPr lang="en-US" altLang="zh-TW" sz="20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rPr>
              <a:t>naming</a:t>
            </a:r>
            <a:endParaRPr lang="en-US" altLang="zh-TW" sz="2000" dirty="0" smtClean="0">
              <a:solidFill>
                <a:srgbClr val="000000"/>
              </a:solidFill>
              <a:latin typeface="微軟正黑體" panose="020B0604030504040204" pitchFamily="34" charset="-12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147835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IntelliJ</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IDEA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30</a:t>
            </a:fld>
            <a:endParaRPr lang="en-US" altLang="zh-TW"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46" y="1600200"/>
            <a:ext cx="7684708" cy="4525963"/>
          </a:xfrm>
        </p:spPr>
      </p:pic>
    </p:spTree>
    <p:extLst>
      <p:ext uri="{BB962C8B-B14F-4D97-AF65-F5344CB8AC3E}">
        <p14:creationId xmlns:p14="http://schemas.microsoft.com/office/powerpoint/2010/main" val="769504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IntelliJ</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IDEA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31</a:t>
            </a:fld>
            <a:endParaRPr lang="en-US" altLang="zh-TW"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46" y="1600200"/>
            <a:ext cx="7684708" cy="4525963"/>
          </a:xfrm>
        </p:spPr>
      </p:pic>
    </p:spTree>
    <p:extLst>
      <p:ext uri="{BB962C8B-B14F-4D97-AF65-F5344CB8AC3E}">
        <p14:creationId xmlns:p14="http://schemas.microsoft.com/office/powerpoint/2010/main" val="3477147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IntelliJ</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IDEA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32</a:t>
            </a:fld>
            <a:endParaRPr lang="en-US" altLang="zh-TW" dirty="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176" y="1600200"/>
            <a:ext cx="3640448" cy="4525963"/>
          </a:xfrm>
        </p:spPr>
      </p:pic>
    </p:spTree>
    <p:extLst>
      <p:ext uri="{BB962C8B-B14F-4D97-AF65-F5344CB8AC3E}">
        <p14:creationId xmlns:p14="http://schemas.microsoft.com/office/powerpoint/2010/main" val="107362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IntelliJ</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IDEA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33</a:t>
            </a:fld>
            <a:endParaRPr lang="en-US" altLang="zh-TW" dirty="0"/>
          </a:p>
        </p:txBody>
      </p:sp>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176" y="1600200"/>
            <a:ext cx="3640448" cy="4525963"/>
          </a:xfrm>
        </p:spPr>
      </p:pic>
    </p:spTree>
    <p:extLst>
      <p:ext uri="{BB962C8B-B14F-4D97-AF65-F5344CB8AC3E}">
        <p14:creationId xmlns:p14="http://schemas.microsoft.com/office/powerpoint/2010/main" val="292951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046" y="1600200"/>
            <a:ext cx="7684708" cy="4525963"/>
          </a:xfrm>
        </p:spPr>
      </p:pic>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 IntelliJ</a:t>
            </a:r>
            <a:r>
              <a:rPr lang="zh-TW" altLang="en-US" dirty="0">
                <a:solidFill>
                  <a:srgbClr val="000000"/>
                </a:solidFill>
                <a:cs typeface="Calibri" panose="020F0502020204030204" pitchFamily="34" charset="0"/>
              </a:rPr>
              <a:t> </a:t>
            </a:r>
            <a:r>
              <a:rPr lang="en-US" altLang="zh-TW" dirty="0">
                <a:solidFill>
                  <a:srgbClr val="000000"/>
                </a:solidFill>
                <a:cs typeface="Calibri" panose="020F0502020204030204" pitchFamily="34" charset="0"/>
              </a:rPr>
              <a:t>IDEA</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34</a:t>
            </a:fld>
            <a:endParaRPr lang="en-US" altLang="zh-TW" dirty="0"/>
          </a:p>
        </p:txBody>
      </p:sp>
    </p:spTree>
    <p:extLst>
      <p:ext uri="{BB962C8B-B14F-4D97-AF65-F5344CB8AC3E}">
        <p14:creationId xmlns:p14="http://schemas.microsoft.com/office/powerpoint/2010/main" val="2991266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Basic annotation</a:t>
            </a:r>
          </a:p>
          <a:p>
            <a:pPr lvl="1"/>
            <a:r>
              <a:rPr lang="en-US" altLang="zh-TW" sz="2400" dirty="0" smtClean="0"/>
              <a:t>@Test</a:t>
            </a:r>
          </a:p>
          <a:p>
            <a:pPr lvl="2"/>
            <a:r>
              <a:rPr lang="zh-TW" altLang="en-US" sz="2000" dirty="0" smtClean="0"/>
              <a:t>標記為測試程式</a:t>
            </a:r>
            <a:r>
              <a:rPr lang="en-US" altLang="zh-TW" sz="2000" dirty="0" smtClean="0"/>
              <a:t>method</a:t>
            </a:r>
          </a:p>
          <a:p>
            <a:pPr lvl="1"/>
            <a:r>
              <a:rPr lang="en-US" altLang="zh-TW" sz="2400" dirty="0" smtClean="0"/>
              <a:t>@</a:t>
            </a:r>
            <a:r>
              <a:rPr lang="en-US" altLang="zh-TW" sz="2400" dirty="0" err="1" smtClean="0"/>
              <a:t>BeforeAll</a:t>
            </a:r>
            <a:endParaRPr lang="en-US" altLang="zh-TW" sz="2400" dirty="0" smtClean="0"/>
          </a:p>
          <a:p>
            <a:pPr lvl="2"/>
            <a:r>
              <a:rPr lang="zh-TW" altLang="en-US" sz="2000" dirty="0" smtClean="0"/>
              <a:t>在執行所有測試</a:t>
            </a:r>
            <a:r>
              <a:rPr lang="en-US" altLang="zh-TW" sz="2000" dirty="0" smtClean="0"/>
              <a:t>method</a:t>
            </a:r>
            <a:r>
              <a:rPr lang="zh-TW" altLang="en-US" sz="2000" dirty="0" smtClean="0"/>
              <a:t>之前</a:t>
            </a:r>
            <a:endParaRPr lang="en-US" altLang="zh-TW" sz="2000" dirty="0" smtClean="0"/>
          </a:p>
          <a:p>
            <a:pPr lvl="1"/>
            <a:r>
              <a:rPr lang="en-US" altLang="zh-TW" sz="2400" dirty="0" smtClean="0"/>
              <a:t>@</a:t>
            </a:r>
            <a:r>
              <a:rPr lang="en-US" altLang="zh-TW" sz="2400" dirty="0" err="1" smtClean="0"/>
              <a:t>AfterAll</a:t>
            </a:r>
            <a:endParaRPr lang="en-US" altLang="zh-TW" sz="2400" dirty="0" smtClean="0"/>
          </a:p>
          <a:p>
            <a:pPr lvl="2"/>
            <a:r>
              <a:rPr lang="zh-TW" altLang="en-US" sz="2000" dirty="0" smtClean="0"/>
              <a:t>在執行</a:t>
            </a:r>
            <a:r>
              <a:rPr lang="zh-TW" altLang="en-US" sz="2000" dirty="0"/>
              <a:t>完</a:t>
            </a:r>
            <a:r>
              <a:rPr lang="zh-TW" altLang="en-US" sz="2000" dirty="0" smtClean="0"/>
              <a:t>所有</a:t>
            </a:r>
            <a:r>
              <a:rPr lang="zh-TW" altLang="en-US" sz="2000" dirty="0"/>
              <a:t>測試</a:t>
            </a:r>
            <a:r>
              <a:rPr lang="en-US" altLang="zh-TW" sz="2000" dirty="0"/>
              <a:t>method</a:t>
            </a:r>
            <a:r>
              <a:rPr lang="zh-TW" altLang="en-US" sz="2000" dirty="0" smtClean="0"/>
              <a:t>之後</a:t>
            </a:r>
            <a:endParaRPr lang="en-US" altLang="zh-TW" sz="2000" dirty="0"/>
          </a:p>
          <a:p>
            <a:pPr lvl="1"/>
            <a:r>
              <a:rPr lang="en-US" altLang="zh-TW" sz="2400" dirty="0" smtClean="0"/>
              <a:t>@</a:t>
            </a:r>
            <a:r>
              <a:rPr lang="en-US" altLang="zh-TW" sz="2400" dirty="0" err="1" smtClean="0"/>
              <a:t>BeforeEach</a:t>
            </a:r>
            <a:endParaRPr lang="en-US" altLang="zh-TW" sz="2400" dirty="0" smtClean="0"/>
          </a:p>
          <a:p>
            <a:pPr lvl="2"/>
            <a:r>
              <a:rPr lang="zh-TW" altLang="en-US" sz="2000" dirty="0"/>
              <a:t>在</a:t>
            </a:r>
            <a:r>
              <a:rPr lang="zh-TW" altLang="en-US" sz="2000" dirty="0" smtClean="0"/>
              <a:t>執行每一個測試</a:t>
            </a:r>
            <a:r>
              <a:rPr lang="en-US" altLang="zh-TW" sz="2000" dirty="0"/>
              <a:t>method</a:t>
            </a:r>
            <a:r>
              <a:rPr lang="zh-TW" altLang="en-US" sz="2000" dirty="0" smtClean="0"/>
              <a:t>之前</a:t>
            </a:r>
            <a:endParaRPr lang="en-US" altLang="zh-TW" sz="2000" dirty="0" smtClean="0"/>
          </a:p>
          <a:p>
            <a:pPr lvl="1"/>
            <a:r>
              <a:rPr lang="en-US" altLang="zh-TW" sz="2400" dirty="0"/>
              <a:t>@</a:t>
            </a:r>
            <a:r>
              <a:rPr lang="en-US" altLang="zh-TW" sz="2400" dirty="0" err="1" smtClean="0"/>
              <a:t>AfterEach</a:t>
            </a:r>
            <a:endParaRPr lang="en-US" altLang="zh-TW" sz="2400" dirty="0" smtClean="0"/>
          </a:p>
          <a:p>
            <a:pPr lvl="2"/>
            <a:r>
              <a:rPr lang="zh-TW" altLang="en-US" sz="2000" dirty="0"/>
              <a:t>在執行</a:t>
            </a:r>
            <a:r>
              <a:rPr lang="zh-TW" altLang="en-US" sz="2000" dirty="0" smtClean="0"/>
              <a:t>完每一個測試</a:t>
            </a:r>
            <a:r>
              <a:rPr lang="en-US" altLang="zh-TW" sz="2000" dirty="0"/>
              <a:t>method</a:t>
            </a:r>
            <a:r>
              <a:rPr lang="zh-TW" altLang="en-US" sz="2000" dirty="0" smtClean="0"/>
              <a:t>之後</a:t>
            </a:r>
            <a:endParaRPr lang="en-US" altLang="zh-TW" sz="2000" dirty="0"/>
          </a:p>
        </p:txBody>
      </p:sp>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a:t>
            </a:r>
            <a:r>
              <a:rPr lang="en-US" altLang="zh-TW" dirty="0" smtClean="0">
                <a:solidFill>
                  <a:srgbClr val="000000"/>
                </a:solidFill>
                <a:cs typeface="Calibri" panose="020F0502020204030204" pitchFamily="34" charset="0"/>
              </a:rPr>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35</a:t>
            </a:fld>
            <a:endParaRPr lang="en-US" altLang="zh-TW" dirty="0"/>
          </a:p>
        </p:txBody>
      </p:sp>
    </p:spTree>
    <p:extLst>
      <p:ext uri="{BB962C8B-B14F-4D97-AF65-F5344CB8AC3E}">
        <p14:creationId xmlns:p14="http://schemas.microsoft.com/office/powerpoint/2010/main" val="2978288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Live demo with JUnit 5 via IntelliJ IDEA</a:t>
            </a:r>
            <a:endParaRPr lang="zh-TW" altLang="en-US" dirty="0"/>
          </a:p>
        </p:txBody>
      </p:sp>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How to use JUnit to do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36</a:t>
            </a:fld>
            <a:endParaRPr lang="en-US" altLang="zh-TW" dirty="0"/>
          </a:p>
        </p:txBody>
      </p:sp>
    </p:spTree>
    <p:extLst>
      <p:ext uri="{BB962C8B-B14F-4D97-AF65-F5344CB8AC3E}">
        <p14:creationId xmlns:p14="http://schemas.microsoft.com/office/powerpoint/2010/main" val="847325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err="1" smtClean="0"/>
              <a:t>System.out</a:t>
            </a:r>
            <a:r>
              <a:rPr lang="en-US" altLang="zh-TW" dirty="0"/>
              <a:t> </a:t>
            </a:r>
            <a:r>
              <a:rPr lang="en-US" altLang="zh-TW" dirty="0" smtClean="0"/>
              <a:t>could be the very first unit test method</a:t>
            </a:r>
          </a:p>
          <a:p>
            <a:pPr lvl="1"/>
            <a:r>
              <a:rPr lang="en-US" altLang="zh-TW" dirty="0" smtClean="0"/>
              <a:t>You definitely use it before!</a:t>
            </a:r>
          </a:p>
          <a:p>
            <a:r>
              <a:rPr lang="en-US" altLang="zh-TW" dirty="0" smtClean="0"/>
              <a:t>You can not test method only when it depends on others</a:t>
            </a:r>
          </a:p>
          <a:p>
            <a:pPr lvl="1"/>
            <a:r>
              <a:rPr lang="en-US" altLang="zh-TW" dirty="0"/>
              <a:t>Shears constantly and </a:t>
            </a:r>
            <a:r>
              <a:rPr lang="en-US" altLang="zh-TW" dirty="0" smtClean="0"/>
              <a:t>chaotically </a:t>
            </a:r>
            <a:r>
              <a:rPr lang="en-US" altLang="zh-TW" dirty="0" smtClean="0">
                <a:solidFill>
                  <a:schemeClr val="bg1">
                    <a:lumMod val="50000"/>
                  </a:schemeClr>
                </a:solidFill>
              </a:rPr>
              <a:t>(</a:t>
            </a:r>
            <a:r>
              <a:rPr lang="zh-TW" altLang="en-US" dirty="0" smtClean="0">
                <a:solidFill>
                  <a:schemeClr val="bg1">
                    <a:lumMod val="50000"/>
                  </a:schemeClr>
                </a:solidFill>
              </a:rPr>
              <a:t>剪不斷理還亂</a:t>
            </a:r>
            <a:r>
              <a:rPr lang="en-US" altLang="zh-TW" dirty="0" smtClean="0">
                <a:solidFill>
                  <a:schemeClr val="bg1">
                    <a:lumMod val="50000"/>
                  </a:schemeClr>
                </a:solidFill>
              </a:rPr>
              <a:t>)</a:t>
            </a:r>
          </a:p>
          <a:p>
            <a:r>
              <a:rPr lang="en-US" altLang="zh-TW" dirty="0" err="1" smtClean="0"/>
              <a:t>IoC</a:t>
            </a:r>
            <a:r>
              <a:rPr lang="zh-TW" altLang="en-US" dirty="0" smtClean="0"/>
              <a:t> </a:t>
            </a:r>
            <a:r>
              <a:rPr lang="en-US" altLang="zh-TW" dirty="0" smtClean="0"/>
              <a:t>/ DI</a:t>
            </a:r>
          </a:p>
          <a:p>
            <a:r>
              <a:rPr lang="en-US" altLang="zh-TW" dirty="0" smtClean="0"/>
              <a:t>Stub</a:t>
            </a:r>
          </a:p>
        </p:txBody>
      </p:sp>
      <p:sp>
        <p:nvSpPr>
          <p:cNvPr id="3" name="標題 2"/>
          <p:cNvSpPr>
            <a:spLocks noGrp="1"/>
          </p:cNvSpPr>
          <p:nvPr>
            <p:ph type="title"/>
          </p:nvPr>
        </p:nvSpPr>
        <p:spPr/>
        <p:txBody>
          <a:bodyPr/>
          <a:lstStyle/>
          <a:p>
            <a:r>
              <a:rPr lang="en-US" altLang="zh-TW" dirty="0" smtClean="0">
                <a:solidFill>
                  <a:srgbClr val="000000"/>
                </a:solidFill>
                <a:cs typeface="Calibri" panose="020F0502020204030204" pitchFamily="34" charset="0"/>
              </a:rPr>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37</a:t>
            </a:fld>
            <a:endParaRPr lang="en-US" altLang="zh-TW" dirty="0"/>
          </a:p>
        </p:txBody>
      </p:sp>
      <p:sp>
        <p:nvSpPr>
          <p:cNvPr id="5" name="矩形 4"/>
          <p:cNvSpPr/>
          <p:nvPr/>
        </p:nvSpPr>
        <p:spPr bwMode="auto">
          <a:xfrm>
            <a:off x="767408" y="5085184"/>
            <a:ext cx="11233248" cy="136815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b="1" dirty="0"/>
              <a:t>何謂</a:t>
            </a:r>
            <a:r>
              <a:rPr lang="en-US" altLang="zh-TW" b="1" dirty="0"/>
              <a:t>Stub</a:t>
            </a:r>
            <a:r>
              <a:rPr lang="zh-TW" altLang="en-US" dirty="0"/>
              <a:t/>
            </a:r>
            <a:br>
              <a:rPr lang="zh-TW" altLang="en-US" dirty="0"/>
            </a:br>
            <a:r>
              <a:rPr lang="en-US" altLang="zh-TW" dirty="0"/>
              <a:t>Stub</a:t>
            </a:r>
            <a:r>
              <a:rPr lang="zh-TW" altLang="en-US" dirty="0"/>
              <a:t>指的是一種</a:t>
            </a:r>
            <a:r>
              <a:rPr lang="en-US" altLang="zh-TW" dirty="0"/>
              <a:t>run time</a:t>
            </a:r>
            <a:r>
              <a:rPr lang="zh-TW" altLang="en-US" dirty="0"/>
              <a:t>時建立的拋棄式</a:t>
            </a:r>
            <a:r>
              <a:rPr lang="en-US" altLang="zh-TW" dirty="0"/>
              <a:t>instance</a:t>
            </a:r>
            <a:r>
              <a:rPr lang="zh-TW" altLang="en-US" dirty="0"/>
              <a:t>，可以定義該</a:t>
            </a:r>
            <a:r>
              <a:rPr lang="en-US" altLang="zh-TW" dirty="0"/>
              <a:t>Stub</a:t>
            </a:r>
            <a:r>
              <a:rPr lang="zh-TW" altLang="en-US" dirty="0"/>
              <a:t>是繼承</a:t>
            </a:r>
            <a:r>
              <a:rPr lang="en-US" altLang="zh-TW" dirty="0"/>
              <a:t>/</a:t>
            </a:r>
            <a:r>
              <a:rPr lang="zh-TW" altLang="en-US" dirty="0"/>
              <a:t>實作哪一個介面或抽象類別，並指定哪</a:t>
            </a:r>
            <a:r>
              <a:rPr lang="zh-TW" altLang="en-US" dirty="0" smtClean="0"/>
              <a:t>一個方法</a:t>
            </a:r>
            <a:r>
              <a:rPr lang="zh-TW" altLang="en-US" dirty="0"/>
              <a:t>該回傳什麼值（透過</a:t>
            </a:r>
            <a:r>
              <a:rPr lang="en-US" altLang="zh-TW" dirty="0"/>
              <a:t>overrides</a:t>
            </a:r>
            <a:r>
              <a:rPr lang="zh-TW" altLang="en-US" dirty="0"/>
              <a:t>方法），進而使得單元測試中的測試目標，不需與外界服務相依，而只需相依於介面，並將</a:t>
            </a:r>
            <a:r>
              <a:rPr lang="en-US" altLang="zh-TW" dirty="0"/>
              <a:t>Stub Object</a:t>
            </a:r>
            <a:r>
              <a:rPr lang="zh-TW" altLang="en-US" dirty="0"/>
              <a:t>注入</a:t>
            </a:r>
            <a:r>
              <a:rPr lang="zh-TW" altLang="en-US" dirty="0" smtClean="0"/>
              <a:t>。</a:t>
            </a:r>
            <a:endParaRPr lang="zh-TW" altLang="en-US" dirty="0"/>
          </a:p>
        </p:txBody>
      </p:sp>
    </p:spTree>
    <p:extLst>
      <p:ext uri="{BB962C8B-B14F-4D97-AF65-F5344CB8AC3E}">
        <p14:creationId xmlns:p14="http://schemas.microsoft.com/office/powerpoint/2010/main" val="3844445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Test – Mask02Test</a:t>
            </a:r>
          </a:p>
          <a:p>
            <a:r>
              <a:rPr lang="en-US" altLang="zh-TW" dirty="0" smtClean="0"/>
              <a:t>SUT – Mask02</a:t>
            </a:r>
          </a:p>
          <a:p>
            <a:r>
              <a:rPr lang="en-US" altLang="zh-TW" dirty="0" smtClean="0"/>
              <a:t>Stub – </a:t>
            </a:r>
            <a:r>
              <a:rPr lang="en-US" altLang="zh-TW" dirty="0" err="1" smtClean="0"/>
              <a:t>StubLuck</a:t>
            </a:r>
            <a:endParaRPr lang="en-US" altLang="zh-TW" dirty="0"/>
          </a:p>
          <a:p>
            <a:endParaRPr lang="en-US" altLang="zh-TW" dirty="0" smtClean="0"/>
          </a:p>
          <a:p>
            <a:endParaRPr lang="en-US" altLang="zh-TW" dirty="0"/>
          </a:p>
          <a:p>
            <a:endParaRPr lang="en-US" altLang="zh-TW" dirty="0" smtClean="0"/>
          </a:p>
          <a:p>
            <a:endParaRPr lang="en-US" altLang="zh-TW" dirty="0"/>
          </a:p>
          <a:p>
            <a:pPr lvl="1"/>
            <a:r>
              <a:rPr lang="en-US" altLang="zh-TW" dirty="0" smtClean="0"/>
              <a:t>SUT: System Under Test</a:t>
            </a:r>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38</a:t>
            </a:fld>
            <a:endParaRPr lang="en-US" altLang="zh-TW" dirty="0"/>
          </a:p>
        </p:txBody>
      </p:sp>
      <p:pic>
        <p:nvPicPr>
          <p:cNvPr id="22" name="Picture 4" descr="https://ithelp.ithome.com.tw/upload/images/20190919/20111896QoAb8kagB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905" y="2196515"/>
            <a:ext cx="5238095" cy="333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69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Every </a:t>
            </a:r>
            <a:r>
              <a:rPr lang="en-US" altLang="zh-TW" dirty="0" smtClean="0"/>
              <a:t>unit </a:t>
            </a:r>
            <a:r>
              <a:rPr lang="en-US" altLang="zh-TW" dirty="0" smtClean="0"/>
              <a:t>should have two unit test </a:t>
            </a:r>
            <a:r>
              <a:rPr lang="en-US" altLang="zh-TW" dirty="0" smtClean="0"/>
              <a:t>methods, </a:t>
            </a:r>
            <a:r>
              <a:rPr lang="en-US" altLang="zh-TW" dirty="0" smtClean="0"/>
              <a:t>one is happy path, one is counterexample</a:t>
            </a:r>
          </a:p>
          <a:p>
            <a:r>
              <a:rPr lang="en-US" altLang="zh-TW" dirty="0" smtClean="0"/>
              <a:t>Well naming makes review more efficient</a:t>
            </a:r>
          </a:p>
          <a:p>
            <a:endParaRPr lang="en-US" altLang="zh-TW" dirty="0" smtClean="0"/>
          </a:p>
        </p:txBody>
      </p:sp>
      <p:sp>
        <p:nvSpPr>
          <p:cNvPr id="3" name="標題 2"/>
          <p:cNvSpPr>
            <a:spLocks noGrp="1"/>
          </p:cNvSpPr>
          <p:nvPr>
            <p:ph type="title"/>
          </p:nvPr>
        </p:nvSpPr>
        <p:spPr/>
        <p:txBody>
          <a:bodyPr/>
          <a:lstStyle/>
          <a:p>
            <a:r>
              <a:rPr lang="en-US" altLang="zh-TW" dirty="0">
                <a:solidFill>
                  <a:srgbClr val="000000"/>
                </a:solidFill>
                <a:cs typeface="Calibri" panose="020F0502020204030204" pitchFamily="34" charset="0"/>
              </a:rPr>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39</a:t>
            </a:fld>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3212976"/>
            <a:ext cx="3803700" cy="3340224"/>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1632" y="3184254"/>
            <a:ext cx="7905202" cy="3368946"/>
          </a:xfrm>
          <a:prstGeom prst="rect">
            <a:avLst/>
          </a:prstGeom>
        </p:spPr>
      </p:pic>
    </p:spTree>
    <p:extLst>
      <p:ext uri="{BB962C8B-B14F-4D97-AF65-F5344CB8AC3E}">
        <p14:creationId xmlns:p14="http://schemas.microsoft.com/office/powerpoint/2010/main" val="2745734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Why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a:t>
            </a:fld>
            <a:endParaRPr lang="en-US" altLang="zh-TW" dirty="0"/>
          </a:p>
        </p:txBody>
      </p:sp>
      <p:pic>
        <p:nvPicPr>
          <p:cNvPr id="1026" name="Picture 2" descr="https://widemile.files.wordpress.com/2008/02/customerneedscomic.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8239" y="927489"/>
            <a:ext cx="8103522" cy="593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864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Test – Order04Test</a:t>
            </a:r>
          </a:p>
          <a:p>
            <a:r>
              <a:rPr lang="en-US" altLang="zh-TW" dirty="0" smtClean="0"/>
              <a:t>SUT </a:t>
            </a:r>
            <a:r>
              <a:rPr lang="en-US" altLang="zh-TW" dirty="0"/>
              <a:t>– </a:t>
            </a:r>
            <a:r>
              <a:rPr lang="en-US" altLang="zh-TW" dirty="0" err="1" smtClean="0"/>
              <a:t>EmailUtil</a:t>
            </a:r>
            <a:endParaRPr lang="en-US" altLang="zh-TW" dirty="0" smtClean="0"/>
          </a:p>
          <a:p>
            <a:r>
              <a:rPr lang="en-US" altLang="zh-TW" dirty="0" smtClean="0"/>
              <a:t>Mock – </a:t>
            </a:r>
            <a:r>
              <a:rPr lang="en-US" altLang="zh-TW" dirty="0" err="1" smtClean="0"/>
              <a:t>MockEmailUtil</a:t>
            </a:r>
            <a:endParaRPr lang="en-US" altLang="zh-TW" dirty="0"/>
          </a:p>
          <a:p>
            <a:endParaRPr lang="en-US" altLang="zh-TW" dirty="0" smtClean="0"/>
          </a:p>
          <a:p>
            <a:endParaRPr lang="en-US" altLang="zh-TW" dirty="0"/>
          </a:p>
          <a:p>
            <a:endParaRPr lang="en-US" altLang="zh-TW" dirty="0" smtClean="0"/>
          </a:p>
          <a:p>
            <a:endParaRPr lang="en-US" altLang="zh-TW" dirty="0"/>
          </a:p>
          <a:p>
            <a:pPr lvl="1"/>
            <a:r>
              <a:rPr lang="en-US" altLang="zh-TW" dirty="0" smtClean="0"/>
              <a:t>SUT: System Under Test</a:t>
            </a:r>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40</a:t>
            </a:fld>
            <a:endParaRPr lang="en-US" altLang="zh-TW" dirty="0"/>
          </a:p>
        </p:txBody>
      </p:sp>
      <p:pic>
        <p:nvPicPr>
          <p:cNvPr id="6" name="Picture 2" descr="https://ithelp.ithome.com.tw/upload/images/20190919/20111896m0y1NVUGb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0" y="2263182"/>
            <a:ext cx="5238095" cy="32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612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Stub</a:t>
            </a:r>
            <a:r>
              <a:rPr lang="zh-TW" altLang="en-US" dirty="0" smtClean="0"/>
              <a:t>：用來模擬外部相依物件的回傳結果。</a:t>
            </a:r>
            <a:br>
              <a:rPr lang="zh-TW" altLang="en-US" dirty="0" smtClean="0"/>
            </a:br>
            <a:r>
              <a:rPr lang="en-US" altLang="zh-TW" dirty="0" smtClean="0"/>
              <a:t>Mock</a:t>
            </a:r>
            <a:r>
              <a:rPr lang="zh-TW" altLang="en-US" dirty="0" smtClean="0"/>
              <a:t>：用來驗證目標與相依物件的互動。</a:t>
            </a:r>
            <a:endParaRPr lang="en-US" altLang="zh-TW" dirty="0" smtClean="0"/>
          </a:p>
          <a:p>
            <a:r>
              <a:rPr lang="en-US" altLang="zh-TW" dirty="0" smtClean="0"/>
              <a:t>Test Doubles</a:t>
            </a:r>
            <a:r>
              <a:rPr lang="zh-TW" altLang="en-US" dirty="0" smtClean="0"/>
              <a:t>測試替身的種類可以分得很細：</a:t>
            </a:r>
          </a:p>
          <a:p>
            <a:pPr lvl="1"/>
            <a:r>
              <a:rPr lang="en-US" altLang="zh-TW" dirty="0" smtClean="0"/>
              <a:t>Stub</a:t>
            </a:r>
          </a:p>
          <a:p>
            <a:pPr lvl="1"/>
            <a:r>
              <a:rPr lang="en-US" altLang="zh-TW" dirty="0" smtClean="0"/>
              <a:t>Mock</a:t>
            </a:r>
          </a:p>
          <a:p>
            <a:pPr lvl="1"/>
            <a:r>
              <a:rPr lang="en-US" altLang="zh-TW" dirty="0" smtClean="0"/>
              <a:t>Spy</a:t>
            </a:r>
          </a:p>
          <a:p>
            <a:pPr lvl="1"/>
            <a:r>
              <a:rPr lang="en-US" altLang="zh-TW" dirty="0" smtClean="0"/>
              <a:t>Fake</a:t>
            </a:r>
          </a:p>
          <a:p>
            <a:pPr lvl="1"/>
            <a:r>
              <a:rPr lang="en-US" altLang="zh-TW" dirty="0" smtClean="0"/>
              <a:t>Dummy</a:t>
            </a:r>
          </a:p>
          <a:p>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41</a:t>
            </a:fld>
            <a:endParaRPr lang="en-US" altLang="zh-TW" dirty="0"/>
          </a:p>
        </p:txBody>
      </p:sp>
    </p:spTree>
    <p:extLst>
      <p:ext uri="{BB962C8B-B14F-4D97-AF65-F5344CB8AC3E}">
        <p14:creationId xmlns:p14="http://schemas.microsoft.com/office/powerpoint/2010/main" val="2604260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a:t>
            </a:r>
            <a:r>
              <a:rPr lang="en-US" altLang="zh-TW" dirty="0" err="1"/>
              <a:t>BeforeAll</a:t>
            </a:r>
            <a:endParaRPr lang="en-US" altLang="zh-TW" dirty="0" smtClean="0"/>
          </a:p>
          <a:p>
            <a:r>
              <a:rPr lang="en-US" altLang="zh-TW" dirty="0"/>
              <a:t>@</a:t>
            </a:r>
            <a:r>
              <a:rPr lang="en-US" altLang="zh-TW" dirty="0" err="1"/>
              <a:t>AfterAll</a:t>
            </a:r>
            <a:endParaRPr lang="en-US" altLang="zh-TW" dirty="0"/>
          </a:p>
          <a:p>
            <a:r>
              <a:rPr lang="en-US" altLang="zh-TW" dirty="0" smtClean="0"/>
              <a:t>@</a:t>
            </a:r>
            <a:r>
              <a:rPr lang="en-US" altLang="zh-TW" dirty="0" err="1" smtClean="0"/>
              <a:t>BeforeEach</a:t>
            </a:r>
            <a:endParaRPr lang="en-US" altLang="zh-TW" dirty="0" smtClean="0"/>
          </a:p>
          <a:p>
            <a:r>
              <a:rPr lang="en-US" altLang="zh-TW" dirty="0"/>
              <a:t>@</a:t>
            </a:r>
            <a:r>
              <a:rPr lang="en-US" altLang="zh-TW" dirty="0" err="1"/>
              <a:t>AfterEach</a:t>
            </a:r>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42</a:t>
            </a:fld>
            <a:endParaRPr lang="en-US" altLang="zh-TW" dirty="0"/>
          </a:p>
        </p:txBody>
      </p:sp>
      <p:grpSp>
        <p:nvGrpSpPr>
          <p:cNvPr id="33" name="群組 32"/>
          <p:cNvGrpSpPr/>
          <p:nvPr/>
        </p:nvGrpSpPr>
        <p:grpSpPr>
          <a:xfrm>
            <a:off x="7320136" y="116632"/>
            <a:ext cx="2146064" cy="6627068"/>
            <a:chOff x="7320136" y="116632"/>
            <a:chExt cx="2146064" cy="6627068"/>
          </a:xfrm>
        </p:grpSpPr>
        <p:sp>
          <p:nvSpPr>
            <p:cNvPr id="11" name="圓角矩形 10"/>
            <p:cNvSpPr/>
            <p:nvPr/>
          </p:nvSpPr>
          <p:spPr bwMode="auto">
            <a:xfrm>
              <a:off x="7320136" y="992748"/>
              <a:ext cx="1584176" cy="64206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BeforeAll</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12" name="圓角矩形 11"/>
            <p:cNvSpPr/>
            <p:nvPr/>
          </p:nvSpPr>
          <p:spPr bwMode="auto">
            <a:xfrm>
              <a:off x="7320136" y="2046648"/>
              <a:ext cx="1584176" cy="64206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BeforeEach</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13" name="圓角矩形 12"/>
            <p:cNvSpPr/>
            <p:nvPr/>
          </p:nvSpPr>
          <p:spPr bwMode="auto">
            <a:xfrm>
              <a:off x="7320136" y="3068960"/>
              <a:ext cx="1584176" cy="64206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AfterEach</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14" name="圓角矩形 13"/>
            <p:cNvSpPr/>
            <p:nvPr/>
          </p:nvSpPr>
          <p:spPr bwMode="auto">
            <a:xfrm>
              <a:off x="7320136" y="5385236"/>
              <a:ext cx="1584176" cy="64206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AfterAll</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15" name="菱形 14"/>
            <p:cNvSpPr/>
            <p:nvPr/>
          </p:nvSpPr>
          <p:spPr bwMode="auto">
            <a:xfrm>
              <a:off x="7320136" y="4077072"/>
              <a:ext cx="1584176" cy="864096"/>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charset="0"/>
                  <a:ea typeface="新細明體" charset="-120"/>
                </a:rPr>
                <a:t>More case?</a:t>
              </a:r>
              <a:endParaRPr kumimoji="0" lang="zh-TW" altLang="en-US" sz="1600" b="0" i="0" u="none" strike="noStrike" cap="none" normalizeH="0" baseline="0" dirty="0" smtClean="0">
                <a:ln>
                  <a:noFill/>
                </a:ln>
                <a:solidFill>
                  <a:schemeClr val="tx1"/>
                </a:solidFill>
                <a:effectLst/>
                <a:latin typeface="Arial" charset="0"/>
                <a:ea typeface="新細明體" charset="-120"/>
              </a:endParaRPr>
            </a:p>
          </p:txBody>
        </p:sp>
        <p:cxnSp>
          <p:nvCxnSpPr>
            <p:cNvPr id="17" name="直線單箭頭接點 16"/>
            <p:cNvCxnSpPr>
              <a:stCxn id="11" idx="2"/>
              <a:endCxn id="12" idx="0"/>
            </p:cNvCxnSpPr>
            <p:nvPr/>
          </p:nvCxnSpPr>
          <p:spPr bwMode="auto">
            <a:xfrm>
              <a:off x="8112224" y="1634810"/>
              <a:ext cx="0" cy="4118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線單箭頭接點 17"/>
            <p:cNvCxnSpPr>
              <a:stCxn id="12" idx="2"/>
              <a:endCxn id="13" idx="0"/>
            </p:cNvCxnSpPr>
            <p:nvPr/>
          </p:nvCxnSpPr>
          <p:spPr bwMode="auto">
            <a:xfrm>
              <a:off x="8112224" y="2688710"/>
              <a:ext cx="0" cy="3802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線單箭頭接點 20"/>
            <p:cNvCxnSpPr>
              <a:stCxn id="15" idx="2"/>
              <a:endCxn id="14" idx="0"/>
            </p:cNvCxnSpPr>
            <p:nvPr/>
          </p:nvCxnSpPr>
          <p:spPr bwMode="auto">
            <a:xfrm>
              <a:off x="8112224" y="4941168"/>
              <a:ext cx="0" cy="4440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單箭頭接點 23"/>
            <p:cNvCxnSpPr>
              <a:stCxn id="13" idx="2"/>
              <a:endCxn id="15" idx="0"/>
            </p:cNvCxnSpPr>
            <p:nvPr/>
          </p:nvCxnSpPr>
          <p:spPr bwMode="auto">
            <a:xfrm>
              <a:off x="8112224" y="3711022"/>
              <a:ext cx="0" cy="3660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肘形接點 27"/>
            <p:cNvCxnSpPr>
              <a:stCxn id="15" idx="3"/>
              <a:endCxn id="12" idx="3"/>
            </p:cNvCxnSpPr>
            <p:nvPr/>
          </p:nvCxnSpPr>
          <p:spPr bwMode="auto">
            <a:xfrm flipV="1">
              <a:off x="8904312" y="2367679"/>
              <a:ext cx="12700" cy="2141441"/>
            </a:xfrm>
            <a:prstGeom prst="bentConnector3">
              <a:avLst>
                <a:gd name="adj1" fmla="val 1800000"/>
              </a:avLst>
            </a:prstGeom>
            <a:solidFill>
              <a:schemeClr val="accent1"/>
            </a:solidFill>
            <a:ln w="9525" cap="flat" cmpd="sng" algn="ctr">
              <a:solidFill>
                <a:schemeClr val="tx1"/>
              </a:solidFill>
              <a:prstDash val="solid"/>
              <a:round/>
              <a:headEnd type="none" w="med" len="med"/>
              <a:tailEnd type="triangle"/>
            </a:ln>
            <a:effectLst/>
          </p:spPr>
        </p:cxnSp>
        <p:sp>
          <p:nvSpPr>
            <p:cNvPr id="29" name="橢圓 28"/>
            <p:cNvSpPr/>
            <p:nvPr/>
          </p:nvSpPr>
          <p:spPr bwMode="auto">
            <a:xfrm>
              <a:off x="7608168" y="116632"/>
              <a:ext cx="1008112" cy="4736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start</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cxnSp>
          <p:nvCxnSpPr>
            <p:cNvPr id="30" name="直線單箭頭接點 29"/>
            <p:cNvCxnSpPr>
              <a:stCxn id="29" idx="4"/>
              <a:endCxn id="11" idx="0"/>
            </p:cNvCxnSpPr>
            <p:nvPr/>
          </p:nvCxnSpPr>
          <p:spPr bwMode="auto">
            <a:xfrm>
              <a:off x="8112224" y="590312"/>
              <a:ext cx="0" cy="4024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橢圓 36"/>
            <p:cNvSpPr/>
            <p:nvPr/>
          </p:nvSpPr>
          <p:spPr bwMode="auto">
            <a:xfrm>
              <a:off x="7608168" y="6270020"/>
              <a:ext cx="1008112" cy="47368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end</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cxnSp>
          <p:nvCxnSpPr>
            <p:cNvPr id="38" name="直線單箭頭接點 37"/>
            <p:cNvCxnSpPr>
              <a:stCxn id="14" idx="2"/>
              <a:endCxn id="37" idx="0"/>
            </p:cNvCxnSpPr>
            <p:nvPr/>
          </p:nvCxnSpPr>
          <p:spPr bwMode="auto">
            <a:xfrm>
              <a:off x="8112224" y="6027298"/>
              <a:ext cx="0" cy="2427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矩形 41"/>
            <p:cNvSpPr/>
            <p:nvPr/>
          </p:nvSpPr>
          <p:spPr bwMode="auto">
            <a:xfrm>
              <a:off x="8140575" y="4997340"/>
              <a:ext cx="331689" cy="3660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N</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sp>
          <p:nvSpPr>
            <p:cNvPr id="43" name="矩形 42"/>
            <p:cNvSpPr/>
            <p:nvPr/>
          </p:nvSpPr>
          <p:spPr bwMode="auto">
            <a:xfrm>
              <a:off x="9134511" y="2718319"/>
              <a:ext cx="331689" cy="36605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Arial" charset="0"/>
                  <a:ea typeface="新細明體" charset="-120"/>
                </a:rPr>
                <a:t>Y</a:t>
              </a:r>
              <a:endParaRPr kumimoji="0" lang="zh-TW" altLang="en-US" sz="1800" b="0" i="0" u="none" strike="noStrike" cap="none" normalizeH="0" baseline="0" dirty="0" smtClean="0">
                <a:ln>
                  <a:noFill/>
                </a:ln>
                <a:solidFill>
                  <a:schemeClr val="tx1"/>
                </a:solidFill>
                <a:effectLst/>
                <a:latin typeface="Arial" charset="0"/>
                <a:ea typeface="新細明體" charset="-120"/>
              </a:endParaRPr>
            </a:p>
          </p:txBody>
        </p:sp>
      </p:grpSp>
    </p:spTree>
    <p:extLst>
      <p:ext uri="{BB962C8B-B14F-4D97-AF65-F5344CB8AC3E}">
        <p14:creationId xmlns:p14="http://schemas.microsoft.com/office/powerpoint/2010/main" val="3776973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@ParameterizedTest</a:t>
            </a:r>
          </a:p>
          <a:p>
            <a:r>
              <a:rPr lang="en-US" altLang="zh-TW" dirty="0" smtClean="0"/>
              <a:t>@</a:t>
            </a:r>
            <a:r>
              <a:rPr lang="en-US" altLang="zh-TW" dirty="0"/>
              <a:t>ValueSource(</a:t>
            </a:r>
            <a:r>
              <a:rPr lang="en-US" altLang="zh-TW" dirty="0" err="1"/>
              <a:t>ints</a:t>
            </a:r>
            <a:r>
              <a:rPr lang="en-US" altLang="zh-TW" dirty="0"/>
              <a:t> = {2, 4, 8</a:t>
            </a:r>
            <a:r>
              <a:rPr lang="en-US" altLang="zh-TW" dirty="0" smtClean="0"/>
              <a:t>})</a:t>
            </a:r>
          </a:p>
          <a:p>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43</a:t>
            </a:fld>
            <a:endParaRPr lang="en-US" altLang="zh-TW" dirty="0"/>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065" y="3718148"/>
            <a:ext cx="5976664" cy="1584176"/>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9273" y="3718148"/>
            <a:ext cx="3931343" cy="1609108"/>
          </a:xfrm>
          <a:prstGeom prst="rect">
            <a:avLst/>
          </a:prstGeom>
        </p:spPr>
      </p:pic>
    </p:spTree>
    <p:extLst>
      <p:ext uri="{BB962C8B-B14F-4D97-AF65-F5344CB8AC3E}">
        <p14:creationId xmlns:p14="http://schemas.microsoft.com/office/powerpoint/2010/main" val="1445767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@ParameterizedTest</a:t>
            </a:r>
          </a:p>
          <a:p>
            <a:r>
              <a:rPr lang="fr-FR" altLang="zh-TW" dirty="0"/>
              <a:t>@ValueSource(strings = {"Effective Java", "Code Complete", "Clean Code"})</a:t>
            </a:r>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44</a:t>
            </a:fld>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4077072"/>
            <a:ext cx="6531056" cy="1296144"/>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6280" y="4077072"/>
            <a:ext cx="2592288" cy="1296144"/>
          </a:xfrm>
          <a:prstGeom prst="rect">
            <a:avLst/>
          </a:prstGeom>
        </p:spPr>
      </p:pic>
    </p:spTree>
    <p:extLst>
      <p:ext uri="{BB962C8B-B14F-4D97-AF65-F5344CB8AC3E}">
        <p14:creationId xmlns:p14="http://schemas.microsoft.com/office/powerpoint/2010/main" val="4078124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@ParameterizedTest</a:t>
            </a:r>
          </a:p>
          <a:p>
            <a:r>
              <a:rPr lang="en-US" altLang="zh-TW" dirty="0" smtClean="0"/>
              <a:t>@</a:t>
            </a:r>
            <a:r>
              <a:rPr lang="en-US" altLang="zh-TW" dirty="0"/>
              <a:t>CsvSource({"1,One", "2,Two", "3,Three"})</a:t>
            </a:r>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45</a:t>
            </a:fld>
            <a:endParaRPr lang="en-US" altLang="zh-TW"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697" y="3620679"/>
            <a:ext cx="5827893" cy="1656184"/>
          </a:xfrm>
          <a:prstGeom prst="rect">
            <a:avLst/>
          </a:prstGeo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112" y="2772954"/>
            <a:ext cx="3973004" cy="1675817"/>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111" y="4642012"/>
            <a:ext cx="2421401" cy="1739316"/>
          </a:xfrm>
          <a:prstGeom prst="rect">
            <a:avLst/>
          </a:prstGeom>
        </p:spPr>
      </p:pic>
    </p:spTree>
    <p:extLst>
      <p:ext uri="{BB962C8B-B14F-4D97-AF65-F5344CB8AC3E}">
        <p14:creationId xmlns:p14="http://schemas.microsoft.com/office/powerpoint/2010/main" val="1441630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a:t>
            </a:r>
            <a:r>
              <a:rPr lang="en-US" altLang="zh-TW" dirty="0" err="1"/>
              <a:t>SpringBootTest</a:t>
            </a:r>
            <a:r>
              <a:rPr lang="en-US" altLang="zh-TW" dirty="0"/>
              <a:t>(classes = </a:t>
            </a:r>
            <a:r>
              <a:rPr lang="en-US" altLang="zh-TW" dirty="0" err="1"/>
              <a:t>Application.class</a:t>
            </a:r>
            <a:r>
              <a:rPr lang="en-US" altLang="zh-TW" dirty="0" smtClean="0"/>
              <a:t>)</a:t>
            </a:r>
          </a:p>
          <a:p>
            <a:pPr lvl="1"/>
            <a:r>
              <a:rPr lang="zh-TW" altLang="en-US" dirty="0" smtClean="0"/>
              <a:t>用</a:t>
            </a:r>
            <a:r>
              <a:rPr lang="en-US" altLang="zh-TW" dirty="0" err="1" smtClean="0"/>
              <a:t>SprintBoot</a:t>
            </a:r>
            <a:r>
              <a:rPr lang="zh-TW" altLang="en-US" dirty="0" smtClean="0"/>
              <a:t>跑測試時的必要</a:t>
            </a:r>
            <a:r>
              <a:rPr lang="en-US" altLang="zh-TW" dirty="0" smtClean="0"/>
              <a:t>annotation</a:t>
            </a:r>
            <a:endParaRPr lang="en-US" altLang="zh-TW" dirty="0"/>
          </a:p>
          <a:p>
            <a:r>
              <a:rPr lang="en-US" altLang="zh-TW" dirty="0"/>
              <a:t>@</a:t>
            </a:r>
            <a:r>
              <a:rPr lang="en-US" altLang="zh-TW" dirty="0" err="1"/>
              <a:t>SpringJUnitConfig</a:t>
            </a:r>
            <a:r>
              <a:rPr lang="en-US" altLang="zh-TW" dirty="0"/>
              <a:t>(classes = { </a:t>
            </a:r>
            <a:r>
              <a:rPr lang="en-US" altLang="zh-TW" dirty="0" err="1"/>
              <a:t>TestConfiguration.class</a:t>
            </a:r>
            <a:r>
              <a:rPr lang="en-US" altLang="zh-TW" dirty="0"/>
              <a:t> </a:t>
            </a:r>
            <a:r>
              <a:rPr lang="en-US" altLang="zh-TW" dirty="0" smtClean="0"/>
              <a:t>})</a:t>
            </a:r>
          </a:p>
          <a:p>
            <a:pPr lvl="1"/>
            <a:r>
              <a:rPr lang="zh-TW" altLang="en-US" dirty="0" smtClean="0"/>
              <a:t>與</a:t>
            </a:r>
            <a:r>
              <a:rPr lang="en-US" altLang="zh-TW" dirty="0" smtClean="0"/>
              <a:t>@</a:t>
            </a:r>
            <a:r>
              <a:rPr lang="en-US" altLang="zh-TW" dirty="0" err="1" smtClean="0"/>
              <a:t>Autowired</a:t>
            </a:r>
            <a:r>
              <a:rPr lang="zh-TW" altLang="en-US" dirty="0" smtClean="0"/>
              <a:t>一起使用，方便初始化測試需要的</a:t>
            </a:r>
            <a:r>
              <a:rPr lang="zh-TW" altLang="en-US" dirty="0" smtClean="0"/>
              <a:t>物件</a:t>
            </a:r>
            <a:endParaRPr lang="en-US" altLang="zh-TW" dirty="0" smtClean="0"/>
          </a:p>
          <a:p>
            <a:pPr lvl="1"/>
            <a:r>
              <a:rPr lang="zh-TW" altLang="en-US" dirty="0" smtClean="0"/>
              <a:t>抓取</a:t>
            </a:r>
            <a:r>
              <a:rPr lang="en-US" altLang="zh-TW" dirty="0" err="1" smtClean="0"/>
              <a:t>TestConfiguration</a:t>
            </a:r>
            <a:r>
              <a:rPr lang="zh-TW" altLang="en-US" dirty="0" smtClean="0"/>
              <a:t>中的</a:t>
            </a:r>
            <a:r>
              <a:rPr lang="en-US" altLang="zh-TW" dirty="0" smtClean="0"/>
              <a:t>Bean</a:t>
            </a:r>
            <a:endParaRPr lang="zh-TW" altLang="en-US"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46</a:t>
            </a:fld>
            <a:endParaRPr lang="en-US" altLang="zh-TW" dirty="0"/>
          </a:p>
        </p:txBody>
      </p:sp>
    </p:spTree>
    <p:extLst>
      <p:ext uri="{BB962C8B-B14F-4D97-AF65-F5344CB8AC3E}">
        <p14:creationId xmlns:p14="http://schemas.microsoft.com/office/powerpoint/2010/main" val="3504371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@Mock</a:t>
            </a:r>
          </a:p>
          <a:p>
            <a:r>
              <a:rPr lang="en-US" altLang="zh-TW" dirty="0" smtClean="0"/>
              <a:t>@</a:t>
            </a:r>
            <a:r>
              <a:rPr lang="en-US" altLang="zh-TW" dirty="0" err="1" smtClean="0"/>
              <a:t>InjectMocks</a:t>
            </a:r>
            <a:endParaRPr lang="zh-TW" altLang="en-US" sz="2800" dirty="0"/>
          </a:p>
        </p:txBody>
      </p:sp>
      <p:sp>
        <p:nvSpPr>
          <p:cNvPr id="3" name="標題 2"/>
          <p:cNvSpPr>
            <a:spLocks noGrp="1"/>
          </p:cNvSpPr>
          <p:nvPr>
            <p:ph type="title"/>
          </p:nvPr>
        </p:nvSpPr>
        <p:spPr/>
        <p:txBody>
          <a:bodyPr/>
          <a:lstStyle/>
          <a:p>
            <a:r>
              <a:rPr lang="en-US" altLang="zh-TW" dirty="0" smtClean="0"/>
              <a:t>Live demo</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47</a:t>
            </a:fld>
            <a:endParaRPr lang="en-US" altLang="zh-TW"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3020760"/>
            <a:ext cx="4477320" cy="2227845"/>
          </a:xfrm>
          <a:prstGeom prst="rect">
            <a:avLst/>
          </a:prstGeom>
        </p:spPr>
      </p:pic>
      <p:sp>
        <p:nvSpPr>
          <p:cNvPr id="6" name="圓角矩形 5"/>
          <p:cNvSpPr/>
          <p:nvPr/>
        </p:nvSpPr>
        <p:spPr bwMode="auto">
          <a:xfrm>
            <a:off x="7536160" y="2564904"/>
            <a:ext cx="3744416" cy="268370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800" b="0" i="0" u="none" strike="noStrike" cap="none" normalizeH="0" baseline="0" dirty="0" err="1" smtClean="0">
                <a:ln>
                  <a:noFill/>
                </a:ln>
                <a:solidFill>
                  <a:schemeClr val="tx1"/>
                </a:solidFill>
                <a:effectLst/>
                <a:latin typeface="Arial" charset="0"/>
                <a:ea typeface="新細明體" charset="-120"/>
              </a:rPr>
              <a:t>MoGrServiceImpl</a:t>
            </a:r>
            <a:endParaRPr kumimoji="0" lang="zh-TW" altLang="en-US" sz="2800" b="0" i="0" u="none" strike="noStrike" cap="none" normalizeH="0" baseline="0" dirty="0" smtClean="0">
              <a:ln>
                <a:noFill/>
              </a:ln>
              <a:solidFill>
                <a:schemeClr val="tx1"/>
              </a:solidFill>
              <a:effectLst/>
              <a:latin typeface="Arial" charset="0"/>
              <a:ea typeface="新細明體" charset="-120"/>
            </a:endParaRPr>
          </a:p>
        </p:txBody>
      </p:sp>
      <p:sp>
        <p:nvSpPr>
          <p:cNvPr id="7" name="圓角矩形 6"/>
          <p:cNvSpPr/>
          <p:nvPr/>
        </p:nvSpPr>
        <p:spPr bwMode="auto">
          <a:xfrm>
            <a:off x="7680175" y="3606048"/>
            <a:ext cx="3456385" cy="1387558"/>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altLang="zh-TW" sz="2800" dirty="0" err="1">
                <a:solidFill>
                  <a:schemeClr val="tx1"/>
                </a:solidFill>
                <a:latin typeface="Arial" charset="0"/>
                <a:ea typeface="新細明體" charset="-120"/>
              </a:rPr>
              <a:t>MoGrDao</a:t>
            </a:r>
            <a:endParaRPr lang="zh-TW" altLang="en-US" sz="2800" dirty="0">
              <a:solidFill>
                <a:schemeClr val="tx1"/>
              </a:solidFill>
              <a:latin typeface="Arial" charset="0"/>
              <a:ea typeface="新細明體" charset="-120"/>
            </a:endParaRPr>
          </a:p>
        </p:txBody>
      </p:sp>
      <p:sp>
        <p:nvSpPr>
          <p:cNvPr id="8" name="向右箭號 7"/>
          <p:cNvSpPr/>
          <p:nvPr/>
        </p:nvSpPr>
        <p:spPr bwMode="auto">
          <a:xfrm>
            <a:off x="5892800" y="2630969"/>
            <a:ext cx="2003400" cy="72008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Arial" charset="0"/>
                <a:ea typeface="新細明體" charset="-120"/>
              </a:rPr>
              <a:t>Test This!</a:t>
            </a:r>
            <a:endParaRPr kumimoji="0" lang="zh-TW" altLang="en-US" sz="1800" b="1" i="0" u="none" strike="noStrike" cap="none" normalizeH="0" baseline="0" dirty="0" smtClean="0">
              <a:ln>
                <a:noFill/>
              </a:ln>
              <a:solidFill>
                <a:schemeClr val="tx1"/>
              </a:solidFill>
              <a:effectLst/>
              <a:latin typeface="Arial" charset="0"/>
              <a:ea typeface="新細明體" charset="-120"/>
            </a:endParaRPr>
          </a:p>
        </p:txBody>
      </p:sp>
      <p:sp>
        <p:nvSpPr>
          <p:cNvPr id="9" name="向右箭號 8"/>
          <p:cNvSpPr/>
          <p:nvPr/>
        </p:nvSpPr>
        <p:spPr bwMode="auto">
          <a:xfrm>
            <a:off x="5927836" y="3939787"/>
            <a:ext cx="2544428" cy="72008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zh-TW" b="1" dirty="0">
                <a:latin typeface="Arial" charset="0"/>
                <a:ea typeface="新細明體" charset="-120"/>
              </a:rPr>
              <a:t>Mock This!</a:t>
            </a:r>
            <a:endParaRPr lang="zh-TW" altLang="en-US" b="1" dirty="0">
              <a:latin typeface="Arial" charset="0"/>
              <a:ea typeface="新細明體" charset="-120"/>
            </a:endParaRPr>
          </a:p>
        </p:txBody>
      </p:sp>
    </p:spTree>
    <p:extLst>
      <p:ext uri="{BB962C8B-B14F-4D97-AF65-F5344CB8AC3E}">
        <p14:creationId xmlns:p14="http://schemas.microsoft.com/office/powerpoint/2010/main" val="3721115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Private </a:t>
            </a:r>
            <a:r>
              <a:rPr lang="en-US" altLang="zh-TW" dirty="0"/>
              <a:t>method vs public method</a:t>
            </a:r>
          </a:p>
          <a:p>
            <a:r>
              <a:rPr lang="zh-TW" altLang="en-US" b="1" dirty="0"/>
              <a:t>單元測試就是用來模擬外部如何使用測試目標物件，驗證其行為是否符合預期</a:t>
            </a:r>
            <a:endParaRPr lang="en-US" altLang="zh-TW" b="1" dirty="0"/>
          </a:p>
          <a:p>
            <a:r>
              <a:rPr lang="zh-TW" altLang="en-US" b="1" dirty="0"/>
              <a:t>外部使用者原本就不需要了解，也根本不了解，測試目標物件非</a:t>
            </a:r>
            <a:r>
              <a:rPr lang="en-US" altLang="zh-TW" b="1" dirty="0"/>
              <a:t>public</a:t>
            </a:r>
            <a:r>
              <a:rPr lang="zh-TW" altLang="en-US" b="1" dirty="0"/>
              <a:t>的行為</a:t>
            </a:r>
            <a:endParaRPr lang="zh-TW" altLang="en-US" dirty="0"/>
          </a:p>
        </p:txBody>
      </p:sp>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Unit test </a:t>
            </a:r>
            <a:r>
              <a:rPr lang="en-US" altLang="zh-TW" dirty="0" smtClean="0">
                <a:solidFill>
                  <a:srgbClr val="000000"/>
                </a:solidFill>
                <a:cs typeface="Calibri" panose="020F0502020204030204" pitchFamily="34" charset="0"/>
              </a:rPr>
              <a:t>sharing</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48</a:t>
            </a:fld>
            <a:endParaRPr lang="en-US" altLang="zh-TW" dirty="0"/>
          </a:p>
        </p:txBody>
      </p:sp>
    </p:spTree>
    <p:extLst>
      <p:ext uri="{BB962C8B-B14F-4D97-AF65-F5344CB8AC3E}">
        <p14:creationId xmlns:p14="http://schemas.microsoft.com/office/powerpoint/2010/main" val="3519532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Private </a:t>
            </a:r>
            <a:r>
              <a:rPr lang="en-US" altLang="zh-TW" dirty="0"/>
              <a:t>method vs public method</a:t>
            </a:r>
          </a:p>
          <a:p>
            <a:r>
              <a:rPr lang="en-US" altLang="zh-TW" dirty="0" smtClean="0"/>
              <a:t>Private method which can not be tested/touched</a:t>
            </a:r>
          </a:p>
          <a:p>
            <a:r>
              <a:rPr lang="en-US" altLang="zh-TW" dirty="0" smtClean="0"/>
              <a:t>YAGNI</a:t>
            </a:r>
            <a:r>
              <a:rPr lang="en-US" altLang="zh-TW" dirty="0"/>
              <a:t> </a:t>
            </a:r>
            <a:r>
              <a:rPr lang="en-US" altLang="zh-TW" dirty="0" smtClean="0"/>
              <a:t>- You </a:t>
            </a:r>
            <a:r>
              <a:rPr lang="en-US" altLang="zh-TW" dirty="0"/>
              <a:t>aren't gonna need it</a:t>
            </a:r>
            <a:endParaRPr lang="zh-TW" altLang="en-US" dirty="0"/>
          </a:p>
        </p:txBody>
      </p:sp>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Unit test </a:t>
            </a:r>
            <a:r>
              <a:rPr lang="en-US" altLang="zh-TW" dirty="0" smtClean="0">
                <a:solidFill>
                  <a:srgbClr val="000000"/>
                </a:solidFill>
                <a:cs typeface="Calibri" panose="020F0502020204030204" pitchFamily="34" charset="0"/>
              </a:rPr>
              <a:t>sharing</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49</a:t>
            </a:fld>
            <a:endParaRPr lang="en-US" altLang="zh-TW" dirty="0"/>
          </a:p>
        </p:txBody>
      </p:sp>
      <p:pic>
        <p:nvPicPr>
          <p:cNvPr id="1028" name="Picture 4" descr="Testing Private Methods/Functions using VSTS Unit Test With 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650" y="3501007"/>
            <a:ext cx="5785500" cy="3052193"/>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3"/>
          <a:stretch>
            <a:fillRect/>
          </a:stretch>
        </p:blipFill>
        <p:spPr>
          <a:xfrm>
            <a:off x="7188525" y="6097018"/>
            <a:ext cx="1952625" cy="590550"/>
          </a:xfrm>
          <a:prstGeom prst="rect">
            <a:avLst/>
          </a:prstGeom>
        </p:spPr>
      </p:pic>
    </p:spTree>
    <p:extLst>
      <p:ext uri="{BB962C8B-B14F-4D97-AF65-F5344CB8AC3E}">
        <p14:creationId xmlns:p14="http://schemas.microsoft.com/office/powerpoint/2010/main" val="334365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400" dirty="0"/>
              <a:t>The cost of testing can account for more than 40% of the total cost of the software development lifecycle. It is an important issue on how to practice software testing. Software testing practice expects to address the defects of a system in its early phase to reduce the cost to fix the defect</a:t>
            </a:r>
            <a:r>
              <a:rPr lang="en-US" altLang="zh-TW" sz="2400" dirty="0" smtClean="0"/>
              <a:t>.</a:t>
            </a:r>
          </a:p>
          <a:p>
            <a:endParaRPr lang="en-US" altLang="zh-TW" sz="2400" dirty="0"/>
          </a:p>
          <a:p>
            <a:r>
              <a:rPr lang="zh-TW" altLang="en-US" sz="2400" dirty="0"/>
              <a:t>在軟體開發的</a:t>
            </a:r>
            <a:r>
              <a:rPr lang="en-US" altLang="zh-TW" sz="2400" dirty="0"/>
              <a:t>lifecycle</a:t>
            </a:r>
            <a:r>
              <a:rPr lang="zh-TW" altLang="en-US" sz="2400" dirty="0"/>
              <a:t>中，有超過</a:t>
            </a:r>
            <a:r>
              <a:rPr lang="en-US" altLang="zh-TW" sz="2400" dirty="0"/>
              <a:t>40%</a:t>
            </a:r>
            <a:r>
              <a:rPr lang="zh-TW" altLang="en-US" sz="2400" dirty="0"/>
              <a:t>的成本是花費在測試</a:t>
            </a:r>
            <a:r>
              <a:rPr lang="zh-TW" altLang="en-US" sz="2400" dirty="0" smtClean="0"/>
              <a:t>上。所以進行測試是一個軟體開發過程的重要議題，而進行測試的期望在於可以盡早發現系統</a:t>
            </a:r>
            <a:r>
              <a:rPr lang="zh-TW" altLang="en-US" sz="2400" dirty="0"/>
              <a:t>中的</a:t>
            </a:r>
            <a:r>
              <a:rPr lang="en-US" altLang="zh-TW" sz="2400" dirty="0" smtClean="0"/>
              <a:t>Bug</a:t>
            </a:r>
            <a:r>
              <a:rPr lang="zh-TW" altLang="en-US" sz="2400" dirty="0" smtClean="0"/>
              <a:t>，以降低修正</a:t>
            </a:r>
            <a:r>
              <a:rPr lang="zh-TW" altLang="en-US" sz="2400" dirty="0"/>
              <a:t>這隻</a:t>
            </a:r>
            <a:r>
              <a:rPr lang="en-US" altLang="zh-TW" sz="2400" dirty="0"/>
              <a:t>Bug</a:t>
            </a:r>
            <a:r>
              <a:rPr lang="zh-TW" altLang="en-US" sz="2400" dirty="0"/>
              <a:t>的</a:t>
            </a:r>
            <a:r>
              <a:rPr lang="zh-TW" altLang="en-US" sz="2400" dirty="0" smtClean="0"/>
              <a:t>成本。</a:t>
            </a:r>
            <a:endParaRPr lang="en-US" altLang="zh-TW" dirty="0"/>
          </a:p>
          <a:p>
            <a:pPr lvl="1"/>
            <a:endParaRPr lang="en-US" altLang="zh-TW" dirty="0" smtClean="0"/>
          </a:p>
          <a:p>
            <a:pPr lvl="1"/>
            <a:endParaRPr lang="en-US" altLang="zh-TW" dirty="0"/>
          </a:p>
          <a:p>
            <a:pPr lvl="1"/>
            <a:r>
              <a:rPr lang="en-US" altLang="zh-TW" sz="1800" dirty="0">
                <a:hlinkClick r:id="rId2"/>
              </a:rPr>
              <a:t>A Software Behavior Verifying and Testing System Supporting Agile Software Development</a:t>
            </a:r>
            <a:endParaRPr lang="zh-TW" altLang="en-US" sz="1800" dirty="0"/>
          </a:p>
        </p:txBody>
      </p:sp>
      <p:sp>
        <p:nvSpPr>
          <p:cNvPr id="3" name="標題 2"/>
          <p:cNvSpPr>
            <a:spLocks noGrp="1"/>
          </p:cNvSpPr>
          <p:nvPr>
            <p:ph type="title"/>
          </p:nvPr>
        </p:nvSpPr>
        <p:spPr/>
        <p:txBody>
          <a:bodyPr/>
          <a:lstStyle/>
          <a:p>
            <a:r>
              <a:rPr lang="en-US" altLang="zh-TW" dirty="0"/>
              <a:t>Why </a:t>
            </a:r>
            <a:r>
              <a:rPr lang="en-US" altLang="zh-TW" dirty="0" smtClean="0"/>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a:t>
            </a:fld>
            <a:endParaRPr lang="en-US" altLang="zh-TW" dirty="0"/>
          </a:p>
        </p:txBody>
      </p:sp>
    </p:spTree>
    <p:extLst>
      <p:ext uri="{BB962C8B-B14F-4D97-AF65-F5344CB8AC3E}">
        <p14:creationId xmlns:p14="http://schemas.microsoft.com/office/powerpoint/2010/main" val="3573565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Stub or Mock </a:t>
            </a:r>
            <a:r>
              <a:rPr lang="en-US" altLang="zh-TW" dirty="0"/>
              <a:t>or </a:t>
            </a:r>
            <a:r>
              <a:rPr lang="en-US" altLang="zh-TW" dirty="0" smtClean="0"/>
              <a:t>S</a:t>
            </a:r>
            <a:r>
              <a:rPr lang="en-US" altLang="zh-TW" dirty="0" smtClean="0"/>
              <a:t>py</a:t>
            </a:r>
          </a:p>
          <a:p>
            <a:r>
              <a:rPr lang="en-US" altLang="zh-TW" dirty="0"/>
              <a:t>Stub</a:t>
            </a:r>
            <a:r>
              <a:rPr lang="zh-TW" altLang="en-US" dirty="0"/>
              <a:t>：用來模擬外部相依物件的回傳結果。</a:t>
            </a:r>
            <a:br>
              <a:rPr lang="zh-TW" altLang="en-US" dirty="0"/>
            </a:br>
            <a:r>
              <a:rPr lang="en-US" altLang="zh-TW" dirty="0"/>
              <a:t>Mock</a:t>
            </a:r>
            <a:r>
              <a:rPr lang="zh-TW" altLang="en-US" dirty="0"/>
              <a:t>：用來驗證目標與相依物件的互動。</a:t>
            </a:r>
            <a:endParaRPr lang="en-US" altLang="zh-TW" dirty="0"/>
          </a:p>
          <a:p>
            <a:r>
              <a:rPr lang="en-US" altLang="zh-TW" dirty="0" smtClean="0"/>
              <a:t>Mock</a:t>
            </a:r>
            <a:r>
              <a:rPr lang="zh-TW" altLang="en-US" dirty="0" smtClean="0"/>
              <a:t>很方便，但無法體現實際狀況</a:t>
            </a:r>
            <a:endParaRPr lang="en-US" altLang="zh-TW" dirty="0"/>
          </a:p>
          <a:p>
            <a:r>
              <a:rPr lang="en-US" altLang="zh-TW" dirty="0" smtClean="0"/>
              <a:t>Spy</a:t>
            </a:r>
            <a:r>
              <a:rPr lang="zh-TW" altLang="en-US" dirty="0" smtClean="0"/>
              <a:t>比</a:t>
            </a:r>
            <a:r>
              <a:rPr lang="en-US" altLang="zh-TW" dirty="0" smtClean="0"/>
              <a:t>Mock</a:t>
            </a:r>
            <a:r>
              <a:rPr lang="zh-TW" altLang="en-US" dirty="0" smtClean="0"/>
              <a:t>好</a:t>
            </a:r>
            <a:r>
              <a:rPr lang="en-US" altLang="zh-TW" dirty="0" smtClean="0"/>
              <a:t>?</a:t>
            </a:r>
            <a:endParaRPr lang="zh-TW" altLang="en-US" dirty="0"/>
          </a:p>
        </p:txBody>
      </p:sp>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Unit test </a:t>
            </a:r>
            <a:r>
              <a:rPr lang="en-US" altLang="zh-TW" dirty="0" smtClean="0">
                <a:solidFill>
                  <a:srgbClr val="000000"/>
                </a:solidFill>
                <a:cs typeface="Calibri" panose="020F0502020204030204" pitchFamily="34" charset="0"/>
              </a:rPr>
              <a:t>sharing</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50</a:t>
            </a:fld>
            <a:endParaRPr lang="en-US" altLang="zh-TW" dirty="0"/>
          </a:p>
        </p:txBody>
      </p:sp>
    </p:spTree>
    <p:extLst>
      <p:ext uri="{BB962C8B-B14F-4D97-AF65-F5344CB8AC3E}">
        <p14:creationId xmlns:p14="http://schemas.microsoft.com/office/powerpoint/2010/main" val="3434424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7600" y="1207178"/>
            <a:ext cx="10769600" cy="4525963"/>
          </a:xfrm>
        </p:spPr>
        <p:txBody>
          <a:bodyPr/>
          <a:lstStyle/>
          <a:p>
            <a:r>
              <a:rPr lang="en-US" altLang="zh-TW" dirty="0"/>
              <a:t>Code Coverage</a:t>
            </a:r>
          </a:p>
          <a:p>
            <a:r>
              <a:rPr lang="en-US" altLang="zh-TW" dirty="0" smtClean="0"/>
              <a:t>It’s </a:t>
            </a:r>
            <a:r>
              <a:rPr lang="en-US" altLang="zh-TW" dirty="0" smtClean="0"/>
              <a:t>important, but not the only one</a:t>
            </a:r>
          </a:p>
          <a:p>
            <a:r>
              <a:rPr lang="en-US" altLang="zh-TW" dirty="0" smtClean="0"/>
              <a:t>Better than last time</a:t>
            </a:r>
          </a:p>
          <a:p>
            <a:r>
              <a:rPr lang="en-US" altLang="zh-TW" dirty="0" smtClean="0"/>
              <a:t>60 </a:t>
            </a:r>
            <a:r>
              <a:rPr lang="en-US" altLang="zh-TW" dirty="0" smtClean="0">
                <a:sym typeface="Wingdings" panose="05000000000000000000" pitchFamily="2" charset="2"/>
              </a:rPr>
              <a:t></a:t>
            </a:r>
            <a:r>
              <a:rPr lang="en-US" altLang="zh-TW" dirty="0" smtClean="0"/>
              <a:t> 80 </a:t>
            </a:r>
            <a:r>
              <a:rPr lang="en-US" altLang="zh-TW" dirty="0" smtClean="0">
                <a:solidFill>
                  <a:schemeClr val="bg1">
                    <a:lumMod val="65000"/>
                  </a:schemeClr>
                </a:solidFill>
                <a:sym typeface="Wingdings" panose="05000000000000000000" pitchFamily="2" charset="2"/>
              </a:rPr>
              <a:t></a:t>
            </a:r>
            <a:r>
              <a:rPr lang="en-US" altLang="zh-TW" dirty="0" smtClean="0">
                <a:solidFill>
                  <a:schemeClr val="bg1">
                    <a:lumMod val="65000"/>
                  </a:schemeClr>
                </a:solidFill>
              </a:rPr>
              <a:t> 100</a:t>
            </a:r>
            <a:endParaRPr lang="zh-TW" altLang="en-US" dirty="0">
              <a:solidFill>
                <a:schemeClr val="bg1">
                  <a:lumMod val="65000"/>
                </a:schemeClr>
              </a:solidFill>
            </a:endParaRPr>
          </a:p>
        </p:txBody>
      </p:sp>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Unit test </a:t>
            </a:r>
            <a:r>
              <a:rPr lang="en-US" altLang="zh-TW" dirty="0" smtClean="0">
                <a:solidFill>
                  <a:srgbClr val="000000"/>
                </a:solidFill>
                <a:cs typeface="Calibri" panose="020F0502020204030204" pitchFamily="34" charset="0"/>
              </a:rPr>
              <a:t>sharing</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51</a:t>
            </a:fld>
            <a:endParaRPr lang="en-US" altLang="zh-TW" dirty="0"/>
          </a:p>
        </p:txBody>
      </p:sp>
      <p:pic>
        <p:nvPicPr>
          <p:cNvPr id="2052" name="Picture 4" descr="Testing Your RxSwift Code | raywenderlich.com"/>
          <p:cNvPicPr>
            <a:picLocks noChangeAspect="1" noChangeArrowheads="1"/>
          </p:cNvPicPr>
          <p:nvPr/>
        </p:nvPicPr>
        <p:blipFill rotWithShape="1">
          <a:blip r:embed="rId2">
            <a:extLst>
              <a:ext uri="{28A0092B-C50C-407E-A947-70E740481C1C}">
                <a14:useLocalDpi xmlns:a14="http://schemas.microsoft.com/office/drawing/2010/main" val="0"/>
              </a:ext>
            </a:extLst>
          </a:blip>
          <a:srcRect l="14668" t="6313" r="1322" b="6229"/>
          <a:stretch/>
        </p:blipFill>
        <p:spPr bwMode="auto">
          <a:xfrm>
            <a:off x="6149857" y="2348880"/>
            <a:ext cx="5737343" cy="309634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bwMode="auto">
          <a:xfrm>
            <a:off x="1119708" y="5877272"/>
            <a:ext cx="8864724" cy="4575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400" dirty="0">
                <a:solidFill>
                  <a:srgbClr val="C00000"/>
                </a:solidFill>
              </a:rPr>
              <a:t>一切的目標都是為了寫出好讀、好維護、好設計的產品代碼</a:t>
            </a:r>
            <a:r>
              <a:rPr lang="zh-TW" altLang="en-US" sz="2400" dirty="0">
                <a:solidFill>
                  <a:srgbClr val="C00000"/>
                </a:solidFill>
              </a:rPr>
              <a:t>。</a:t>
            </a:r>
            <a:endParaRPr kumimoji="0" lang="zh-TW" altLang="en-US" sz="2400" b="0" i="0" u="none" strike="noStrike" cap="none" normalizeH="0" baseline="0" dirty="0" smtClean="0">
              <a:ln>
                <a:noFill/>
              </a:ln>
              <a:solidFill>
                <a:srgbClr val="C00000"/>
              </a:solidFill>
              <a:effectLst/>
              <a:latin typeface="Arial" charset="0"/>
              <a:ea typeface="新細明體" charset="-120"/>
            </a:endParaRPr>
          </a:p>
        </p:txBody>
      </p:sp>
    </p:spTree>
    <p:extLst>
      <p:ext uri="{BB962C8B-B14F-4D97-AF65-F5344CB8AC3E}">
        <p14:creationId xmlns:p14="http://schemas.microsoft.com/office/powerpoint/2010/main" val="1648065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Good test method </a:t>
            </a:r>
            <a:r>
              <a:rPr lang="en-US" altLang="zh-TW" dirty="0" smtClean="0"/>
              <a:t>naming</a:t>
            </a:r>
          </a:p>
          <a:p>
            <a:pPr lvl="1"/>
            <a:r>
              <a:rPr lang="en-US" altLang="zh-TW" sz="2000" dirty="0" err="1" smtClean="0"/>
              <a:t>MethodName_StateUnderTest_ExpectedBehavior</a:t>
            </a:r>
            <a:endParaRPr lang="en-US" altLang="zh-TW" sz="2000" dirty="0" smtClean="0"/>
          </a:p>
          <a:p>
            <a:pPr lvl="1"/>
            <a:r>
              <a:rPr lang="en-US" altLang="zh-TW" sz="2000" dirty="0" err="1" smtClean="0"/>
              <a:t>MethodName_ExpectedBehavior_StateUnderTest</a:t>
            </a:r>
            <a:endParaRPr lang="en-US" altLang="zh-TW" sz="2000" dirty="0" smtClean="0"/>
          </a:p>
          <a:p>
            <a:pPr lvl="1"/>
            <a:r>
              <a:rPr lang="en-US" altLang="zh-TW" sz="2000" dirty="0"/>
              <a:t>test[Feature being tested</a:t>
            </a:r>
            <a:r>
              <a:rPr lang="en-US" altLang="zh-TW" sz="2000" dirty="0" smtClean="0"/>
              <a:t>]</a:t>
            </a:r>
          </a:p>
          <a:p>
            <a:pPr lvl="1"/>
            <a:r>
              <a:rPr lang="en-US" altLang="zh-TW" sz="2000" dirty="0"/>
              <a:t>Feature to be </a:t>
            </a:r>
            <a:r>
              <a:rPr lang="en-US" altLang="zh-TW" sz="2000" dirty="0" smtClean="0"/>
              <a:t>tested</a:t>
            </a:r>
          </a:p>
          <a:p>
            <a:pPr lvl="1"/>
            <a:r>
              <a:rPr lang="en-US" altLang="zh-TW" sz="2000" dirty="0" err="1" smtClean="0"/>
              <a:t>Should_ExpectedBehavior_When_StateUnderTest</a:t>
            </a:r>
            <a:endParaRPr lang="en-US" altLang="zh-TW" sz="2000" dirty="0" smtClean="0"/>
          </a:p>
          <a:p>
            <a:pPr lvl="1"/>
            <a:r>
              <a:rPr lang="en-US" altLang="zh-TW" sz="2000" dirty="0" err="1" smtClean="0"/>
              <a:t>When_StateUnderTest_Expect_ExpectedBehavior</a:t>
            </a:r>
            <a:endParaRPr lang="en-US" altLang="zh-TW" sz="2000" dirty="0" smtClean="0"/>
          </a:p>
          <a:p>
            <a:pPr lvl="1"/>
            <a:r>
              <a:rPr lang="en-US" altLang="zh-TW" sz="2000" dirty="0" err="1"/>
              <a:t>Given_Preconditions_When_StateUnderTest_Then_ExpectedBehavior</a:t>
            </a:r>
            <a:endParaRPr lang="en-US" altLang="zh-TW" sz="2000" dirty="0"/>
          </a:p>
          <a:p>
            <a:endParaRPr lang="zh-TW" altLang="en-US" dirty="0"/>
          </a:p>
        </p:txBody>
      </p:sp>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Unit test </a:t>
            </a:r>
            <a:r>
              <a:rPr lang="en-US" altLang="zh-TW" dirty="0" smtClean="0">
                <a:solidFill>
                  <a:srgbClr val="000000"/>
                </a:solidFill>
                <a:cs typeface="Calibri" panose="020F0502020204030204" pitchFamily="34" charset="0"/>
              </a:rPr>
              <a:t>sharing</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52</a:t>
            </a:fld>
            <a:endParaRPr lang="en-US" altLang="zh-TW" dirty="0"/>
          </a:p>
        </p:txBody>
      </p:sp>
      <p:sp>
        <p:nvSpPr>
          <p:cNvPr id="5" name="矩形 4"/>
          <p:cNvSpPr/>
          <p:nvPr/>
        </p:nvSpPr>
        <p:spPr bwMode="auto">
          <a:xfrm>
            <a:off x="1117600" y="6126164"/>
            <a:ext cx="7200800" cy="427036"/>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TW" dirty="0">
                <a:hlinkClick r:id="rId3"/>
              </a:rPr>
              <a:t>https://dzone.com/articles/7-popular-unit-test-naming</a:t>
            </a:r>
            <a:endParaRPr lang="zh-TW" altLang="en-US" dirty="0"/>
          </a:p>
        </p:txBody>
      </p:sp>
      <p:sp>
        <p:nvSpPr>
          <p:cNvPr id="6" name="向右箭號 5"/>
          <p:cNvSpPr/>
          <p:nvPr/>
        </p:nvSpPr>
        <p:spPr bwMode="auto">
          <a:xfrm flipH="1">
            <a:off x="7608168" y="1988840"/>
            <a:ext cx="2016224" cy="72008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Arial" charset="0"/>
                <a:ea typeface="新細明體" charset="-120"/>
              </a:rPr>
              <a:t>We prefer this!</a:t>
            </a:r>
            <a:endParaRPr kumimoji="0" lang="zh-TW" altLang="en-US" sz="1800" b="1"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1039265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7600" y="1057495"/>
            <a:ext cx="10769600" cy="5068670"/>
          </a:xfrm>
        </p:spPr>
        <p:txBody>
          <a:bodyPr/>
          <a:lstStyle/>
          <a:p>
            <a:r>
              <a:rPr lang="en-US" altLang="zh-TW" dirty="0"/>
              <a:t>Good test method </a:t>
            </a:r>
            <a:r>
              <a:rPr lang="en-US" altLang="zh-TW" dirty="0" smtClean="0"/>
              <a:t>naming</a:t>
            </a:r>
          </a:p>
          <a:p>
            <a:pPr lvl="1"/>
            <a:r>
              <a:rPr lang="en-US" altLang="zh-TW" dirty="0" err="1" smtClean="0"/>
              <a:t>MethodName_StateUnderTest_ExpectedBehavior</a:t>
            </a:r>
            <a:endParaRPr lang="en-US" altLang="zh-TW" dirty="0" smtClean="0"/>
          </a:p>
          <a:p>
            <a:endParaRPr lang="zh-TW" altLang="en-US" dirty="0"/>
          </a:p>
        </p:txBody>
      </p:sp>
      <p:sp>
        <p:nvSpPr>
          <p:cNvPr id="3" name="標題 2"/>
          <p:cNvSpPr>
            <a:spLocks noGrp="1"/>
          </p:cNvSpPr>
          <p:nvPr>
            <p:ph type="title"/>
          </p:nvPr>
        </p:nvSpPr>
        <p:spPr>
          <a:xfrm>
            <a:off x="1117600" y="411163"/>
            <a:ext cx="10464800" cy="646331"/>
          </a:xfrm>
        </p:spPr>
        <p:txBody>
          <a:bodyPr/>
          <a:lstStyle/>
          <a:p>
            <a:r>
              <a:rPr lang="en-US" altLang="zh-TW" dirty="0">
                <a:solidFill>
                  <a:srgbClr val="000000"/>
                </a:solidFill>
                <a:cs typeface="Calibri" panose="020F0502020204030204" pitchFamily="34" charset="0"/>
              </a:rPr>
              <a:t>Unit test </a:t>
            </a:r>
            <a:r>
              <a:rPr lang="en-US" altLang="zh-TW" dirty="0" smtClean="0">
                <a:solidFill>
                  <a:srgbClr val="000000"/>
                </a:solidFill>
                <a:cs typeface="Calibri" panose="020F0502020204030204" pitchFamily="34" charset="0"/>
              </a:rPr>
              <a:t>sharing</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53</a:t>
            </a:fld>
            <a:endParaRPr lang="en-US" altLang="zh-TW"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1744" y="2060848"/>
            <a:ext cx="4918720" cy="4599213"/>
          </a:xfrm>
          <a:prstGeom prst="rect">
            <a:avLst/>
          </a:prstGeom>
        </p:spPr>
      </p:pic>
    </p:spTree>
    <p:extLst>
      <p:ext uri="{BB962C8B-B14F-4D97-AF65-F5344CB8AC3E}">
        <p14:creationId xmlns:p14="http://schemas.microsoft.com/office/powerpoint/2010/main" val="3348473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6790E0-BEF4-4832-A75A-9EE1100ED3A6}" type="slidenum">
              <a:rPr kumimoji="0" lang="en-US" altLang="zh-TW" sz="1200" b="0" i="0" u="none" strike="noStrike" kern="1200" cap="none" spc="0" normalizeH="0" baseline="0" noProof="0" smtClean="0">
                <a:ln>
                  <a:noFill/>
                </a:ln>
                <a:solidFill>
                  <a:srgbClr val="000000"/>
                </a:solidFill>
                <a:effectLst/>
                <a:uLnTx/>
                <a:uFillTx/>
                <a:latin typeface="Calibri" panose="020F0502020204030204"/>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54</a:t>
            </a:fld>
            <a:endParaRPr kumimoji="0" lang="en-US" altLang="zh-TW" sz="1200" b="0" i="0" u="none" strike="noStrike" kern="1200" cap="none" spc="0" normalizeH="0" baseline="0" noProof="0" dirty="0">
              <a:ln>
                <a:noFill/>
              </a:ln>
              <a:solidFill>
                <a:srgbClr val="000000"/>
              </a:solidFill>
              <a:effectLst/>
              <a:uLnTx/>
              <a:uFillTx/>
              <a:latin typeface="Calibri" panose="020F0502020204030204"/>
              <a:ea typeface="新細明體" panose="02020500000000000000" pitchFamily="18" charset="-120"/>
              <a:cs typeface="+mn-cs"/>
            </a:endParaRPr>
          </a:p>
        </p:txBody>
      </p:sp>
      <p:pic>
        <p:nvPicPr>
          <p:cNvPr id="10" name="Picture 3" descr="smiley"/>
          <p:cNvPicPr>
            <a:picLocks noChangeAspect="1" noChangeArrowheads="1"/>
          </p:cNvPicPr>
          <p:nvPr/>
        </p:nvPicPr>
        <p:blipFill>
          <a:blip r:embed="rId2" cstate="print"/>
          <a:srcRect t="655" r="5757" b="3271"/>
          <a:stretch>
            <a:fillRect/>
          </a:stretch>
        </p:blipFill>
        <p:spPr bwMode="auto">
          <a:xfrm>
            <a:off x="4165714" y="1613008"/>
            <a:ext cx="3949467" cy="3728818"/>
          </a:xfrm>
          <a:prstGeom prst="rect">
            <a:avLst/>
          </a:prstGeom>
          <a:noFill/>
        </p:spPr>
      </p:pic>
      <p:sp>
        <p:nvSpPr>
          <p:cNvPr id="12" name="Rectangle 5"/>
          <p:cNvSpPr txBox="1">
            <a:spLocks noChangeArrowheads="1"/>
          </p:cNvSpPr>
          <p:nvPr/>
        </p:nvSpPr>
        <p:spPr>
          <a:xfrm>
            <a:off x="3634300" y="4947000"/>
            <a:ext cx="4665388" cy="733382"/>
          </a:xfrm>
          <a:prstGeom prst="rect">
            <a:avLst/>
          </a:prstGeom>
        </p:spPr>
        <p:txBody>
          <a:bodyPr vert="horz" lIns="91434" tIns="45717" rIns="91434" bIns="45717" rtlCol="0" anchor="ctr">
            <a:normAutofit fontScale="82500" lnSpcReduction="20000"/>
          </a:bodyPr>
          <a:lstStyle>
            <a:lvl1pPr algn="l" defTabSz="914400" rtl="0" eaLnBrk="1" latinLnBrk="0" hangingPunct="1">
              <a:spcBef>
                <a:spcPct val="0"/>
              </a:spcBef>
              <a:buNone/>
              <a:defRPr sz="4400" b="1" kern="1200">
                <a:solidFill>
                  <a:srgbClr val="00506E"/>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Hant" sz="5999" b="1" i="0" u="none" strike="noStrike" kern="1200" cap="none" spc="0" normalizeH="0" baseline="0" noProof="0" dirty="0">
                <a:ln>
                  <a:noFill/>
                </a:ln>
                <a:solidFill>
                  <a:srgbClr val="008080"/>
                </a:solidFill>
                <a:effectLst/>
                <a:uLnTx/>
                <a:uFillTx/>
                <a:latin typeface="Helvetica 55 Roman" pitchFamily="34" charset="0"/>
                <a:ea typeface="新細明體" panose="02020500000000000000" pitchFamily="18" charset="-120"/>
                <a:cs typeface="+mj-cs"/>
              </a:rPr>
              <a:t>Thank You !</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6675" cy="28575"/>
          </a:xfrm>
          <a:prstGeom prst="rect">
            <a:avLst/>
          </a:prstGeom>
        </p:spPr>
      </p:pic>
    </p:spTree>
    <p:extLst>
      <p:ext uri="{BB962C8B-B14F-4D97-AF65-F5344CB8AC3E}">
        <p14:creationId xmlns:p14="http://schemas.microsoft.com/office/powerpoint/2010/main" val="924778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sz="2000" dirty="0"/>
              <a:t>「</a:t>
            </a:r>
            <a:r>
              <a:rPr lang="en-US" altLang="zh-TW" sz="2000" dirty="0"/>
              <a:t>Legacy Code </a:t>
            </a:r>
            <a:r>
              <a:rPr lang="zh-TW" altLang="en-US" sz="2000" dirty="0"/>
              <a:t>不具備可測試性，所以無法寫單元測試。但如果要重構 </a:t>
            </a:r>
            <a:r>
              <a:rPr lang="en-US" altLang="zh-TW" sz="2000" dirty="0"/>
              <a:t>Legacy Code </a:t>
            </a:r>
            <a:r>
              <a:rPr lang="zh-TW" altLang="en-US" sz="2000" dirty="0"/>
              <a:t>前，又需要測試來保護，那不就變成雞生蛋，蛋生雞的問題了嗎？</a:t>
            </a:r>
            <a:r>
              <a:rPr lang="zh-TW" altLang="en-US" sz="2000" dirty="0" smtClean="0"/>
              <a:t>」</a:t>
            </a:r>
            <a:endParaRPr lang="en-US" altLang="zh-TW" sz="2000" dirty="0" smtClean="0"/>
          </a:p>
          <a:p>
            <a:r>
              <a:rPr lang="zh-TW" altLang="en-US" sz="2000" b="1" dirty="0"/>
              <a:t>建立粒度更大的自動測試</a:t>
            </a:r>
            <a:r>
              <a:rPr lang="zh-TW" altLang="en-US" sz="2000" dirty="0"/>
              <a:t>（例如整合測試或驗收測試）：讓整個 </a:t>
            </a:r>
            <a:r>
              <a:rPr lang="en-US" altLang="zh-TW" sz="2000" dirty="0"/>
              <a:t>Legacy Code </a:t>
            </a:r>
            <a:r>
              <a:rPr lang="zh-TW" altLang="en-US" sz="2000" dirty="0"/>
              <a:t>的物件變成大黑箱，只需確認黑箱出來的結果符合需求預期即可。</a:t>
            </a:r>
          </a:p>
          <a:p>
            <a:r>
              <a:rPr lang="zh-TW" altLang="en-US" sz="2000" b="1" dirty="0"/>
              <a:t>使用「黑魔法」類型的 </a:t>
            </a:r>
            <a:r>
              <a:rPr lang="en-US" altLang="zh-TW" sz="2000" b="1" dirty="0"/>
              <a:t>mock framework</a:t>
            </a:r>
            <a:r>
              <a:rPr lang="zh-TW" altLang="en-US" sz="2000" dirty="0"/>
              <a:t>：可直接在 </a:t>
            </a:r>
            <a:r>
              <a:rPr lang="en-US" altLang="zh-TW" sz="2000" dirty="0"/>
              <a:t>runtime </a:t>
            </a:r>
            <a:r>
              <a:rPr lang="zh-TW" altLang="en-US" sz="2000" dirty="0"/>
              <a:t>把 </a:t>
            </a:r>
            <a:r>
              <a:rPr lang="en-US" altLang="zh-TW" sz="2000" dirty="0"/>
              <a:t>dependency </a:t>
            </a:r>
            <a:r>
              <a:rPr lang="zh-TW" altLang="en-US" sz="2000" dirty="0"/>
              <a:t>的物件抽換成 </a:t>
            </a:r>
            <a:r>
              <a:rPr lang="en-US" altLang="zh-TW" sz="2000" dirty="0"/>
              <a:t>stub/mock object </a:t>
            </a:r>
            <a:r>
              <a:rPr lang="zh-TW" altLang="en-US" sz="2000" dirty="0"/>
              <a:t>（例如：</a:t>
            </a:r>
            <a:r>
              <a:rPr lang="en-US" altLang="zh-TW" sz="2000" dirty="0">
                <a:hlinkClick r:id="rId2"/>
              </a:rPr>
              <a:t>Microsoft Fakes</a:t>
            </a:r>
            <a:r>
              <a:rPr lang="zh-TW" altLang="en-US" sz="2000" dirty="0"/>
              <a:t> 或 </a:t>
            </a:r>
            <a:r>
              <a:rPr lang="en-US" altLang="zh-TW" sz="2000" dirty="0" err="1">
                <a:hlinkClick r:id="rId3"/>
              </a:rPr>
              <a:t>TypeMocks</a:t>
            </a:r>
            <a:r>
              <a:rPr lang="zh-TW" altLang="en-US" sz="2000" dirty="0"/>
              <a:t> ），如此可以先建立可運作且有效的單元測試，等重構成為可測物件時，請記得要把使用黑魔法的測試案例，改成一般 </a:t>
            </a:r>
            <a:r>
              <a:rPr lang="en-US" altLang="zh-TW" sz="2000" dirty="0"/>
              <a:t>mock framework </a:t>
            </a:r>
            <a:r>
              <a:rPr lang="zh-TW" altLang="en-US" sz="2000" dirty="0"/>
              <a:t>的單元測試。</a:t>
            </a:r>
          </a:p>
          <a:p>
            <a:r>
              <a:rPr lang="zh-TW" altLang="en-US" sz="2000" b="1" dirty="0"/>
              <a:t>插管治療法</a:t>
            </a:r>
            <a:r>
              <a:rPr lang="zh-TW" altLang="en-US" sz="2000" dirty="0"/>
              <a:t>：使用一些簡單的重構＋可測試性技巧，讓絕大部分的 </a:t>
            </a:r>
            <a:r>
              <a:rPr lang="en-US" altLang="zh-TW" sz="2000" dirty="0"/>
              <a:t>Legacy Code </a:t>
            </a:r>
            <a:r>
              <a:rPr lang="zh-TW" altLang="en-US" sz="2000" dirty="0"/>
              <a:t>也可以輕鬆做到 </a:t>
            </a:r>
            <a:r>
              <a:rPr lang="en-US" altLang="zh-TW" sz="2000" dirty="0"/>
              <a:t>Isolated </a:t>
            </a:r>
            <a:r>
              <a:rPr lang="zh-TW" altLang="en-US" sz="2000" dirty="0"/>
              <a:t>的單元測試。</a:t>
            </a:r>
          </a:p>
          <a:p>
            <a:endParaRPr lang="zh-TW" altLang="en-US" sz="2000" dirty="0"/>
          </a:p>
        </p:txBody>
      </p:sp>
      <p:sp>
        <p:nvSpPr>
          <p:cNvPr id="3" name="標題 2"/>
          <p:cNvSpPr>
            <a:spLocks noGrp="1"/>
          </p:cNvSpPr>
          <p:nvPr>
            <p:ph type="title"/>
          </p:nvPr>
        </p:nvSpPr>
        <p:spPr/>
        <p:txBody>
          <a:bodyPr/>
          <a:lstStyle/>
          <a:p>
            <a:r>
              <a:rPr lang="en-US" altLang="zh-TW" dirty="0" smtClean="0"/>
              <a:t>How legacy to do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55</a:t>
            </a:fld>
            <a:endParaRPr lang="en-US" altLang="zh-TW" dirty="0"/>
          </a:p>
        </p:txBody>
      </p:sp>
    </p:spTree>
    <p:extLst>
      <p:ext uri="{BB962C8B-B14F-4D97-AF65-F5344CB8AC3E}">
        <p14:creationId xmlns:p14="http://schemas.microsoft.com/office/powerpoint/2010/main" val="498342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400" dirty="0"/>
              <a:t>a bug which costs $1 to fix on the programmer’s desktop costs $100 to fix once it is incorporated into a complete program, and many thousands of dollars if it is identified only after the software has been deployed in the </a:t>
            </a:r>
            <a:r>
              <a:rPr lang="en-US" altLang="zh-TW" sz="2400" dirty="0" smtClean="0"/>
              <a:t>field.</a:t>
            </a:r>
          </a:p>
          <a:p>
            <a:endParaRPr lang="en-US" altLang="zh-TW" sz="2400" dirty="0" smtClean="0"/>
          </a:p>
          <a:p>
            <a:r>
              <a:rPr lang="zh-TW" altLang="en-US" sz="2400" dirty="0" smtClean="0"/>
              <a:t>在程式設計師的電腦上修復一隻</a:t>
            </a:r>
            <a:r>
              <a:rPr lang="en-US" altLang="zh-TW" sz="2400" dirty="0" smtClean="0"/>
              <a:t>BUG</a:t>
            </a:r>
            <a:r>
              <a:rPr lang="zh-TW" altLang="en-US" sz="2400" dirty="0" smtClean="0"/>
              <a:t>的</a:t>
            </a:r>
            <a:r>
              <a:rPr lang="zh-TW" altLang="en-US" sz="2400" dirty="0"/>
              <a:t>費用為</a:t>
            </a:r>
            <a:r>
              <a:rPr lang="en-US" altLang="zh-TW" sz="2400" dirty="0"/>
              <a:t>1</a:t>
            </a:r>
            <a:r>
              <a:rPr lang="zh-TW" altLang="en-US" sz="2400" dirty="0"/>
              <a:t>美元，</a:t>
            </a:r>
            <a:r>
              <a:rPr lang="zh-TW" altLang="en-US" sz="2400" dirty="0" smtClean="0"/>
              <a:t>而在整合完成的程式中修復</a:t>
            </a:r>
            <a:r>
              <a:rPr lang="zh-TW" altLang="en-US" sz="2400" dirty="0"/>
              <a:t>的費用為</a:t>
            </a:r>
            <a:r>
              <a:rPr lang="en-US" altLang="zh-TW" sz="2400" dirty="0"/>
              <a:t>100</a:t>
            </a:r>
            <a:r>
              <a:rPr lang="zh-TW" altLang="en-US" sz="2400" dirty="0"/>
              <a:t>美元；</a:t>
            </a:r>
            <a:r>
              <a:rPr lang="zh-TW" altLang="en-US" sz="2400" dirty="0" smtClean="0"/>
              <a:t>如果在部署上正式環境運行後</a:t>
            </a:r>
            <a:r>
              <a:rPr lang="zh-TW" altLang="en-US" sz="2400" dirty="0"/>
              <a:t>才發現，則修復費用為數千美元</a:t>
            </a:r>
            <a:r>
              <a:rPr lang="zh-TW" altLang="en-US" sz="2400" dirty="0" smtClean="0"/>
              <a:t>。</a:t>
            </a:r>
            <a:endParaRPr lang="en-US" altLang="zh-TW" sz="2400" dirty="0" smtClean="0"/>
          </a:p>
          <a:p>
            <a:pPr lvl="1"/>
            <a:endParaRPr lang="en-US" altLang="zh-TW" sz="2000" dirty="0"/>
          </a:p>
          <a:p>
            <a:pPr lvl="1"/>
            <a:endParaRPr lang="en-US" altLang="zh-TW" sz="2000" dirty="0" smtClean="0"/>
          </a:p>
          <a:p>
            <a:pPr lvl="1"/>
            <a:endParaRPr lang="en-US" altLang="zh-TW" sz="2000" dirty="0"/>
          </a:p>
          <a:p>
            <a:pPr lvl="1"/>
            <a:r>
              <a:rPr lang="en-US" altLang="zh-TW" sz="2000" dirty="0">
                <a:hlinkClick r:id="rId2"/>
              </a:rPr>
              <a:t>Building a better </a:t>
            </a:r>
            <a:r>
              <a:rPr lang="en-US" altLang="zh-TW" sz="2000" dirty="0" smtClean="0">
                <a:hlinkClick r:id="rId2"/>
              </a:rPr>
              <a:t>bug-trap</a:t>
            </a:r>
            <a:endParaRPr lang="zh-TW" altLang="en-US" sz="2000" dirty="0"/>
          </a:p>
        </p:txBody>
      </p:sp>
      <p:sp>
        <p:nvSpPr>
          <p:cNvPr id="3" name="標題 2"/>
          <p:cNvSpPr>
            <a:spLocks noGrp="1"/>
          </p:cNvSpPr>
          <p:nvPr>
            <p:ph type="title"/>
          </p:nvPr>
        </p:nvSpPr>
        <p:spPr/>
        <p:txBody>
          <a:bodyPr/>
          <a:lstStyle/>
          <a:p>
            <a:r>
              <a:rPr lang="en-US" altLang="zh-TW" dirty="0"/>
              <a:t>Why </a:t>
            </a:r>
            <a:r>
              <a:rPr lang="en-US" altLang="zh-TW" dirty="0" smtClean="0"/>
              <a:t>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6</a:t>
            </a:fld>
            <a:endParaRPr lang="en-US" altLang="zh-TW" dirty="0"/>
          </a:p>
        </p:txBody>
      </p:sp>
    </p:spTree>
    <p:extLst>
      <p:ext uri="{BB962C8B-B14F-4D97-AF65-F5344CB8AC3E}">
        <p14:creationId xmlns:p14="http://schemas.microsoft.com/office/powerpoint/2010/main" val="2704075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Unit Tests, UI Tests, Integration Tests &amp; End-To-End Test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56012" y="411163"/>
            <a:ext cx="6984776" cy="61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標題 2"/>
          <p:cNvSpPr>
            <a:spLocks noGrp="1"/>
          </p:cNvSpPr>
          <p:nvPr>
            <p:ph type="title"/>
          </p:nvPr>
        </p:nvSpPr>
        <p:spPr/>
        <p:txBody>
          <a:bodyPr/>
          <a:lstStyle/>
          <a:p>
            <a:r>
              <a:rPr lang="en-US" altLang="zh-TW" dirty="0" smtClean="0"/>
              <a:t>Why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7</a:t>
            </a:fld>
            <a:endParaRPr lang="en-US" altLang="zh-TW" dirty="0"/>
          </a:p>
        </p:txBody>
      </p:sp>
      <p:sp>
        <p:nvSpPr>
          <p:cNvPr id="12" name="圓角矩形 11"/>
          <p:cNvSpPr/>
          <p:nvPr/>
        </p:nvSpPr>
        <p:spPr bwMode="auto">
          <a:xfrm>
            <a:off x="3359696" y="5853806"/>
            <a:ext cx="864096" cy="504056"/>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
        <p:nvSpPr>
          <p:cNvPr id="16" name="圓角矩形 15"/>
          <p:cNvSpPr/>
          <p:nvPr/>
        </p:nvSpPr>
        <p:spPr bwMode="auto">
          <a:xfrm>
            <a:off x="8256240" y="5853806"/>
            <a:ext cx="864096" cy="504056"/>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2732519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800" b="1" dirty="0" smtClean="0"/>
              <a:t>Makes </a:t>
            </a:r>
            <a:r>
              <a:rPr lang="en-US" altLang="zh-TW" sz="2800" b="1" dirty="0"/>
              <a:t>the Process Agile</a:t>
            </a:r>
          </a:p>
          <a:p>
            <a:r>
              <a:rPr lang="en-US" altLang="zh-TW" sz="2800" b="1" dirty="0"/>
              <a:t>Quality of Code</a:t>
            </a:r>
          </a:p>
          <a:p>
            <a:r>
              <a:rPr lang="en-US" altLang="zh-TW" sz="2800" b="1" dirty="0"/>
              <a:t>Finds Software Bugs Early</a:t>
            </a:r>
          </a:p>
          <a:p>
            <a:r>
              <a:rPr lang="en-US" altLang="zh-TW" sz="2800" b="1" dirty="0"/>
              <a:t>Facilitates Changes and Simplifies Integration</a:t>
            </a:r>
          </a:p>
          <a:p>
            <a:r>
              <a:rPr lang="en-US" altLang="zh-TW" sz="2800" b="1" dirty="0"/>
              <a:t>Provides Documentation</a:t>
            </a:r>
          </a:p>
          <a:p>
            <a:r>
              <a:rPr lang="en-US" altLang="zh-TW" sz="2800" b="1" dirty="0"/>
              <a:t>Debugging Process</a:t>
            </a:r>
          </a:p>
          <a:p>
            <a:r>
              <a:rPr lang="en-US" altLang="zh-TW" sz="2800" b="1" dirty="0"/>
              <a:t>Design</a:t>
            </a:r>
          </a:p>
          <a:p>
            <a:r>
              <a:rPr lang="en-US" altLang="zh-TW" sz="2800" b="1" dirty="0"/>
              <a:t>Reduce Costs</a:t>
            </a:r>
          </a:p>
          <a:p>
            <a:pPr lvl="1"/>
            <a:endParaRPr lang="en-US" altLang="zh-TW" sz="1600" dirty="0" smtClean="0"/>
          </a:p>
          <a:p>
            <a:pPr lvl="1"/>
            <a:r>
              <a:rPr lang="en-US" altLang="zh-TW" sz="1600" dirty="0"/>
              <a:t>You simply can't overlook the benefits of tearing your application apart, testing each, and putting it all back together. (</a:t>
            </a:r>
            <a:r>
              <a:rPr lang="en-US" altLang="zh-TW" sz="1600" dirty="0">
                <a:hlinkClick r:id="rId3"/>
              </a:rPr>
              <a:t>8 Benefits of Unit Testing</a:t>
            </a:r>
            <a:r>
              <a:rPr lang="en-US" altLang="zh-TW" sz="1600" dirty="0"/>
              <a:t>)</a:t>
            </a:r>
          </a:p>
        </p:txBody>
      </p:sp>
      <p:sp>
        <p:nvSpPr>
          <p:cNvPr id="3" name="標題 2"/>
          <p:cNvSpPr>
            <a:spLocks noGrp="1"/>
          </p:cNvSpPr>
          <p:nvPr>
            <p:ph type="title"/>
          </p:nvPr>
        </p:nvSpPr>
        <p:spPr/>
        <p:txBody>
          <a:bodyPr/>
          <a:lstStyle/>
          <a:p>
            <a:r>
              <a:rPr lang="en-US" altLang="zh-TW" dirty="0" smtClean="0"/>
              <a:t>Why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8</a:t>
            </a:fld>
            <a:endParaRPr lang="en-US" altLang="zh-TW" dirty="0"/>
          </a:p>
        </p:txBody>
      </p:sp>
    </p:spTree>
    <p:extLst>
      <p:ext uri="{BB962C8B-B14F-4D97-AF65-F5344CB8AC3E}">
        <p14:creationId xmlns:p14="http://schemas.microsoft.com/office/powerpoint/2010/main" val="52169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7600" y="1600201"/>
            <a:ext cx="6024975" cy="2260847"/>
          </a:xfrm>
        </p:spPr>
        <p:txBody>
          <a:bodyPr/>
          <a:lstStyle/>
          <a:p>
            <a:r>
              <a:rPr lang="zh-TW" altLang="en-US" sz="2400" dirty="0" smtClean="0"/>
              <a:t>寫了新功能後，舊功能壞了；把舊功能修好之後，新功能不會動了；難道沒辦法一起改到好嗎？</a:t>
            </a:r>
            <a:endParaRPr lang="zh-TW" altLang="en-US" sz="2400" dirty="0"/>
          </a:p>
        </p:txBody>
      </p:sp>
      <p:sp>
        <p:nvSpPr>
          <p:cNvPr id="3" name="標題 2"/>
          <p:cNvSpPr>
            <a:spLocks noGrp="1"/>
          </p:cNvSpPr>
          <p:nvPr>
            <p:ph type="title"/>
          </p:nvPr>
        </p:nvSpPr>
        <p:spPr/>
        <p:txBody>
          <a:bodyPr/>
          <a:lstStyle/>
          <a:p>
            <a:r>
              <a:rPr lang="en-US" altLang="zh-TW" dirty="0" smtClean="0"/>
              <a:t>Why unit test</a:t>
            </a:r>
            <a:endParaRPr lang="zh-TW" altLang="en-US" dirty="0"/>
          </a:p>
        </p:txBody>
      </p:sp>
      <p:sp>
        <p:nvSpPr>
          <p:cNvPr id="4" name="投影片編號版面配置區 3"/>
          <p:cNvSpPr>
            <a:spLocks noGrp="1"/>
          </p:cNvSpPr>
          <p:nvPr>
            <p:ph type="sldNum" sz="quarter" idx="10"/>
          </p:nvPr>
        </p:nvSpPr>
        <p:spPr/>
        <p:txBody>
          <a:bodyPr/>
          <a:lstStyle/>
          <a:p>
            <a:pPr>
              <a:defRPr/>
            </a:pPr>
            <a:fld id="{7A6790E0-BEF4-4832-A75A-9EE1100ED3A6}" type="slidenum">
              <a:rPr lang="en-US" altLang="zh-TW" smtClean="0"/>
              <a:pPr>
                <a:defRPr/>
              </a:pPr>
              <a:t>9</a:t>
            </a:fld>
            <a:endParaRPr lang="en-US" altLang="zh-TW" dirty="0"/>
          </a:p>
        </p:txBody>
      </p:sp>
      <p:sp>
        <p:nvSpPr>
          <p:cNvPr id="8" name="內容版面配置區 1"/>
          <p:cNvSpPr txBox="1">
            <a:spLocks/>
          </p:cNvSpPr>
          <p:nvPr/>
        </p:nvSpPr>
        <p:spPr bwMode="auto">
          <a:xfrm>
            <a:off x="1117600" y="3861048"/>
            <a:ext cx="6024975" cy="226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r>
              <a:rPr lang="zh-TW" altLang="en-US" sz="2400" kern="0" dirty="0" smtClean="0"/>
              <a:t>單元測試可以檢驗程式是否符合原有的規格要求與產出結果，如果只改新的功能卻讓單元測試出錯的話，肯定是有影響到原有功能</a:t>
            </a:r>
            <a:endParaRPr lang="zh-TW" altLang="en-US" sz="2400" kern="0" dirty="0"/>
          </a:p>
        </p:txBody>
      </p:sp>
      <p:pic>
        <p:nvPicPr>
          <p:cNvPr id="3080" name="Picture 8" descr="What Is a Patch? (Patch / Hot Fix Definition)"/>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142575" y="2092119"/>
            <a:ext cx="5046209" cy="295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4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HH 2016 Style A">
  <a:themeElements>
    <a:clrScheme name="Wistron color 2016">
      <a:dk1>
        <a:srgbClr val="000000"/>
      </a:dk1>
      <a:lt1>
        <a:srgbClr val="FFFFFF"/>
      </a:lt1>
      <a:dk2>
        <a:srgbClr val="185361"/>
      </a:dk2>
      <a:lt2>
        <a:srgbClr val="609CA6"/>
      </a:lt2>
      <a:accent1>
        <a:srgbClr val="91CE44"/>
      </a:accent1>
      <a:accent2>
        <a:srgbClr val="8A77B7"/>
      </a:accent2>
      <a:accent3>
        <a:srgbClr val="AFA0CD"/>
      </a:accent3>
      <a:accent4>
        <a:srgbClr val="CA8945"/>
      </a:accent4>
      <a:accent5>
        <a:srgbClr val="D8A874"/>
      </a:accent5>
      <a:accent6>
        <a:srgbClr val="F5852B"/>
      </a:accent6>
      <a:hlink>
        <a:srgbClr val="F8AC29"/>
      </a:hlink>
      <a:folHlink>
        <a:srgbClr val="68B81F"/>
      </a:folHlink>
    </a:clrScheme>
    <a:fontScheme name="Default Design">
      <a:majorFont>
        <a:latin typeface="Arial"/>
        <a:ea typeface="新細明體"/>
        <a:cs typeface=""/>
      </a:majorFont>
      <a:minorFont>
        <a:latin typeface="Arial"/>
        <a:ea typeface="新細明體"/>
        <a:cs typeface=""/>
      </a:minorFont>
    </a:fontScheme>
    <a:fmtScheme name="旅程">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a:solidFill>
            <a:schemeClr val="accent1">
              <a:lumMod val="60000"/>
              <a:lumOff val="40000"/>
            </a:schemeClr>
          </a:solidFill>
          <a:headEnd type="none" w="med" len="med"/>
          <a:tailEnd type="none" w="med" len="med"/>
        </a:ln>
      </a:spPr>
      <a:bodyPr vert="horz" wrap="square" lIns="91440" tIns="45720" rIns="91440" bIns="45720" numCol="1" rtlCol="0" anchor="ctr" anchorCtr="0" compatLnSpc="1">
        <a:prstTxWarp prst="textNoShape">
          <a:avLst/>
        </a:prstTxWarp>
      </a:bodyPr>
      <a:lstStyle>
        <a:defPPr marL="342900" indent="-342900" eaLnBrk="0" hangingPunct="0">
          <a:buFont typeface="+mj-lt"/>
          <a:buAutoNum type="arabicPeriod"/>
          <a:defRPr kumimoji="0" sz="1400" b="1" dirty="0"/>
        </a:defPPr>
      </a:lstStyle>
      <a:style>
        <a:lnRef idx="2">
          <a:schemeClr val="accent4"/>
        </a:lnRef>
        <a:fillRef idx="1">
          <a:schemeClr val="lt1"/>
        </a:fillRef>
        <a:effectRef idx="0">
          <a:schemeClr val="accent4"/>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2095" tIns="46047" rIns="92095" bIns="46047"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600" b="1" i="0" u="none" strike="noStrike" kern="0" cap="none" spc="0" normalizeH="0" baseline="0" noProof="0" dirty="0" smtClean="0">
            <a:ln>
              <a:noFill/>
            </a:ln>
            <a:solidFill>
              <a:schemeClr val="tx2">
                <a:lumMod val="75000"/>
              </a:schemeClr>
            </a:solidFill>
            <a:effectLst>
              <a:outerShdw blurRad="38100" dist="38100" dir="2700000" algn="tl">
                <a:srgbClr val="C0C0C0"/>
              </a:outerShdw>
            </a:effectLst>
            <a:uLnTx/>
            <a:uFillTx/>
            <a:latin typeface="Tahoma"/>
            <a:ea typeface="新細明體" pitchFamily="18" charset="-120"/>
            <a:cs typeface="新細明體" pitchFamily="-108" charset="-12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istron HH 2016 Template (16x9)" id="{63308AFE-C93F-C34B-9DD6-019B68AEABA2}" vid="{FB5B121E-8BF3-CF49-9CCD-C52B3BD3C26D}"/>
    </a:ext>
  </a:extLst>
</a:theme>
</file>

<file path=ppt/theme/theme4.xml><?xml version="1.0" encoding="utf-8"?>
<a:theme xmlns:a="http://schemas.openxmlformats.org/drawingml/2006/main" name="2_HH 2016 Style A">
  <a:themeElements>
    <a:clrScheme name="Wistron color 2016">
      <a:dk1>
        <a:srgbClr val="000000"/>
      </a:dk1>
      <a:lt1>
        <a:srgbClr val="FFFFFF"/>
      </a:lt1>
      <a:dk2>
        <a:srgbClr val="185361"/>
      </a:dk2>
      <a:lt2>
        <a:srgbClr val="609CA6"/>
      </a:lt2>
      <a:accent1>
        <a:srgbClr val="91CE44"/>
      </a:accent1>
      <a:accent2>
        <a:srgbClr val="8A77B7"/>
      </a:accent2>
      <a:accent3>
        <a:srgbClr val="AFA0CD"/>
      </a:accent3>
      <a:accent4>
        <a:srgbClr val="CA8945"/>
      </a:accent4>
      <a:accent5>
        <a:srgbClr val="D8A874"/>
      </a:accent5>
      <a:accent6>
        <a:srgbClr val="F5852B"/>
      </a:accent6>
      <a:hlink>
        <a:srgbClr val="F8AC29"/>
      </a:hlink>
      <a:folHlink>
        <a:srgbClr val="68B81F"/>
      </a:folHlink>
    </a:clrScheme>
    <a:fontScheme name="Default Design">
      <a:majorFont>
        <a:latin typeface="Arial"/>
        <a:ea typeface="新細明體"/>
        <a:cs typeface=""/>
      </a:majorFont>
      <a:minorFont>
        <a:latin typeface="Arial"/>
        <a:ea typeface="新細明體"/>
        <a:cs typeface=""/>
      </a:minorFont>
    </a:fontScheme>
    <a:fmtScheme name="旅程">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a:solidFill>
            <a:schemeClr val="accent1">
              <a:lumMod val="60000"/>
              <a:lumOff val="40000"/>
            </a:schemeClr>
          </a:solidFill>
          <a:headEnd type="none" w="med" len="med"/>
          <a:tailEnd type="none" w="med" len="med"/>
        </a:ln>
      </a:spPr>
      <a:bodyPr vert="horz" wrap="square" lIns="91440" tIns="45720" rIns="91440" bIns="45720" numCol="1" rtlCol="0" anchor="ctr" anchorCtr="0" compatLnSpc="1">
        <a:prstTxWarp prst="textNoShape">
          <a:avLst/>
        </a:prstTxWarp>
      </a:bodyPr>
      <a:lstStyle>
        <a:defPPr marL="342900" indent="-342900" eaLnBrk="0" hangingPunct="0">
          <a:buFont typeface="+mj-lt"/>
          <a:buAutoNum type="arabicPeriod"/>
          <a:defRPr kumimoji="0" sz="1400" b="1" dirty="0"/>
        </a:defPPr>
      </a:lstStyle>
      <a:style>
        <a:lnRef idx="2">
          <a:schemeClr val="accent4"/>
        </a:lnRef>
        <a:fillRef idx="1">
          <a:schemeClr val="lt1"/>
        </a:fillRef>
        <a:effectRef idx="0">
          <a:schemeClr val="accent4"/>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2095" tIns="46047" rIns="92095" bIns="46047"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600" b="1" i="0" u="none" strike="noStrike" kern="0" cap="none" spc="0" normalizeH="0" baseline="0" noProof="0" dirty="0" smtClean="0">
            <a:ln>
              <a:noFill/>
            </a:ln>
            <a:solidFill>
              <a:schemeClr val="tx2">
                <a:lumMod val="75000"/>
              </a:schemeClr>
            </a:solidFill>
            <a:effectLst>
              <a:outerShdw blurRad="38100" dist="38100" dir="2700000" algn="tl">
                <a:srgbClr val="C0C0C0"/>
              </a:outerShdw>
            </a:effectLst>
            <a:uLnTx/>
            <a:uFillTx/>
            <a:latin typeface="Tahoma"/>
            <a:ea typeface="新細明體" pitchFamily="18" charset="-120"/>
            <a:cs typeface="新細明體" pitchFamily="-108" charset="-12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istron HH 2016 Template (16x9)" id="{63308AFE-C93F-C34B-9DD6-019B68AEABA2}" vid="{FB5B121E-8BF3-CF49-9CCD-C52B3BD3C26D}"/>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9B6102D3C36E4C9F74EFB8499D6E29" ma:contentTypeVersion="13" ma:contentTypeDescription="Create a new document." ma:contentTypeScope="" ma:versionID="2ceaf55c888b6b1d233b1f5bb8299d13">
  <xsd:schema xmlns:xsd="http://www.w3.org/2001/XMLSchema" xmlns:xs="http://www.w3.org/2001/XMLSchema" xmlns:p="http://schemas.microsoft.com/office/2006/metadata/properties" xmlns:ns3="bc8b3809-00d1-466e-ac67-4360d1669d90" xmlns:ns4="106297c5-c0c3-4a44-bb93-11ea458fe226" targetNamespace="http://schemas.microsoft.com/office/2006/metadata/properties" ma:root="true" ma:fieldsID="435f7c399f64604adcf730c5aad1f406" ns3:_="" ns4:_="">
    <xsd:import namespace="bc8b3809-00d1-466e-ac67-4360d1669d90"/>
    <xsd:import namespace="106297c5-c0c3-4a44-bb93-11ea458fe22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b3809-00d1-466e-ac67-4360d1669d9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6297c5-c0c3-4a44-bb93-11ea458fe226"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3B43B1-8AC9-4A9D-89CB-6246A24A3E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b3809-00d1-466e-ac67-4360d1669d90"/>
    <ds:schemaRef ds:uri="106297c5-c0c3-4a44-bb93-11ea458fe2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F5AE6-23BE-44B8-A5AF-371ACD2E8E9F}">
  <ds:schemaRefs>
    <ds:schemaRef ds:uri="http://schemas.microsoft.com/office/2006/documentManagement/types"/>
    <ds:schemaRef ds:uri="http://purl.org/dc/elements/1.1/"/>
    <ds:schemaRef ds:uri="106297c5-c0c3-4a44-bb93-11ea458fe226"/>
    <ds:schemaRef ds:uri="bc8b3809-00d1-466e-ac67-4360d1669d90"/>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593CF62-77E0-4000-B9D6-7B48FE0ABB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30995</TotalTime>
  <Words>2160</Words>
  <Application>Microsoft Office PowerPoint</Application>
  <PresentationFormat>寬螢幕</PresentationFormat>
  <Paragraphs>395</Paragraphs>
  <Slides>55</Slides>
  <Notes>23</Notes>
  <HiddenSlides>0</HiddenSlides>
  <MMClips>0</MMClips>
  <ScaleCrop>false</ScaleCrop>
  <HeadingPairs>
    <vt:vector size="6" baseType="variant">
      <vt:variant>
        <vt:lpstr>使用字型</vt:lpstr>
      </vt:variant>
      <vt:variant>
        <vt:i4>10</vt:i4>
      </vt:variant>
      <vt:variant>
        <vt:lpstr>佈景主題</vt:lpstr>
      </vt:variant>
      <vt:variant>
        <vt:i4>4</vt:i4>
      </vt:variant>
      <vt:variant>
        <vt:lpstr>投影片標題</vt:lpstr>
      </vt:variant>
      <vt:variant>
        <vt:i4>55</vt:i4>
      </vt:variant>
    </vt:vector>
  </HeadingPairs>
  <TitlesOfParts>
    <vt:vector size="69" baseType="lpstr">
      <vt:lpstr>Helvetica 55 Roman</vt:lpstr>
      <vt:lpstr>細明體</vt:lpstr>
      <vt:lpstr>細明體</vt:lpstr>
      <vt:lpstr>微軟正黑體</vt:lpstr>
      <vt:lpstr>新細明體</vt:lpstr>
      <vt:lpstr>Arial</vt:lpstr>
      <vt:lpstr>Calibri</vt:lpstr>
      <vt:lpstr>Calibri Light</vt:lpstr>
      <vt:lpstr>Tahoma</vt:lpstr>
      <vt:lpstr>Wingdings</vt:lpstr>
      <vt:lpstr>1_Office 佈景主題</vt:lpstr>
      <vt:lpstr>1_Default Design</vt:lpstr>
      <vt:lpstr>1_HH 2016 Style A</vt:lpstr>
      <vt:lpstr>2_HH 2016 Style A</vt:lpstr>
      <vt:lpstr>PowerPoint 簡報</vt:lpstr>
      <vt:lpstr>Agenda</vt:lpstr>
      <vt:lpstr>Agenda</vt:lpstr>
      <vt:lpstr>Why test</vt:lpstr>
      <vt:lpstr>Why test</vt:lpstr>
      <vt:lpstr>Why test</vt:lpstr>
      <vt:lpstr>Why unit test</vt:lpstr>
      <vt:lpstr>Why unit test</vt:lpstr>
      <vt:lpstr>Why unit test</vt:lpstr>
      <vt:lpstr>Why unit test</vt:lpstr>
      <vt:lpstr>Why unit test</vt:lpstr>
      <vt:lpstr>Why unit test</vt:lpstr>
      <vt:lpstr>What is unit test</vt:lpstr>
      <vt:lpstr>What is unit test</vt:lpstr>
      <vt:lpstr>What is unit test</vt:lpstr>
      <vt:lpstr>What is unit test</vt:lpstr>
      <vt:lpstr>How to unit test</vt:lpstr>
      <vt:lpstr>How to unit test</vt:lpstr>
      <vt:lpstr>How to unit test</vt:lpstr>
      <vt:lpstr>How to unit test</vt:lpstr>
      <vt:lpstr>Why JUnit 5</vt:lpstr>
      <vt:lpstr>How to use JUnit to do unit test</vt:lpstr>
      <vt:lpstr>How to use JUnit to do unit test</vt:lpstr>
      <vt:lpstr>How to use JUnit to do unit test - STS</vt:lpstr>
      <vt:lpstr>How to use JUnit to do unit test - STS</vt:lpstr>
      <vt:lpstr>How to use JUnit to do unit test - STS</vt:lpstr>
      <vt:lpstr>How to use JUnit to do unit test - STS</vt:lpstr>
      <vt:lpstr>How to use JUnit to do unit test - STS</vt:lpstr>
      <vt:lpstr>How to use JUnit to do unit test - IntelliJ IDEA</vt:lpstr>
      <vt:lpstr>How to use JUnit to do unit test - IntelliJ IDEA</vt:lpstr>
      <vt:lpstr>How to use JUnit to do unit test - IntelliJ IDEA</vt:lpstr>
      <vt:lpstr>How to use JUnit to do unit test - IntelliJ IDEA</vt:lpstr>
      <vt:lpstr>How to use JUnit to do unit test - IntelliJ IDEA</vt:lpstr>
      <vt:lpstr>How to use JUnit to do unit test - IntelliJ IDEA</vt:lpstr>
      <vt:lpstr>How to use JUnit to do unit test</vt:lpstr>
      <vt:lpstr>How to use JUnit to do unit test</vt:lpstr>
      <vt:lpstr>Live demo</vt:lpstr>
      <vt:lpstr>Live demo</vt:lpstr>
      <vt:lpstr>Live demo</vt:lpstr>
      <vt:lpstr>Live demo</vt:lpstr>
      <vt:lpstr>Live demo</vt:lpstr>
      <vt:lpstr>Live demo</vt:lpstr>
      <vt:lpstr>Live demo</vt:lpstr>
      <vt:lpstr>Live demo</vt:lpstr>
      <vt:lpstr>Live demo</vt:lpstr>
      <vt:lpstr>Live demo</vt:lpstr>
      <vt:lpstr>Live demo</vt:lpstr>
      <vt:lpstr>Unit test sharing</vt:lpstr>
      <vt:lpstr>Unit test sharing</vt:lpstr>
      <vt:lpstr>Unit test sharing</vt:lpstr>
      <vt:lpstr>Unit test sharing</vt:lpstr>
      <vt:lpstr>Unit test sharing</vt:lpstr>
      <vt:lpstr>Unit test sharing</vt:lpstr>
      <vt:lpstr>PowerPoint 簡報</vt:lpstr>
      <vt:lpstr>How legacy to do unit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Willie Huang/WIH/Wistron</dc:creator>
  <cp:lastModifiedBy>Black FH Wang</cp:lastModifiedBy>
  <cp:revision>646</cp:revision>
  <dcterms:created xsi:type="dcterms:W3CDTF">2019-08-25T13:42:55Z</dcterms:created>
  <dcterms:modified xsi:type="dcterms:W3CDTF">2020-04-10T05:53:04Z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0x0101008B9B6102D3C36E4C9F74EFB8499D6E29</vt:lpwstr>
  </property>
</Properties>
</file>