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40" r:id="rId4"/>
    <p:sldId id="349" r:id="rId5"/>
    <p:sldId id="350" r:id="rId6"/>
    <p:sldId id="351" r:id="rId7"/>
    <p:sldId id="352" r:id="rId8"/>
    <p:sldId id="353" r:id="rId9"/>
    <p:sldId id="348" r:id="rId10"/>
  </p:sldIdLst>
  <p:sldSz cx="9144000" cy="6858000" type="screen4x3"/>
  <p:notesSz cx="7099300" cy="1023429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000FF"/>
    <a:srgbClr val="79BC58"/>
    <a:srgbClr val="BBE0E3"/>
    <a:srgbClr val="292929"/>
    <a:srgbClr val="197E14"/>
    <a:srgbClr val="FFCC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8172" autoAdjust="0"/>
  </p:normalViewPr>
  <p:slideViewPr>
    <p:cSldViewPr>
      <p:cViewPr varScale="1">
        <p:scale>
          <a:sx n="110" d="100"/>
          <a:sy n="110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  <a:endParaRPr lang="en-US" altLang="zh-TW" noProof="0" smtClean="0"/>
          </a:p>
          <a:p>
            <a:pPr lvl="1"/>
            <a:r>
              <a:rPr lang="en-US" altLang="zh-TW" noProof="0" smtClean="0"/>
              <a:t>Second level</a:t>
            </a:r>
            <a:endParaRPr lang="en-US" altLang="zh-TW" noProof="0" smtClean="0"/>
          </a:p>
          <a:p>
            <a:pPr lvl="2"/>
            <a:r>
              <a:rPr lang="en-US" altLang="zh-TW" noProof="0" smtClean="0"/>
              <a:t>Third level</a:t>
            </a:r>
            <a:endParaRPr lang="en-US" altLang="zh-TW" noProof="0" smtClean="0"/>
          </a:p>
          <a:p>
            <a:pPr lvl="3"/>
            <a:r>
              <a:rPr lang="en-US" altLang="zh-TW" noProof="0" smtClean="0"/>
              <a:t>Fourth level</a:t>
            </a:r>
            <a:endParaRPr lang="en-US" altLang="zh-TW" noProof="0" smtClean="0"/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smtClean="0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4207132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85" y="223286"/>
            <a:ext cx="1330615" cy="25200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48136" y="228600"/>
            <a:ext cx="738664" cy="5897563"/>
          </a:xfrm>
        </p:spPr>
        <p:txBody>
          <a:bodyPr vert="eaVer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897563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0"/>
            <a:ext cx="533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</a:fld>
            <a:endParaRPr lang="en-US" altLang="zh-TW" dirty="0"/>
          </a:p>
        </p:txBody>
      </p:sp>
    </p:spTree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406900"/>
            <a:ext cx="7656513" cy="707886"/>
          </a:xfrm>
        </p:spPr>
        <p:txBody>
          <a:bodyPr/>
          <a:lstStyle>
            <a:lvl1pPr algn="l">
              <a:defRPr sz="4000" b="1" cap="all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2906713"/>
            <a:ext cx="76565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64633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</a:fld>
            <a:endParaRPr lang="en-US" altLang="zh-TW" dirty="0"/>
          </a:p>
        </p:txBody>
      </p:sp>
    </p:spTree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1162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dirty="0" smtClean="0"/>
              <a:t>Click to edit Master text styles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Second level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Third level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Fourth level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 smtClean="0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9099" y="6553200"/>
            <a:ext cx="685800" cy="289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2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panose="020B0604020202020204" pitchFamily="34" charset="0"/>
          <a:ea typeface="PMingLiU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panose="020B0604020202020204" pitchFamily="34" charset="0"/>
          <a:ea typeface="PMingLiU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panose="020B0604020202020204" pitchFamily="34" charset="0"/>
          <a:ea typeface="PMingLiU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panose="020B0604020202020204" pitchFamily="34" charset="0"/>
          <a:ea typeface="PMingLiU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panose="020B0604020202020204" pitchFamily="34" charset="0"/>
          <a:ea typeface="PMingLiU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panose="020B0604020202020204" pitchFamily="34" charset="0"/>
          <a:ea typeface="PMingLiU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panose="020B0604020202020204" pitchFamily="34" charset="0"/>
          <a:ea typeface="PMingLiU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panose="020B0604020202020204" pitchFamily="34" charset="0"/>
          <a:ea typeface="PMingLiU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3733800" y="4370067"/>
            <a:ext cx="4876800" cy="1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Microsoft JhengHei" panose="020B0604030504040204" pitchFamily="34" charset="-120"/>
              <a:buChar char="■"/>
            </a:pPr>
            <a:r>
              <a:rPr lang="en-US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Liping Ye</a:t>
            </a:r>
            <a:endParaRPr lang="en-US" altLang="en-US" sz="2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細明體" pitchFamily="49" charset="-12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Microsoft JhengHei" panose="020B0604030504040204" pitchFamily="34" charset="-120"/>
              <a:buChar char="■"/>
            </a:pPr>
            <a:r>
              <a:rPr lang="en-US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IC3502 </a:t>
            </a:r>
            <a:endParaRPr lang="en-US" altLang="en-US" sz="2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細明體" pitchFamily="49" charset="-12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Microsoft JhengHei" panose="020B0604030504040204" pitchFamily="34" charset="-120"/>
              <a:buChar char="■"/>
            </a:pPr>
            <a:r>
              <a:rPr lang="en-US" altLang="zh-CN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2021/5/6</a:t>
            </a:r>
            <a:endParaRPr lang="en-US" alt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細明體" pitchFamily="49" charset="-12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19400" y="2286000"/>
            <a:ext cx="58674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PMingLiU" charset="-120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en-US" altLang="zh-CN" sz="5000" dirty="0" err="1" smtClean="0">
                <a:solidFill>
                  <a:srgbClr val="333333"/>
                </a:solidFill>
                <a:latin typeface="+mj-lt"/>
                <a:ea typeface="文鼎粗黑" pitchFamily="49" charset="-120"/>
                <a:cs typeface="+mj-lt"/>
              </a:rPr>
              <a:t>Wistron</a:t>
            </a:r>
            <a:r>
              <a:rPr lang="zh-CN" altLang="en-US" sz="5000" dirty="0" smtClean="0">
                <a:solidFill>
                  <a:srgbClr val="333333"/>
                </a:solidFill>
                <a:latin typeface="+mj-lt"/>
                <a:ea typeface="文鼎粗黑" pitchFamily="49" charset="-120"/>
                <a:cs typeface="+mj-lt"/>
              </a:rPr>
              <a:t>邮箱配置</a:t>
            </a:r>
            <a:endParaRPr lang="en-US" altLang="zh-CN" sz="5000" dirty="0" smtClean="0">
              <a:solidFill>
                <a:srgbClr val="333333"/>
              </a:solidFill>
              <a:latin typeface="+mj-lt"/>
              <a:ea typeface="文鼎粗黑" pitchFamily="49" charset="-120"/>
              <a:cs typeface="+mj-lt"/>
            </a:endParaRPr>
          </a:p>
          <a:p>
            <a:pPr algn="r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333333"/>
                </a:solidFill>
                <a:latin typeface="+mj-lt"/>
                <a:ea typeface="文鼎粗黑" pitchFamily="49" charset="-120"/>
                <a:cs typeface="+mj-lt"/>
              </a:rPr>
              <a:t>- </a:t>
            </a:r>
            <a:r>
              <a:rPr lang="en-US" altLang="zh-CN" sz="3600" dirty="0" err="1" smtClean="0">
                <a:solidFill>
                  <a:srgbClr val="333333"/>
                </a:solidFill>
                <a:latin typeface="+mj-lt"/>
                <a:ea typeface="文鼎粗黑" pitchFamily="49" charset="-120"/>
                <a:cs typeface="+mj-lt"/>
              </a:rPr>
              <a:t>Foxmail</a:t>
            </a:r>
            <a:r>
              <a:rPr lang="zh-CN" altLang="en-US" sz="3600" dirty="0" smtClean="0">
                <a:solidFill>
                  <a:srgbClr val="333333"/>
                </a:solidFill>
                <a:latin typeface="+mj-lt"/>
                <a:ea typeface="文鼎粗黑" pitchFamily="49" charset="-120"/>
                <a:cs typeface="+mj-lt"/>
              </a:rPr>
              <a:t>客户端</a:t>
            </a:r>
            <a:endParaRPr lang="en-US" altLang="en-US" sz="5000" dirty="0">
              <a:solidFill>
                <a:srgbClr val="333333"/>
              </a:solidFill>
              <a:latin typeface="+mj-lt"/>
              <a:ea typeface="文鼎粗黑" pitchFamily="49" charset="-120"/>
              <a:cs typeface="+mj-lt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38200" y="1143000"/>
            <a:ext cx="476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1. </a:t>
            </a:r>
            <a:r>
              <a:rPr lang="en-US" altLang="zh-CN" dirty="0" err="1" smtClean="0">
                <a:solidFill>
                  <a:srgbClr val="333333"/>
                </a:solidFill>
                <a:ea typeface="文鼎粗黑" pitchFamily="49" charset="-120"/>
              </a:rPr>
              <a:t>Foxmail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 -&gt;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账户设置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-&gt;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新建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  <a:ea typeface="文鼎粗黑" pitchFamily="49" charset="-120"/>
              </a:rPr>
              <a:t>Exhange</a:t>
            </a:r>
            <a:r>
              <a:rPr lang="zh-CN" altLang="en-US" dirty="0" smtClean="0">
                <a:solidFill>
                  <a:srgbClr val="FF0000"/>
                </a:solidFill>
                <a:ea typeface="文鼎粗黑" pitchFamily="49" charset="-120"/>
              </a:rPr>
              <a:t>邮箱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306" y="1752600"/>
            <a:ext cx="4405312" cy="422550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88594"/>
            <a:ext cx="3424222" cy="388950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38200" y="1143000"/>
            <a:ext cx="73075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2.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输入邮箱地址和密码 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(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请在右侧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Excel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中找到自己的邮箱地址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)</a:t>
            </a:r>
            <a:endParaRPr lang="en-US" altLang="zh-CN" dirty="0" smtClean="0">
              <a:solidFill>
                <a:srgbClr val="333333"/>
              </a:solidFill>
              <a:ea typeface="文鼎粗黑" pitchFamily="49" charset="-120"/>
            </a:endParaRPr>
          </a:p>
          <a:p>
            <a:r>
              <a:rPr lang="en-US" altLang="zh-CN" dirty="0">
                <a:solidFill>
                  <a:srgbClr val="333333"/>
                </a:solidFill>
                <a:ea typeface="文鼎粗黑" pitchFamily="49" charset="-12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ea typeface="文鼎粗黑" pitchFamily="49" charset="-120"/>
              </a:rPr>
              <a:t>密码为各自对应</a:t>
            </a:r>
            <a:r>
              <a:rPr lang="en-US" altLang="zh-CN" dirty="0" smtClean="0">
                <a:solidFill>
                  <a:srgbClr val="FF0000"/>
                </a:solidFill>
                <a:ea typeface="文鼎粗黑" pitchFamily="49" charset="-120"/>
              </a:rPr>
              <a:t>Domain</a:t>
            </a:r>
            <a:r>
              <a:rPr lang="zh-CN" altLang="en-US" dirty="0" smtClean="0">
                <a:solidFill>
                  <a:srgbClr val="FF0000"/>
                </a:solidFill>
                <a:ea typeface="文鼎粗黑" pitchFamily="49" charset="-120"/>
              </a:rPr>
              <a:t>账户密码</a:t>
            </a:r>
            <a:r>
              <a:rPr lang="en-US" altLang="zh-CN" dirty="0" smtClean="0">
                <a:solidFill>
                  <a:srgbClr val="FF0000"/>
                </a:solidFill>
                <a:ea typeface="文鼎粗黑" pitchFamily="49" charset="-12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a typeface="文鼎粗黑" pitchFamily="49" charset="-120"/>
              </a:rPr>
              <a:t>同</a:t>
            </a:r>
            <a:r>
              <a:rPr lang="en-US" altLang="zh-CN" dirty="0" smtClean="0">
                <a:solidFill>
                  <a:srgbClr val="FF0000"/>
                </a:solidFill>
                <a:ea typeface="文鼎粗黑" pitchFamily="49" charset="-120"/>
              </a:rPr>
              <a:t>TFS, ITKM, WZS share folder...)</a:t>
            </a:r>
            <a:endParaRPr lang="en-US" altLang="zh-CN" dirty="0" smtClean="0">
              <a:solidFill>
                <a:srgbClr val="FF0000"/>
              </a:solidFill>
              <a:ea typeface="文鼎粗黑" pitchFamily="49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789524"/>
            <a:ext cx="4467225" cy="43815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648200" y="1752600"/>
          <a:ext cx="5104765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625"/>
                <a:gridCol w="1512570"/>
                <a:gridCol w="1512570"/>
              </a:tblGrid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PMingLiU" charset="-122"/>
                        </a:rPr>
                        <a:t>顯示名稱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PMingLiU" charset="-122"/>
                        </a:rPr>
                        <a:t>帳號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Email address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Wits.AllenZuo/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Wits.AllenZuo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Wits.AllenZuo@wistron.com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Wits.ChengyuHu/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Wits.ChengyuHu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Wits.ChengyuHu@wistron.com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Wits.DeanShen/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Wits.DeanShen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Wits.DeanShen@wistron.com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Wits.EdwardChen/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Wits.EdwardChen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Wits.EdwardChen@wistron.com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Wits.EricChen/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Wits.EricChen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Wits.EricChen@wistron.com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Wits.GrapGao/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Wits.GrapGao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Wits.GrapGao@wistron.com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Wits.HappyZhang/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Wits.HappyZhang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Wits.HappyZhang@wistron.com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Wits.JackLi/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Wits.JackLi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Wits.JackLi@wistron.com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Wits.JarynHuang/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Wits.JarynHuang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Wits.JarynHuang@wistron.com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Wits.JereRen/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Wits.JereRen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Wits.JereRen@wistron.com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Wits.JulieZhu/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Wits.JulieZhu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Wits.JulieZhu@wistron.com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Wits.JunLi/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Wits.JunLi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Wits.JunLi@wistron.com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Wits.LeoLiu/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Wits.LeoLiu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Wits.LeoLiu@wistron.com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Wits.LipingYe/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Wits.LipingYe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Wits.LipingYe@wistron.com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Wits.MaggieGeng/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Wits.MaggieGeng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Wits.MaggieGeng@wistron.com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Wits.MilaZhang/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Wits.MilaZhang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Wits.MilaZhang@wistron.com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Wits.MomoHe/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Wits.MomoHe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Wits.MomoHe@wistron.com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Wits.RivenLi/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Wits.RivenLi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Wits.RivenLi@wistron.com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Wits.ShirleySun/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Wits.ShirleySun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Wits.ShirleySun@wistron.com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Wits.SimonLiu/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Wits.SimonLiu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Wits.SimonLiu@wistron.com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Wits.SuiqinHe/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Wits.SuiqinHe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Wits.SuiqinHe@wistron.com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Wits.TonyZhou/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Wits.TonyZhou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Wits.TonyZhou@wistron.com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Wits.WeiTang/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Wits.WeiTang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Wits.WeiTang@wistron.com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Wits.XiaofenZheng/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Wits.XiaofenZheng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Wits.XiaofenZheng@wistron.com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Wits.YushanZhao/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PMingLiU" charset="-122"/>
                        </a:rPr>
                        <a:t>WZS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/Wistron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Wits.YushanZhao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PMingLiU" charset="-122"/>
                        </a:rPr>
                        <a:t>Wits.YushanZhao@wistron.com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PMingLiU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38200" y="1143000"/>
            <a:ext cx="7237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3.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收件服务器选择</a:t>
            </a:r>
            <a:r>
              <a:rPr lang="en-US" altLang="zh-CN" dirty="0" smtClean="0">
                <a:solidFill>
                  <a:srgbClr val="FF0000"/>
                </a:solidFill>
                <a:ea typeface="文鼎粗黑" pitchFamily="49" charset="-120"/>
              </a:rPr>
              <a:t>Exchange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,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服务器手动输入为 </a:t>
            </a:r>
            <a:r>
              <a:rPr lang="en-US" altLang="zh-CN" dirty="0" smtClean="0">
                <a:solidFill>
                  <a:srgbClr val="FF0000"/>
                </a:solidFill>
                <a:ea typeface="文鼎粗黑" pitchFamily="49" charset="-120"/>
              </a:rPr>
              <a:t>wzsowa.wistron.com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6400" y="1676400"/>
            <a:ext cx="4476750" cy="442912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38200" y="1143000"/>
            <a:ext cx="68757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4.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创建成功后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,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修改服务器信息如下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,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账号为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Page3 excel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中的账号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, </a:t>
            </a:r>
            <a:endParaRPr lang="en-US" altLang="zh-CN" dirty="0" smtClean="0">
              <a:solidFill>
                <a:srgbClr val="333333"/>
              </a:solidFill>
              <a:ea typeface="文鼎粗黑" pitchFamily="49" charset="-12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前面加上</a:t>
            </a:r>
            <a:r>
              <a:rPr lang="en-US" altLang="zh-CN" dirty="0" err="1" smtClean="0">
                <a:solidFill>
                  <a:srgbClr val="FF0000"/>
                </a:solidFill>
                <a:ea typeface="文鼎粗黑" pitchFamily="49" charset="-120"/>
              </a:rPr>
              <a:t>WZSCN</a:t>
            </a:r>
            <a:r>
              <a:rPr lang="en-US" altLang="zh-CN" dirty="0" smtClean="0">
                <a:solidFill>
                  <a:srgbClr val="FF0000"/>
                </a:solidFill>
                <a:ea typeface="文鼎粗黑" pitchFamily="49" charset="-120"/>
              </a:rPr>
              <a:t>\</a:t>
            </a:r>
            <a:endParaRPr lang="en-US" altLang="zh-CN" dirty="0" smtClean="0">
              <a:solidFill>
                <a:srgbClr val="FF0000"/>
              </a:solidFill>
              <a:ea typeface="文鼎粗黑" pitchFamily="49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600200"/>
            <a:ext cx="5045075" cy="487172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1066800" y="542504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5.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最后一步设定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, 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就搞定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啦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(</a:t>
            </a:r>
            <a:r>
              <a:rPr lang="zh-CN" altLang="en-US" dirty="0" smtClean="0">
                <a:solidFill>
                  <a:srgbClr val="333333"/>
                </a:solidFill>
                <a:ea typeface="文鼎粗黑" pitchFamily="49" charset="-120"/>
              </a:rPr>
              <a:t>红框地址修改为</a:t>
            </a:r>
            <a:r>
              <a:rPr lang="en-US" altLang="zh-CN" dirty="0" smtClean="0">
                <a:solidFill>
                  <a:srgbClr val="FF0000"/>
                </a:solidFill>
                <a:ea typeface="文鼎粗黑" pitchFamily="49" charset="-120"/>
              </a:rPr>
              <a:t>wzsowa.wistron.com</a:t>
            </a:r>
            <a:r>
              <a:rPr lang="en-US" altLang="zh-CN" dirty="0" smtClean="0">
                <a:solidFill>
                  <a:srgbClr val="333333"/>
                </a:solidFill>
                <a:ea typeface="文鼎粗黑" pitchFamily="49" charset="-12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066800"/>
            <a:ext cx="5071745" cy="5454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276600"/>
            <a:ext cx="2352675" cy="280987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990600" y="520184"/>
            <a:ext cx="11137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333333"/>
                </a:solidFill>
                <a:ea typeface="文鼎粗黑" pitchFamily="49" charset="-120"/>
              </a:rPr>
              <a:t>Tips</a:t>
            </a:r>
            <a:endParaRPr lang="en-US" altLang="zh-CN" sz="3600" b="1" dirty="0" smtClean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3" name="矩形 2" descr="7b0a20202020227461726765744d6f64756c65223a20226b6f6e6c696e65666f6e7473220a7d0a"/>
          <p:cNvSpPr/>
          <p:nvPr/>
        </p:nvSpPr>
        <p:spPr>
          <a:xfrm>
            <a:off x="685800" y="1143000"/>
            <a:ext cx="830580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邮箱大小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200M, Exchange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服务器会默认删掉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&gt;14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天的邮件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. 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但是如果我们配置了</a:t>
            </a:r>
            <a:r>
              <a:rPr lang="en-US" altLang="zh-CN" dirty="0" err="1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Foxmail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及时收下来的话就不会有影响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.</a:t>
            </a:r>
            <a:endParaRPr lang="en-US" altLang="zh-CN" dirty="0" smtClean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方正公文黑体" panose="02000500000000000000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密码随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Domain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账户一起变更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变更网址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:</a:t>
            </a:r>
            <a:endParaRPr lang="en-US" altLang="zh-CN" dirty="0" smtClean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方正公文黑体" panose="02000500000000000000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https://10.41.22.92/RDWeb/Pages/en-US/password.aspx </a:t>
            </a:r>
            <a:endParaRPr lang="en-US" altLang="zh-CN" dirty="0" smtClean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方正公文黑体" panose="02000500000000000000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密码会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个月到期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, 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到期邮件会提示到账户申请人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(ML7-Dan, ML8-LMS- Michael, ML8-MES-Binge).</a:t>
            </a:r>
            <a:endParaRPr lang="en-US" altLang="zh-CN" dirty="0" smtClean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方正公文黑体" panose="02000500000000000000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此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邮箱只能发给</a:t>
            </a:r>
            <a:r>
              <a:rPr lang="en-US" altLang="zh-CN" dirty="0" err="1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Wistron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和</a:t>
            </a:r>
            <a:r>
              <a:rPr lang="en-US" altLang="zh-CN" dirty="0" err="1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WistronITS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, </a:t>
            </a:r>
            <a:r>
              <a:rPr lang="zh-CN" altLang="en-US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方正公文黑体" panose="02000500000000000000" charset="-122"/>
              </a:rPr>
              <a:t>不能外发邮件</a:t>
            </a:r>
            <a:r>
              <a:rPr lang="en-US" altLang="zh-CN" dirty="0" smtClean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zh-CN" altLang="en-US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5" name="Picture 3" descr="smiley"/>
          <p:cNvPicPr>
            <a:picLocks noChangeAspect="1" noChangeArrowheads="1"/>
          </p:cNvPicPr>
          <p:nvPr/>
        </p:nvPicPr>
        <p:blipFill>
          <a:blip r:embed="rId1" cstate="print"/>
          <a:srcRect t="655" r="5757" b="3271"/>
          <a:stretch>
            <a:fillRect/>
          </a:stretch>
        </p:blipFill>
        <p:spPr bwMode="auto">
          <a:xfrm>
            <a:off x="2641600" y="1612900"/>
            <a:ext cx="3949700" cy="3729038"/>
          </a:xfrm>
          <a:prstGeom prst="rect">
            <a:avLst/>
          </a:prstGeom>
          <a:noFill/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110154" y="4947090"/>
            <a:ext cx="466566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2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pPr algn="ctr"/>
            <a:r>
              <a:rPr lang="en-US" altLang="en-US" sz="6000" kern="0" dirty="0" smtClean="0">
                <a:solidFill>
                  <a:schemeClr val="accent2"/>
                </a:solidFill>
                <a:latin typeface="+mn-lt"/>
              </a:rPr>
              <a:t>Thank You !</a:t>
            </a:r>
            <a:endParaRPr lang="en-US" altLang="en-US" sz="6000" kern="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8588b70-627e-4d05-9fab-a74d120606cf}"/>
  <p:tag name="TABLE_ENDDRAG_ORIGIN_RECT" val="401*348"/>
  <p:tag name="TABLE_ENDDRAG_RECT" val="173*140*401*348"/>
</p:tagLst>
</file>

<file path=ppt/tags/tag2.xml><?xml version="1.0" encoding="utf-8"?>
<p:tagLst xmlns:p="http://schemas.openxmlformats.org/presentationml/2006/main">
  <p:tag name="KSO_WM_UNIT_PLACING_PICTURE_USER_VIEWPORT" val="{&quot;height&quot;:6975,&quot;width&quot;:7050}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2178</Words>
  <Application>WPS 演示</Application>
  <PresentationFormat>全屏显示(4:3)</PresentationFormat>
  <Paragraphs>199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PMingLiU</vt:lpstr>
      <vt:lpstr>HanWangFangSongMedium</vt:lpstr>
      <vt:lpstr>Microsoft JhengHei</vt:lpstr>
      <vt:lpstr>細明體</vt:lpstr>
      <vt:lpstr>Helvetica 55 Roman</vt:lpstr>
      <vt:lpstr>文鼎粗黑</vt:lpstr>
      <vt:lpstr>黑体</vt:lpstr>
      <vt:lpstr>PMingLiU</vt:lpstr>
      <vt:lpstr>Segoe Print</vt:lpstr>
      <vt:lpstr>微软雅黑</vt:lpstr>
      <vt:lpstr>Arial Unicode MS</vt:lpstr>
      <vt:lpstr>PMingLiU</vt:lpstr>
      <vt:lpstr>方正公文黑体</vt:lpstr>
      <vt:lpstr>等线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Liping Ye</cp:lastModifiedBy>
  <cp:revision>115</cp:revision>
  <dcterms:created xsi:type="dcterms:W3CDTF">2008-08-07T15:44:00Z</dcterms:created>
  <dcterms:modified xsi:type="dcterms:W3CDTF">2021-05-27T08:14:21Z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FFFA72188EC84479BDE655B72942CA00</vt:lpwstr>
  </property>
  <property fmtid="{D5CDD505-2E9C-101B-9397-08002B2CF9AE}" pid="3" name="KSOProductBuildVer">
    <vt:lpwstr>2052-11.1.0.10495</vt:lpwstr>
  </property>
</Properties>
</file>