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  <p:sldId id="258" r:id="rId4"/>
    <p:sldId id="261" r:id="rId5"/>
    <p:sldId id="259" r:id="rId6"/>
    <p:sldId id="260" r:id="rId7"/>
    <p:sldId id="262" r:id="rId8"/>
    <p:sldId id="256" r:id="rId9"/>
    <p:sldId id="264" r:id="rId10"/>
    <p:sldId id="265" r:id="rId11"/>
    <p:sldId id="266" r:id="rId12"/>
    <p:sldId id="267" r:id="rId13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CCE9"/>
    <a:srgbClr val="8C272F"/>
    <a:srgbClr val="EDB3AB"/>
    <a:srgbClr val="A7ACB0"/>
    <a:srgbClr val="95D9D8"/>
    <a:srgbClr val="88F0F1"/>
    <a:srgbClr val="FA7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75" d="100"/>
          <a:sy n="75" d="100"/>
        </p:scale>
        <p:origin x="3582" y="19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FFDF-93D0-42B0-84B0-0574F9E8D2D3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1BE6-ADCE-48D8-A430-75DA70E818CF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52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FFDF-93D0-42B0-84B0-0574F9E8D2D3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1BE6-ADCE-48D8-A430-75DA70E818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03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FFDF-93D0-42B0-84B0-0574F9E8D2D3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1BE6-ADCE-48D8-A430-75DA70E818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131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FFDF-93D0-42B0-84B0-0574F9E8D2D3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1BE6-ADCE-48D8-A430-75DA70E818C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4059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FFDF-93D0-42B0-84B0-0574F9E8D2D3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1BE6-ADCE-48D8-A430-75DA70E818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71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FFDF-93D0-42B0-84B0-0574F9E8D2D3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1BE6-ADCE-48D8-A430-75DA70E818C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271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FFDF-93D0-42B0-84B0-0574F9E8D2D3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1BE6-ADCE-48D8-A430-75DA70E818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884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FFDF-93D0-42B0-84B0-0574F9E8D2D3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1BE6-ADCE-48D8-A430-75DA70E818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079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FFDF-93D0-42B0-84B0-0574F9E8D2D3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1BE6-ADCE-48D8-A430-75DA70E818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3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FFDF-93D0-42B0-84B0-0574F9E8D2D3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1BE6-ADCE-48D8-A430-75DA70E818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32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FFDF-93D0-42B0-84B0-0574F9E8D2D3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1BE6-ADCE-48D8-A430-75DA70E818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44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FFDF-93D0-42B0-84B0-0574F9E8D2D3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1BE6-ADCE-48D8-A430-75DA70E818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21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FFDF-93D0-42B0-84B0-0574F9E8D2D3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1BE6-ADCE-48D8-A430-75DA70E818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96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FFDF-93D0-42B0-84B0-0574F9E8D2D3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1BE6-ADCE-48D8-A430-75DA70E818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9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FFDF-93D0-42B0-84B0-0574F9E8D2D3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1BE6-ADCE-48D8-A430-75DA70E818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55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FFDF-93D0-42B0-84B0-0574F9E8D2D3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1BE6-ADCE-48D8-A430-75DA70E818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89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FFDF-93D0-42B0-84B0-0574F9E8D2D3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1BE6-ADCE-48D8-A430-75DA70E818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54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0D5FFDF-93D0-42B0-84B0-0574F9E8D2D3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0A91BE6-ADCE-48D8-A430-75DA70E818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942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4F03198-F796-3F0E-A887-F1F97BC95874}"/>
              </a:ext>
            </a:extLst>
          </p:cNvPr>
          <p:cNvSpPr/>
          <p:nvPr/>
        </p:nvSpPr>
        <p:spPr>
          <a:xfrm rot="1006893">
            <a:off x="11780968" y="651047"/>
            <a:ext cx="436563" cy="6492875"/>
          </a:xfrm>
          <a:prstGeom prst="rect">
            <a:avLst/>
          </a:prstGeom>
          <a:solidFill>
            <a:srgbClr val="8C27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EFE85C5-ABC5-49B8-E32A-BEFC4B6EE801}"/>
              </a:ext>
            </a:extLst>
          </p:cNvPr>
          <p:cNvSpPr/>
          <p:nvPr/>
        </p:nvSpPr>
        <p:spPr>
          <a:xfrm rot="1006893">
            <a:off x="10634660" y="-948145"/>
            <a:ext cx="436563" cy="8311566"/>
          </a:xfrm>
          <a:prstGeom prst="rect">
            <a:avLst/>
          </a:prstGeom>
          <a:solidFill>
            <a:srgbClr val="8C27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37F067-6654-CE2B-2C38-274D92006520}"/>
              </a:ext>
            </a:extLst>
          </p:cNvPr>
          <p:cNvSpPr/>
          <p:nvPr/>
        </p:nvSpPr>
        <p:spPr>
          <a:xfrm rot="1006893">
            <a:off x="11212361" y="-195883"/>
            <a:ext cx="436563" cy="7542936"/>
          </a:xfrm>
          <a:prstGeom prst="rect">
            <a:avLst/>
          </a:prstGeom>
          <a:solidFill>
            <a:srgbClr val="8C27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6BABFA-1D50-DE47-F7AF-00B329F72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117" y="637382"/>
            <a:ext cx="10230645" cy="6878637"/>
          </a:xfrm>
        </p:spPr>
        <p:txBody>
          <a:bodyPr>
            <a:normAutofit/>
          </a:bodyPr>
          <a:lstStyle/>
          <a:p>
            <a:pPr algn="ctr">
              <a:lnSpc>
                <a:spcPct val="115000"/>
              </a:lnSpc>
            </a:pPr>
            <a:r>
              <a:rPr lang="ru-RU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Частное учреждение профессионального образования</a:t>
            </a:r>
            <a:endParaRPr lang="ru-RU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ru-RU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«Высшая школа предпринимательства»</a:t>
            </a:r>
          </a:p>
          <a:p>
            <a:pPr algn="ctr">
              <a:lnSpc>
                <a:spcPct val="115000"/>
              </a:lnSpc>
            </a:pPr>
            <a:r>
              <a:rPr lang="ru-RU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(ЧУПО «ВШП»)</a:t>
            </a:r>
          </a:p>
          <a:p>
            <a:pPr algn="ctr">
              <a:lnSpc>
                <a:spcPct val="115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КУРСОВОЙ ПРОЕКТ</a:t>
            </a:r>
            <a:endParaRPr lang="ru-RU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«База данных для автосалона»</a:t>
            </a:r>
          </a:p>
          <a:p>
            <a:pPr algn="ctr">
              <a:lnSpc>
                <a:spcPct val="115000"/>
              </a:lnSpc>
            </a:pP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2879725">
              <a:lnSpc>
                <a:spcPct val="115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                     Выполнил:</a:t>
            </a:r>
            <a:endParaRPr lang="ru-RU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79725">
              <a:lnSpc>
                <a:spcPct val="115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                    студент 3-го курса специальности</a:t>
            </a:r>
            <a:endParaRPr lang="ru-RU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79725">
              <a:lnSpc>
                <a:spcPct val="115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                    09.02.07 «Информационные                           							      системы и программирование»</a:t>
            </a:r>
            <a:br>
              <a:rPr lang="ru-RU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                                         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Кудряшов Андрей Антонович</a:t>
            </a:r>
            <a:endParaRPr lang="ru-RU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ctr">
              <a:lnSpc>
                <a:spcPct val="115000"/>
              </a:lnSpc>
              <a:buNone/>
            </a:pPr>
            <a:endParaRPr lang="ru-RU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endParaRPr lang="ru-RU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ru-RU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ru-RU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7" name="image1.png">
            <a:extLst>
              <a:ext uri="{FF2B5EF4-FFF2-40B4-BE49-F238E27FC236}">
                <a16:creationId xmlns:a16="http://schemas.microsoft.com/office/drawing/2014/main" id="{B2D35D60-364B-09D7-A3B8-B5942C0D7DE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61937" y="250825"/>
            <a:ext cx="2874963" cy="253047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318463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5C2FFD-7FF6-4A7A-AFB3-C9FE8BB64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Ссылка на мой репозиторий в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hub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Изображение выглядит как шаблон, прямоугольный,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9A3A10E4-B767-D888-2855-9AECD3A3C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550" y="1435100"/>
            <a:ext cx="54229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28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DCD6F-0A62-7140-ACAB-7E2215EE6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12" y="105832"/>
            <a:ext cx="8534400" cy="1507067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Ждем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новую ладу </a:t>
            </a:r>
          </a:p>
        </p:txBody>
      </p:sp>
      <p:pic>
        <p:nvPicPr>
          <p:cNvPr id="5" name="Рисунок 4" descr="Изображение выглядит как транспортное средство, шина, машина, колесо&#10;&#10;Автоматически созданное описание">
            <a:extLst>
              <a:ext uri="{FF2B5EF4-FFF2-40B4-BE49-F238E27FC236}">
                <a16:creationId xmlns:a16="http://schemas.microsoft.com/office/drawing/2014/main" id="{7EA770D8-4A1C-23BD-2C7D-94355605B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96738"/>
            <a:ext cx="7467600" cy="505326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glow rad="406400">
              <a:schemeClr val="accent1">
                <a:alpha val="40000"/>
              </a:schemeClr>
            </a:glow>
            <a:outerShdw blurRad="88900" algn="tl" rotWithShape="0">
              <a:srgbClr val="000000">
                <a:alpha val="45000"/>
              </a:srgbClr>
            </a:outerShdw>
            <a:reflection blurRad="139700" stA="64000" endPos="44000" dist="50800" dir="5400000" sy="-100000" algn="bl" rotWithShape="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59935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48130-1D3D-EBC3-3ECD-144962576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2" y="93132"/>
            <a:ext cx="8534400" cy="1507067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  <p:pic>
        <p:nvPicPr>
          <p:cNvPr id="5" name="Рисунок 4" descr="Изображение выглядит как текст, Человеческое лицо, человек, свеча&#10;&#10;Автоматически созданное описание">
            <a:extLst>
              <a:ext uri="{FF2B5EF4-FFF2-40B4-BE49-F238E27FC236}">
                <a16:creationId xmlns:a16="http://schemas.microsoft.com/office/drawing/2014/main" id="{5DD0EB78-4368-B120-D89A-5FA873C07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0" y="1162050"/>
            <a:ext cx="7594600" cy="56959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5ECCE9"/>
            </a:solidFill>
            <a:miter lim="800000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3859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rgbClr val="88F0F1"/>
            </a:gs>
            <a:gs pos="52000">
              <a:srgbClr val="A1AAD2"/>
            </a:gs>
            <a:gs pos="32000">
              <a:srgbClr val="95D9D8"/>
            </a:gs>
            <a:gs pos="79000">
              <a:srgbClr val="FA77A5"/>
            </a:gs>
            <a:gs pos="100000">
              <a:schemeClr val="bg2">
                <a:lumMod val="1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 descr="Изображение выглядит как транспортное средство, Наземный транспорт, колесо, Автомобильны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8238F4E6-AD2A-AA73-31D1-459455886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" y="0"/>
            <a:ext cx="12191999" cy="6858000"/>
          </a:xfrm>
          <a:custGeom>
            <a:avLst/>
            <a:gdLst>
              <a:gd name="connsiteX0" fmla="*/ 1755667 w 12191999"/>
              <a:gd name="connsiteY0" fmla="*/ 752 h 6858000"/>
              <a:gd name="connsiteX1" fmla="*/ 2146228 w 12191999"/>
              <a:gd name="connsiteY1" fmla="*/ 752 h 6858000"/>
              <a:gd name="connsiteX2" fmla="*/ 2243872 w 12191999"/>
              <a:gd name="connsiteY2" fmla="*/ 110751 h 6858000"/>
              <a:gd name="connsiteX3" fmla="*/ 2243872 w 12191999"/>
              <a:gd name="connsiteY3" fmla="*/ 1941301 h 6858000"/>
              <a:gd name="connsiteX4" fmla="*/ 2146228 w 12191999"/>
              <a:gd name="connsiteY4" fmla="*/ 2051300 h 6858000"/>
              <a:gd name="connsiteX5" fmla="*/ 1755667 w 12191999"/>
              <a:gd name="connsiteY5" fmla="*/ 2051300 h 6858000"/>
              <a:gd name="connsiteX6" fmla="*/ 1658022 w 12191999"/>
              <a:gd name="connsiteY6" fmla="*/ 1941301 h 6858000"/>
              <a:gd name="connsiteX7" fmla="*/ 1658022 w 12191999"/>
              <a:gd name="connsiteY7" fmla="*/ 110751 h 6858000"/>
              <a:gd name="connsiteX8" fmla="*/ 1755667 w 12191999"/>
              <a:gd name="connsiteY8" fmla="*/ 752 h 6858000"/>
              <a:gd name="connsiteX9" fmla="*/ 10045774 w 12191999"/>
              <a:gd name="connsiteY9" fmla="*/ 750 h 6858000"/>
              <a:gd name="connsiteX10" fmla="*/ 10436336 w 12191999"/>
              <a:gd name="connsiteY10" fmla="*/ 750 h 6858000"/>
              <a:gd name="connsiteX11" fmla="*/ 10533979 w 12191999"/>
              <a:gd name="connsiteY11" fmla="*/ 110750 h 6858000"/>
              <a:gd name="connsiteX12" fmla="*/ 10533979 w 12191999"/>
              <a:gd name="connsiteY12" fmla="*/ 5895250 h 6858000"/>
              <a:gd name="connsiteX13" fmla="*/ 10436336 w 12191999"/>
              <a:gd name="connsiteY13" fmla="*/ 6005250 h 6858000"/>
              <a:gd name="connsiteX14" fmla="*/ 10045774 w 12191999"/>
              <a:gd name="connsiteY14" fmla="*/ 6005250 h 6858000"/>
              <a:gd name="connsiteX15" fmla="*/ 9948130 w 12191999"/>
              <a:gd name="connsiteY15" fmla="*/ 5895250 h 6858000"/>
              <a:gd name="connsiteX16" fmla="*/ 9948130 w 12191999"/>
              <a:gd name="connsiteY16" fmla="*/ 110750 h 6858000"/>
              <a:gd name="connsiteX17" fmla="*/ 10045774 w 12191999"/>
              <a:gd name="connsiteY17" fmla="*/ 750 h 6858000"/>
              <a:gd name="connsiteX18" fmla="*/ 8387752 w 12191999"/>
              <a:gd name="connsiteY18" fmla="*/ 750 h 6858000"/>
              <a:gd name="connsiteX19" fmla="*/ 8778314 w 12191999"/>
              <a:gd name="connsiteY19" fmla="*/ 750 h 6858000"/>
              <a:gd name="connsiteX20" fmla="*/ 8875957 w 12191999"/>
              <a:gd name="connsiteY20" fmla="*/ 110750 h 6858000"/>
              <a:gd name="connsiteX21" fmla="*/ 8875957 w 12191999"/>
              <a:gd name="connsiteY21" fmla="*/ 5122298 h 6858000"/>
              <a:gd name="connsiteX22" fmla="*/ 8778314 w 12191999"/>
              <a:gd name="connsiteY22" fmla="*/ 5232297 h 6858000"/>
              <a:gd name="connsiteX23" fmla="*/ 8387752 w 12191999"/>
              <a:gd name="connsiteY23" fmla="*/ 5232297 h 6858000"/>
              <a:gd name="connsiteX24" fmla="*/ 8290108 w 12191999"/>
              <a:gd name="connsiteY24" fmla="*/ 5122298 h 6858000"/>
              <a:gd name="connsiteX25" fmla="*/ 8290108 w 12191999"/>
              <a:gd name="connsiteY25" fmla="*/ 110750 h 6858000"/>
              <a:gd name="connsiteX26" fmla="*/ 8387752 w 12191999"/>
              <a:gd name="connsiteY26" fmla="*/ 750 h 6858000"/>
              <a:gd name="connsiteX27" fmla="*/ 5071708 w 12191999"/>
              <a:gd name="connsiteY27" fmla="*/ 750 h 6858000"/>
              <a:gd name="connsiteX28" fmla="*/ 5462270 w 12191999"/>
              <a:gd name="connsiteY28" fmla="*/ 750 h 6858000"/>
              <a:gd name="connsiteX29" fmla="*/ 5559914 w 12191999"/>
              <a:gd name="connsiteY29" fmla="*/ 110750 h 6858000"/>
              <a:gd name="connsiteX30" fmla="*/ 5559914 w 12191999"/>
              <a:gd name="connsiteY30" fmla="*/ 3398017 h 6858000"/>
              <a:gd name="connsiteX31" fmla="*/ 5462270 w 12191999"/>
              <a:gd name="connsiteY31" fmla="*/ 3508017 h 6858000"/>
              <a:gd name="connsiteX32" fmla="*/ 5071708 w 12191999"/>
              <a:gd name="connsiteY32" fmla="*/ 3508017 h 6858000"/>
              <a:gd name="connsiteX33" fmla="*/ 4974065 w 12191999"/>
              <a:gd name="connsiteY33" fmla="*/ 3398017 h 6858000"/>
              <a:gd name="connsiteX34" fmla="*/ 4974065 w 12191999"/>
              <a:gd name="connsiteY34" fmla="*/ 110750 h 6858000"/>
              <a:gd name="connsiteX35" fmla="*/ 5071708 w 12191999"/>
              <a:gd name="connsiteY35" fmla="*/ 750 h 6858000"/>
              <a:gd name="connsiteX36" fmla="*/ 3413688 w 12191999"/>
              <a:gd name="connsiteY36" fmla="*/ 750 h 6858000"/>
              <a:gd name="connsiteX37" fmla="*/ 3804249 w 12191999"/>
              <a:gd name="connsiteY37" fmla="*/ 750 h 6858000"/>
              <a:gd name="connsiteX38" fmla="*/ 3901893 w 12191999"/>
              <a:gd name="connsiteY38" fmla="*/ 110750 h 6858000"/>
              <a:gd name="connsiteX39" fmla="*/ 3901893 w 12191999"/>
              <a:gd name="connsiteY39" fmla="*/ 2669657 h 6858000"/>
              <a:gd name="connsiteX40" fmla="*/ 3804249 w 12191999"/>
              <a:gd name="connsiteY40" fmla="*/ 2779656 h 6858000"/>
              <a:gd name="connsiteX41" fmla="*/ 3413688 w 12191999"/>
              <a:gd name="connsiteY41" fmla="*/ 2779656 h 6858000"/>
              <a:gd name="connsiteX42" fmla="*/ 3316044 w 12191999"/>
              <a:gd name="connsiteY42" fmla="*/ 2669657 h 6858000"/>
              <a:gd name="connsiteX43" fmla="*/ 3316044 w 12191999"/>
              <a:gd name="connsiteY43" fmla="*/ 110750 h 6858000"/>
              <a:gd name="connsiteX44" fmla="*/ 3413688 w 12191999"/>
              <a:gd name="connsiteY44" fmla="*/ 750 h 6858000"/>
              <a:gd name="connsiteX45" fmla="*/ 97645 w 12191999"/>
              <a:gd name="connsiteY45" fmla="*/ 750 h 6858000"/>
              <a:gd name="connsiteX46" fmla="*/ 488206 w 12191999"/>
              <a:gd name="connsiteY46" fmla="*/ 750 h 6858000"/>
              <a:gd name="connsiteX47" fmla="*/ 585850 w 12191999"/>
              <a:gd name="connsiteY47" fmla="*/ 110750 h 6858000"/>
              <a:gd name="connsiteX48" fmla="*/ 585850 w 12191999"/>
              <a:gd name="connsiteY48" fmla="*/ 1287262 h 6858000"/>
              <a:gd name="connsiteX49" fmla="*/ 488206 w 12191999"/>
              <a:gd name="connsiteY49" fmla="*/ 1397261 h 6858000"/>
              <a:gd name="connsiteX50" fmla="*/ 97645 w 12191999"/>
              <a:gd name="connsiteY50" fmla="*/ 1397261 h 6858000"/>
              <a:gd name="connsiteX51" fmla="*/ 0 w 12191999"/>
              <a:gd name="connsiteY51" fmla="*/ 1287262 h 6858000"/>
              <a:gd name="connsiteX52" fmla="*/ 0 w 12191999"/>
              <a:gd name="connsiteY52" fmla="*/ 110750 h 6858000"/>
              <a:gd name="connsiteX53" fmla="*/ 97645 w 12191999"/>
              <a:gd name="connsiteY53" fmla="*/ 750 h 6858000"/>
              <a:gd name="connsiteX54" fmla="*/ 11703793 w 12191999"/>
              <a:gd name="connsiteY54" fmla="*/ 749 h 6858000"/>
              <a:gd name="connsiteX55" fmla="*/ 12094355 w 12191999"/>
              <a:gd name="connsiteY55" fmla="*/ 749 h 6858000"/>
              <a:gd name="connsiteX56" fmla="*/ 12191999 w 12191999"/>
              <a:gd name="connsiteY56" fmla="*/ 110749 h 6858000"/>
              <a:gd name="connsiteX57" fmla="*/ 12191999 w 12191999"/>
              <a:gd name="connsiteY57" fmla="*/ 6858000 h 6858000"/>
              <a:gd name="connsiteX58" fmla="*/ 11606150 w 12191999"/>
              <a:gd name="connsiteY58" fmla="*/ 6858000 h 6858000"/>
              <a:gd name="connsiteX59" fmla="*/ 11606150 w 12191999"/>
              <a:gd name="connsiteY59" fmla="*/ 110749 h 6858000"/>
              <a:gd name="connsiteX60" fmla="*/ 11703793 w 12191999"/>
              <a:gd name="connsiteY60" fmla="*/ 749 h 6858000"/>
              <a:gd name="connsiteX61" fmla="*/ 6729730 w 12191999"/>
              <a:gd name="connsiteY61" fmla="*/ 749 h 6858000"/>
              <a:gd name="connsiteX62" fmla="*/ 7120292 w 12191999"/>
              <a:gd name="connsiteY62" fmla="*/ 749 h 6858000"/>
              <a:gd name="connsiteX63" fmla="*/ 7217936 w 12191999"/>
              <a:gd name="connsiteY63" fmla="*/ 110749 h 6858000"/>
              <a:gd name="connsiteX64" fmla="*/ 7217936 w 12191999"/>
              <a:gd name="connsiteY64" fmla="*/ 4141240 h 6858000"/>
              <a:gd name="connsiteX65" fmla="*/ 7120292 w 12191999"/>
              <a:gd name="connsiteY65" fmla="*/ 4251239 h 6858000"/>
              <a:gd name="connsiteX66" fmla="*/ 6729730 w 12191999"/>
              <a:gd name="connsiteY66" fmla="*/ 4251239 h 6858000"/>
              <a:gd name="connsiteX67" fmla="*/ 6632087 w 12191999"/>
              <a:gd name="connsiteY67" fmla="*/ 4141240 h 6858000"/>
              <a:gd name="connsiteX68" fmla="*/ 6632087 w 12191999"/>
              <a:gd name="connsiteY68" fmla="*/ 110749 h 6858000"/>
              <a:gd name="connsiteX69" fmla="*/ 6729730 w 12191999"/>
              <a:gd name="connsiteY69" fmla="*/ 749 h 6858000"/>
              <a:gd name="connsiteX70" fmla="*/ 924393 w 12191999"/>
              <a:gd name="connsiteY70" fmla="*/ 749 h 6858000"/>
              <a:gd name="connsiteX71" fmla="*/ 1314955 w 12191999"/>
              <a:gd name="connsiteY71" fmla="*/ 749 h 6858000"/>
              <a:gd name="connsiteX72" fmla="*/ 1412599 w 12191999"/>
              <a:gd name="connsiteY72" fmla="*/ 110749 h 6858000"/>
              <a:gd name="connsiteX73" fmla="*/ 1412599 w 12191999"/>
              <a:gd name="connsiteY73" fmla="*/ 1584550 h 6858000"/>
              <a:gd name="connsiteX74" fmla="*/ 1314955 w 12191999"/>
              <a:gd name="connsiteY74" fmla="*/ 1694550 h 6858000"/>
              <a:gd name="connsiteX75" fmla="*/ 924393 w 12191999"/>
              <a:gd name="connsiteY75" fmla="*/ 1694550 h 6858000"/>
              <a:gd name="connsiteX76" fmla="*/ 826749 w 12191999"/>
              <a:gd name="connsiteY76" fmla="*/ 1584550 h 6858000"/>
              <a:gd name="connsiteX77" fmla="*/ 826749 w 12191999"/>
              <a:gd name="connsiteY77" fmla="*/ 110749 h 6858000"/>
              <a:gd name="connsiteX78" fmla="*/ 924393 w 12191999"/>
              <a:gd name="connsiteY78" fmla="*/ 749 h 6858000"/>
              <a:gd name="connsiteX79" fmla="*/ 2558099 w 12191999"/>
              <a:gd name="connsiteY79" fmla="*/ 748 h 6858000"/>
              <a:gd name="connsiteX80" fmla="*/ 2948661 w 12191999"/>
              <a:gd name="connsiteY80" fmla="*/ 748 h 6858000"/>
              <a:gd name="connsiteX81" fmla="*/ 3046305 w 12191999"/>
              <a:gd name="connsiteY81" fmla="*/ 110747 h 6858000"/>
              <a:gd name="connsiteX82" fmla="*/ 3046305 w 12191999"/>
              <a:gd name="connsiteY82" fmla="*/ 2238586 h 6858000"/>
              <a:gd name="connsiteX83" fmla="*/ 2948661 w 12191999"/>
              <a:gd name="connsiteY83" fmla="*/ 2348585 h 6858000"/>
              <a:gd name="connsiteX84" fmla="*/ 2558099 w 12191999"/>
              <a:gd name="connsiteY84" fmla="*/ 2348585 h 6858000"/>
              <a:gd name="connsiteX85" fmla="*/ 2460455 w 12191999"/>
              <a:gd name="connsiteY85" fmla="*/ 2238586 h 6858000"/>
              <a:gd name="connsiteX86" fmla="*/ 2460455 w 12191999"/>
              <a:gd name="connsiteY86" fmla="*/ 110747 h 6858000"/>
              <a:gd name="connsiteX87" fmla="*/ 2558099 w 12191999"/>
              <a:gd name="connsiteY87" fmla="*/ 748 h 6858000"/>
              <a:gd name="connsiteX88" fmla="*/ 4214991 w 12191999"/>
              <a:gd name="connsiteY88" fmla="*/ 747 h 6858000"/>
              <a:gd name="connsiteX89" fmla="*/ 4605551 w 12191999"/>
              <a:gd name="connsiteY89" fmla="*/ 747 h 6858000"/>
              <a:gd name="connsiteX90" fmla="*/ 4703195 w 12191999"/>
              <a:gd name="connsiteY90" fmla="*/ 110746 h 6858000"/>
              <a:gd name="connsiteX91" fmla="*/ 4703195 w 12191999"/>
              <a:gd name="connsiteY91" fmla="*/ 3011536 h 6858000"/>
              <a:gd name="connsiteX92" fmla="*/ 4605551 w 12191999"/>
              <a:gd name="connsiteY92" fmla="*/ 3121535 h 6858000"/>
              <a:gd name="connsiteX93" fmla="*/ 4214991 w 12191999"/>
              <a:gd name="connsiteY93" fmla="*/ 3121535 h 6858000"/>
              <a:gd name="connsiteX94" fmla="*/ 4117347 w 12191999"/>
              <a:gd name="connsiteY94" fmla="*/ 3011536 h 6858000"/>
              <a:gd name="connsiteX95" fmla="*/ 4117347 w 12191999"/>
              <a:gd name="connsiteY95" fmla="*/ 110746 h 6858000"/>
              <a:gd name="connsiteX96" fmla="*/ 4214991 w 12191999"/>
              <a:gd name="connsiteY96" fmla="*/ 747 h 6858000"/>
              <a:gd name="connsiteX97" fmla="*/ 5871881 w 12191999"/>
              <a:gd name="connsiteY97" fmla="*/ 4 h 6858000"/>
              <a:gd name="connsiteX98" fmla="*/ 6262443 w 12191999"/>
              <a:gd name="connsiteY98" fmla="*/ 4 h 6858000"/>
              <a:gd name="connsiteX99" fmla="*/ 6360087 w 12191999"/>
              <a:gd name="connsiteY99" fmla="*/ 110003 h 6858000"/>
              <a:gd name="connsiteX100" fmla="*/ 6360087 w 12191999"/>
              <a:gd name="connsiteY100" fmla="*/ 3902661 h 6858000"/>
              <a:gd name="connsiteX101" fmla="*/ 6262443 w 12191999"/>
              <a:gd name="connsiteY101" fmla="*/ 4012661 h 6858000"/>
              <a:gd name="connsiteX102" fmla="*/ 5871881 w 12191999"/>
              <a:gd name="connsiteY102" fmla="*/ 4012661 h 6858000"/>
              <a:gd name="connsiteX103" fmla="*/ 5774237 w 12191999"/>
              <a:gd name="connsiteY103" fmla="*/ 3902661 h 6858000"/>
              <a:gd name="connsiteX104" fmla="*/ 5774237 w 12191999"/>
              <a:gd name="connsiteY104" fmla="*/ 110003 h 6858000"/>
              <a:gd name="connsiteX105" fmla="*/ 5871881 w 12191999"/>
              <a:gd name="connsiteY105" fmla="*/ 4 h 6858000"/>
              <a:gd name="connsiteX106" fmla="*/ 7558740 w 12191999"/>
              <a:gd name="connsiteY106" fmla="*/ 1 h 6858000"/>
              <a:gd name="connsiteX107" fmla="*/ 7949302 w 12191999"/>
              <a:gd name="connsiteY107" fmla="*/ 1 h 6858000"/>
              <a:gd name="connsiteX108" fmla="*/ 8046946 w 12191999"/>
              <a:gd name="connsiteY108" fmla="*/ 110002 h 6858000"/>
              <a:gd name="connsiteX109" fmla="*/ 8046946 w 12191999"/>
              <a:gd name="connsiteY109" fmla="*/ 4750685 h 6858000"/>
              <a:gd name="connsiteX110" fmla="*/ 7949302 w 12191999"/>
              <a:gd name="connsiteY110" fmla="*/ 4860684 h 6858000"/>
              <a:gd name="connsiteX111" fmla="*/ 7558740 w 12191999"/>
              <a:gd name="connsiteY111" fmla="*/ 4860684 h 6858000"/>
              <a:gd name="connsiteX112" fmla="*/ 7461096 w 12191999"/>
              <a:gd name="connsiteY112" fmla="*/ 4750685 h 6858000"/>
              <a:gd name="connsiteX113" fmla="*/ 7461096 w 12191999"/>
              <a:gd name="connsiteY113" fmla="*/ 110002 h 6858000"/>
              <a:gd name="connsiteX114" fmla="*/ 7558740 w 12191999"/>
              <a:gd name="connsiteY114" fmla="*/ 1 h 6858000"/>
              <a:gd name="connsiteX115" fmla="*/ 10845381 w 12191999"/>
              <a:gd name="connsiteY115" fmla="*/ 0 h 6858000"/>
              <a:gd name="connsiteX116" fmla="*/ 11235943 w 12191999"/>
              <a:gd name="connsiteY116" fmla="*/ 0 h 6858000"/>
              <a:gd name="connsiteX117" fmla="*/ 11333587 w 12191999"/>
              <a:gd name="connsiteY117" fmla="*/ 110000 h 6858000"/>
              <a:gd name="connsiteX118" fmla="*/ 11333587 w 12191999"/>
              <a:gd name="connsiteY118" fmla="*/ 6311453 h 6858000"/>
              <a:gd name="connsiteX119" fmla="*/ 11235943 w 12191999"/>
              <a:gd name="connsiteY119" fmla="*/ 6421453 h 6858000"/>
              <a:gd name="connsiteX120" fmla="*/ 10845381 w 12191999"/>
              <a:gd name="connsiteY120" fmla="*/ 6421453 h 6858000"/>
              <a:gd name="connsiteX121" fmla="*/ 10747737 w 12191999"/>
              <a:gd name="connsiteY121" fmla="*/ 6311453 h 6858000"/>
              <a:gd name="connsiteX122" fmla="*/ 10747737 w 12191999"/>
              <a:gd name="connsiteY122" fmla="*/ 110000 h 6858000"/>
              <a:gd name="connsiteX123" fmla="*/ 10845381 w 12191999"/>
              <a:gd name="connsiteY123" fmla="*/ 0 h 6858000"/>
              <a:gd name="connsiteX124" fmla="*/ 9211675 w 12191999"/>
              <a:gd name="connsiteY124" fmla="*/ 0 h 6858000"/>
              <a:gd name="connsiteX125" fmla="*/ 9602237 w 12191999"/>
              <a:gd name="connsiteY125" fmla="*/ 0 h 6858000"/>
              <a:gd name="connsiteX126" fmla="*/ 9699881 w 12191999"/>
              <a:gd name="connsiteY126" fmla="*/ 110000 h 6858000"/>
              <a:gd name="connsiteX127" fmla="*/ 9699881 w 12191999"/>
              <a:gd name="connsiteY127" fmla="*/ 5612823 h 6858000"/>
              <a:gd name="connsiteX128" fmla="*/ 9602237 w 12191999"/>
              <a:gd name="connsiteY128" fmla="*/ 5722822 h 6858000"/>
              <a:gd name="connsiteX129" fmla="*/ 9211675 w 12191999"/>
              <a:gd name="connsiteY129" fmla="*/ 5722822 h 6858000"/>
              <a:gd name="connsiteX130" fmla="*/ 9114031 w 12191999"/>
              <a:gd name="connsiteY130" fmla="*/ 5612823 h 6858000"/>
              <a:gd name="connsiteX131" fmla="*/ 9114031 w 12191999"/>
              <a:gd name="connsiteY131" fmla="*/ 110000 h 6858000"/>
              <a:gd name="connsiteX132" fmla="*/ 9211675 w 12191999"/>
              <a:gd name="connsiteY13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12191999" h="6858000">
                <a:moveTo>
                  <a:pt x="1755667" y="752"/>
                </a:moveTo>
                <a:lnTo>
                  <a:pt x="2146228" y="752"/>
                </a:lnTo>
                <a:cubicBezTo>
                  <a:pt x="2200155" y="752"/>
                  <a:pt x="2243872" y="50000"/>
                  <a:pt x="2243872" y="110751"/>
                </a:cubicBezTo>
                <a:lnTo>
                  <a:pt x="2243872" y="1941301"/>
                </a:lnTo>
                <a:cubicBezTo>
                  <a:pt x="2243872" y="2002052"/>
                  <a:pt x="2200155" y="2051300"/>
                  <a:pt x="2146228" y="2051300"/>
                </a:cubicBezTo>
                <a:lnTo>
                  <a:pt x="1755667" y="2051300"/>
                </a:lnTo>
                <a:cubicBezTo>
                  <a:pt x="1701738" y="2051300"/>
                  <a:pt x="1658022" y="2002052"/>
                  <a:pt x="1658022" y="1941301"/>
                </a:cubicBezTo>
                <a:lnTo>
                  <a:pt x="1658022" y="110751"/>
                </a:lnTo>
                <a:cubicBezTo>
                  <a:pt x="1658022" y="50000"/>
                  <a:pt x="1701738" y="752"/>
                  <a:pt x="1755667" y="752"/>
                </a:cubicBezTo>
                <a:close/>
                <a:moveTo>
                  <a:pt x="10045774" y="750"/>
                </a:moveTo>
                <a:lnTo>
                  <a:pt x="10436336" y="750"/>
                </a:lnTo>
                <a:cubicBezTo>
                  <a:pt x="10490263" y="750"/>
                  <a:pt x="10533979" y="49999"/>
                  <a:pt x="10533979" y="110750"/>
                </a:cubicBezTo>
                <a:lnTo>
                  <a:pt x="10533979" y="5895250"/>
                </a:lnTo>
                <a:cubicBezTo>
                  <a:pt x="10533979" y="5956002"/>
                  <a:pt x="10490263" y="6005250"/>
                  <a:pt x="10436336" y="6005250"/>
                </a:cubicBezTo>
                <a:lnTo>
                  <a:pt x="10045774" y="6005250"/>
                </a:lnTo>
                <a:cubicBezTo>
                  <a:pt x="9991846" y="6005250"/>
                  <a:pt x="9948130" y="5956002"/>
                  <a:pt x="9948130" y="5895250"/>
                </a:cubicBezTo>
                <a:lnTo>
                  <a:pt x="9948130" y="110750"/>
                </a:lnTo>
                <a:cubicBezTo>
                  <a:pt x="9948130" y="49999"/>
                  <a:pt x="9991846" y="750"/>
                  <a:pt x="10045774" y="750"/>
                </a:cubicBezTo>
                <a:close/>
                <a:moveTo>
                  <a:pt x="8387752" y="750"/>
                </a:moveTo>
                <a:lnTo>
                  <a:pt x="8778314" y="750"/>
                </a:lnTo>
                <a:cubicBezTo>
                  <a:pt x="8832241" y="750"/>
                  <a:pt x="8875957" y="49999"/>
                  <a:pt x="8875957" y="110750"/>
                </a:cubicBezTo>
                <a:lnTo>
                  <a:pt x="8875957" y="5122298"/>
                </a:lnTo>
                <a:cubicBezTo>
                  <a:pt x="8875957" y="5183049"/>
                  <a:pt x="8832241" y="5232297"/>
                  <a:pt x="8778314" y="5232297"/>
                </a:cubicBezTo>
                <a:lnTo>
                  <a:pt x="8387752" y="5232297"/>
                </a:lnTo>
                <a:cubicBezTo>
                  <a:pt x="8333825" y="5232297"/>
                  <a:pt x="8290108" y="5183049"/>
                  <a:pt x="8290108" y="5122298"/>
                </a:cubicBezTo>
                <a:lnTo>
                  <a:pt x="8290108" y="110750"/>
                </a:lnTo>
                <a:cubicBezTo>
                  <a:pt x="8290108" y="49999"/>
                  <a:pt x="8333825" y="750"/>
                  <a:pt x="8387752" y="750"/>
                </a:cubicBezTo>
                <a:close/>
                <a:moveTo>
                  <a:pt x="5071708" y="750"/>
                </a:moveTo>
                <a:lnTo>
                  <a:pt x="5462270" y="750"/>
                </a:lnTo>
                <a:cubicBezTo>
                  <a:pt x="5516198" y="750"/>
                  <a:pt x="5559914" y="49999"/>
                  <a:pt x="5559914" y="110750"/>
                </a:cubicBezTo>
                <a:lnTo>
                  <a:pt x="5559914" y="3398017"/>
                </a:lnTo>
                <a:cubicBezTo>
                  <a:pt x="5559914" y="3458769"/>
                  <a:pt x="5516198" y="3508017"/>
                  <a:pt x="5462270" y="3508017"/>
                </a:cubicBezTo>
                <a:lnTo>
                  <a:pt x="5071708" y="3508017"/>
                </a:lnTo>
                <a:cubicBezTo>
                  <a:pt x="5017781" y="3508017"/>
                  <a:pt x="4974065" y="3458769"/>
                  <a:pt x="4974065" y="3398017"/>
                </a:cubicBezTo>
                <a:lnTo>
                  <a:pt x="4974065" y="110750"/>
                </a:lnTo>
                <a:cubicBezTo>
                  <a:pt x="4974065" y="49999"/>
                  <a:pt x="5017781" y="750"/>
                  <a:pt x="5071708" y="750"/>
                </a:cubicBezTo>
                <a:close/>
                <a:moveTo>
                  <a:pt x="3413688" y="750"/>
                </a:moveTo>
                <a:lnTo>
                  <a:pt x="3804249" y="750"/>
                </a:lnTo>
                <a:cubicBezTo>
                  <a:pt x="3858177" y="750"/>
                  <a:pt x="3901893" y="49999"/>
                  <a:pt x="3901893" y="110750"/>
                </a:cubicBezTo>
                <a:lnTo>
                  <a:pt x="3901893" y="2669657"/>
                </a:lnTo>
                <a:cubicBezTo>
                  <a:pt x="3901893" y="2730408"/>
                  <a:pt x="3858177" y="2779656"/>
                  <a:pt x="3804249" y="2779656"/>
                </a:cubicBezTo>
                <a:lnTo>
                  <a:pt x="3413688" y="2779656"/>
                </a:lnTo>
                <a:cubicBezTo>
                  <a:pt x="3359760" y="2779656"/>
                  <a:pt x="3316044" y="2730408"/>
                  <a:pt x="3316044" y="2669657"/>
                </a:cubicBezTo>
                <a:lnTo>
                  <a:pt x="3316044" y="110750"/>
                </a:lnTo>
                <a:cubicBezTo>
                  <a:pt x="3316044" y="49999"/>
                  <a:pt x="3359760" y="750"/>
                  <a:pt x="3413688" y="750"/>
                </a:cubicBezTo>
                <a:close/>
                <a:moveTo>
                  <a:pt x="97645" y="750"/>
                </a:moveTo>
                <a:lnTo>
                  <a:pt x="488206" y="750"/>
                </a:lnTo>
                <a:cubicBezTo>
                  <a:pt x="542133" y="750"/>
                  <a:pt x="585850" y="49999"/>
                  <a:pt x="585850" y="110750"/>
                </a:cubicBezTo>
                <a:lnTo>
                  <a:pt x="585850" y="1287262"/>
                </a:lnTo>
                <a:cubicBezTo>
                  <a:pt x="585850" y="1348013"/>
                  <a:pt x="542133" y="1397261"/>
                  <a:pt x="488206" y="1397261"/>
                </a:cubicBezTo>
                <a:lnTo>
                  <a:pt x="97645" y="1397261"/>
                </a:lnTo>
                <a:cubicBezTo>
                  <a:pt x="43717" y="1397261"/>
                  <a:pt x="0" y="1348013"/>
                  <a:pt x="0" y="1287262"/>
                </a:cubicBezTo>
                <a:lnTo>
                  <a:pt x="0" y="110750"/>
                </a:lnTo>
                <a:cubicBezTo>
                  <a:pt x="0" y="49999"/>
                  <a:pt x="43717" y="750"/>
                  <a:pt x="97645" y="750"/>
                </a:cubicBezTo>
                <a:close/>
                <a:moveTo>
                  <a:pt x="11703793" y="749"/>
                </a:moveTo>
                <a:lnTo>
                  <a:pt x="12094355" y="749"/>
                </a:lnTo>
                <a:cubicBezTo>
                  <a:pt x="12148283" y="749"/>
                  <a:pt x="12191999" y="49997"/>
                  <a:pt x="12191999" y="110749"/>
                </a:cubicBezTo>
                <a:lnTo>
                  <a:pt x="12191999" y="6858000"/>
                </a:lnTo>
                <a:lnTo>
                  <a:pt x="11606150" y="6858000"/>
                </a:lnTo>
                <a:lnTo>
                  <a:pt x="11606150" y="110749"/>
                </a:lnTo>
                <a:cubicBezTo>
                  <a:pt x="11606150" y="49997"/>
                  <a:pt x="11649866" y="749"/>
                  <a:pt x="11703793" y="749"/>
                </a:cubicBezTo>
                <a:close/>
                <a:moveTo>
                  <a:pt x="6729730" y="749"/>
                </a:moveTo>
                <a:lnTo>
                  <a:pt x="7120292" y="749"/>
                </a:lnTo>
                <a:cubicBezTo>
                  <a:pt x="7174219" y="749"/>
                  <a:pt x="7217936" y="49997"/>
                  <a:pt x="7217936" y="110749"/>
                </a:cubicBezTo>
                <a:lnTo>
                  <a:pt x="7217936" y="4141240"/>
                </a:lnTo>
                <a:cubicBezTo>
                  <a:pt x="7217936" y="4201991"/>
                  <a:pt x="7174219" y="4251239"/>
                  <a:pt x="7120292" y="4251239"/>
                </a:cubicBezTo>
                <a:lnTo>
                  <a:pt x="6729730" y="4251239"/>
                </a:lnTo>
                <a:cubicBezTo>
                  <a:pt x="6675803" y="4251239"/>
                  <a:pt x="6632087" y="4201991"/>
                  <a:pt x="6632087" y="4141240"/>
                </a:cubicBezTo>
                <a:lnTo>
                  <a:pt x="6632087" y="110749"/>
                </a:lnTo>
                <a:cubicBezTo>
                  <a:pt x="6632087" y="49997"/>
                  <a:pt x="6675803" y="749"/>
                  <a:pt x="6729730" y="749"/>
                </a:cubicBezTo>
                <a:close/>
                <a:moveTo>
                  <a:pt x="924393" y="749"/>
                </a:moveTo>
                <a:lnTo>
                  <a:pt x="1314955" y="749"/>
                </a:lnTo>
                <a:cubicBezTo>
                  <a:pt x="1368883" y="749"/>
                  <a:pt x="1412599" y="49997"/>
                  <a:pt x="1412599" y="110749"/>
                </a:cubicBezTo>
                <a:lnTo>
                  <a:pt x="1412599" y="1584550"/>
                </a:lnTo>
                <a:cubicBezTo>
                  <a:pt x="1412599" y="1645302"/>
                  <a:pt x="1368883" y="1694550"/>
                  <a:pt x="1314955" y="1694550"/>
                </a:cubicBezTo>
                <a:lnTo>
                  <a:pt x="924393" y="1694550"/>
                </a:lnTo>
                <a:cubicBezTo>
                  <a:pt x="870466" y="1694550"/>
                  <a:pt x="826749" y="1645302"/>
                  <a:pt x="826749" y="1584550"/>
                </a:cubicBezTo>
                <a:lnTo>
                  <a:pt x="826749" y="110749"/>
                </a:lnTo>
                <a:cubicBezTo>
                  <a:pt x="826749" y="49997"/>
                  <a:pt x="870466" y="749"/>
                  <a:pt x="924393" y="749"/>
                </a:cubicBezTo>
                <a:close/>
                <a:moveTo>
                  <a:pt x="2558099" y="748"/>
                </a:moveTo>
                <a:lnTo>
                  <a:pt x="2948661" y="748"/>
                </a:lnTo>
                <a:cubicBezTo>
                  <a:pt x="3002588" y="748"/>
                  <a:pt x="3046305" y="49996"/>
                  <a:pt x="3046305" y="110747"/>
                </a:cubicBezTo>
                <a:lnTo>
                  <a:pt x="3046305" y="2238586"/>
                </a:lnTo>
                <a:cubicBezTo>
                  <a:pt x="3046305" y="2299336"/>
                  <a:pt x="3002588" y="2348585"/>
                  <a:pt x="2948661" y="2348585"/>
                </a:cubicBezTo>
                <a:lnTo>
                  <a:pt x="2558099" y="2348585"/>
                </a:lnTo>
                <a:cubicBezTo>
                  <a:pt x="2504172" y="2348585"/>
                  <a:pt x="2460455" y="2299336"/>
                  <a:pt x="2460455" y="2238586"/>
                </a:cubicBezTo>
                <a:lnTo>
                  <a:pt x="2460455" y="110747"/>
                </a:lnTo>
                <a:cubicBezTo>
                  <a:pt x="2460455" y="49996"/>
                  <a:pt x="2504172" y="748"/>
                  <a:pt x="2558099" y="748"/>
                </a:cubicBezTo>
                <a:close/>
                <a:moveTo>
                  <a:pt x="4214991" y="747"/>
                </a:moveTo>
                <a:lnTo>
                  <a:pt x="4605551" y="747"/>
                </a:lnTo>
                <a:cubicBezTo>
                  <a:pt x="4659479" y="747"/>
                  <a:pt x="4703195" y="49995"/>
                  <a:pt x="4703195" y="110746"/>
                </a:cubicBezTo>
                <a:lnTo>
                  <a:pt x="4703195" y="3011536"/>
                </a:lnTo>
                <a:cubicBezTo>
                  <a:pt x="4703195" y="3072288"/>
                  <a:pt x="4659479" y="3121535"/>
                  <a:pt x="4605551" y="3121535"/>
                </a:cubicBezTo>
                <a:lnTo>
                  <a:pt x="4214991" y="3121535"/>
                </a:lnTo>
                <a:cubicBezTo>
                  <a:pt x="4161063" y="3121535"/>
                  <a:pt x="4117347" y="3072288"/>
                  <a:pt x="4117347" y="3011536"/>
                </a:cubicBezTo>
                <a:lnTo>
                  <a:pt x="4117347" y="110746"/>
                </a:lnTo>
                <a:cubicBezTo>
                  <a:pt x="4117347" y="49995"/>
                  <a:pt x="4161063" y="747"/>
                  <a:pt x="4214991" y="747"/>
                </a:cubicBezTo>
                <a:close/>
                <a:moveTo>
                  <a:pt x="5871881" y="4"/>
                </a:moveTo>
                <a:lnTo>
                  <a:pt x="6262443" y="4"/>
                </a:lnTo>
                <a:cubicBezTo>
                  <a:pt x="6316370" y="4"/>
                  <a:pt x="6360087" y="49252"/>
                  <a:pt x="6360087" y="110003"/>
                </a:cubicBezTo>
                <a:lnTo>
                  <a:pt x="6360087" y="3902661"/>
                </a:lnTo>
                <a:cubicBezTo>
                  <a:pt x="6360087" y="3963413"/>
                  <a:pt x="6316370" y="4012661"/>
                  <a:pt x="6262443" y="4012661"/>
                </a:cubicBezTo>
                <a:lnTo>
                  <a:pt x="5871881" y="4012661"/>
                </a:lnTo>
                <a:cubicBezTo>
                  <a:pt x="5817955" y="4012661"/>
                  <a:pt x="5774237" y="3963413"/>
                  <a:pt x="5774237" y="3902661"/>
                </a:cubicBezTo>
                <a:lnTo>
                  <a:pt x="5774237" y="110003"/>
                </a:lnTo>
                <a:cubicBezTo>
                  <a:pt x="5774237" y="49252"/>
                  <a:pt x="5817955" y="4"/>
                  <a:pt x="5871881" y="4"/>
                </a:cubicBezTo>
                <a:close/>
                <a:moveTo>
                  <a:pt x="7558740" y="1"/>
                </a:moveTo>
                <a:lnTo>
                  <a:pt x="7949302" y="1"/>
                </a:lnTo>
                <a:cubicBezTo>
                  <a:pt x="8003229" y="1"/>
                  <a:pt x="8046946" y="49250"/>
                  <a:pt x="8046946" y="110002"/>
                </a:cubicBezTo>
                <a:lnTo>
                  <a:pt x="8046946" y="4750685"/>
                </a:lnTo>
                <a:cubicBezTo>
                  <a:pt x="8046946" y="4811436"/>
                  <a:pt x="8003229" y="4860684"/>
                  <a:pt x="7949302" y="4860684"/>
                </a:cubicBezTo>
                <a:lnTo>
                  <a:pt x="7558740" y="4860684"/>
                </a:lnTo>
                <a:cubicBezTo>
                  <a:pt x="7504813" y="4860684"/>
                  <a:pt x="7461096" y="4811436"/>
                  <a:pt x="7461096" y="4750685"/>
                </a:cubicBezTo>
                <a:lnTo>
                  <a:pt x="7461096" y="110002"/>
                </a:lnTo>
                <a:cubicBezTo>
                  <a:pt x="7461096" y="49250"/>
                  <a:pt x="7504813" y="1"/>
                  <a:pt x="7558740" y="1"/>
                </a:cubicBezTo>
                <a:close/>
                <a:moveTo>
                  <a:pt x="10845381" y="0"/>
                </a:moveTo>
                <a:lnTo>
                  <a:pt x="11235943" y="0"/>
                </a:lnTo>
                <a:cubicBezTo>
                  <a:pt x="11289870" y="0"/>
                  <a:pt x="11333587" y="49248"/>
                  <a:pt x="11333587" y="110000"/>
                </a:cubicBezTo>
                <a:lnTo>
                  <a:pt x="11333587" y="6311453"/>
                </a:lnTo>
                <a:cubicBezTo>
                  <a:pt x="11333587" y="6372205"/>
                  <a:pt x="11289870" y="6421453"/>
                  <a:pt x="11235943" y="6421453"/>
                </a:cubicBezTo>
                <a:lnTo>
                  <a:pt x="10845381" y="6421453"/>
                </a:lnTo>
                <a:cubicBezTo>
                  <a:pt x="10791454" y="6421453"/>
                  <a:pt x="10747737" y="6372205"/>
                  <a:pt x="10747737" y="6311453"/>
                </a:cubicBezTo>
                <a:lnTo>
                  <a:pt x="10747737" y="110000"/>
                </a:lnTo>
                <a:cubicBezTo>
                  <a:pt x="10747737" y="49248"/>
                  <a:pt x="10791454" y="0"/>
                  <a:pt x="10845381" y="0"/>
                </a:cubicBezTo>
                <a:close/>
                <a:moveTo>
                  <a:pt x="9211675" y="0"/>
                </a:moveTo>
                <a:lnTo>
                  <a:pt x="9602237" y="0"/>
                </a:lnTo>
                <a:cubicBezTo>
                  <a:pt x="9656164" y="0"/>
                  <a:pt x="9699881" y="49248"/>
                  <a:pt x="9699881" y="110000"/>
                </a:cubicBezTo>
                <a:lnTo>
                  <a:pt x="9699881" y="5612823"/>
                </a:lnTo>
                <a:cubicBezTo>
                  <a:pt x="9699881" y="5673574"/>
                  <a:pt x="9656164" y="5722822"/>
                  <a:pt x="9602237" y="5722822"/>
                </a:cubicBezTo>
                <a:lnTo>
                  <a:pt x="9211675" y="5722822"/>
                </a:lnTo>
                <a:cubicBezTo>
                  <a:pt x="9157748" y="5722822"/>
                  <a:pt x="9114031" y="5673574"/>
                  <a:pt x="9114031" y="5612823"/>
                </a:cubicBezTo>
                <a:lnTo>
                  <a:pt x="9114031" y="110000"/>
                </a:lnTo>
                <a:cubicBezTo>
                  <a:pt x="9114031" y="49248"/>
                  <a:pt x="9157748" y="0"/>
                  <a:pt x="9211675" y="0"/>
                </a:cubicBez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6CAA36-AA7B-1DF2-BDB7-4D199E85F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28" y="161925"/>
            <a:ext cx="8481060" cy="846455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B5FDD8-91CA-1B67-1ADC-4AF00F0C8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786" y="1640205"/>
            <a:ext cx="4247972" cy="4351338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Актуальность данной темы в условиях стремительного развития цифровых технологий и роста конкуренции в сфере автомобильной торговли эффективное управление данными становится ключевым фактором успеха любого автосалона и не только автосалонов, но и в </a:t>
            </a:r>
            <a:r>
              <a:rPr lang="ru-RU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принципи</a:t>
            </a:r>
            <a:r>
              <a:rPr lang="ru-RU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любой промышленности и не только ее. Современный автомобильный бизнес требует учета огромного количества информации: данных о клиентах, автомобилях (новых и с пробегом), заказах, поставщиках, финансовых операциях, сервисном обслуживании и маркетинговых активностях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30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8C5CF-0337-6A00-1DC9-694272D5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7734"/>
            <a:ext cx="8534400" cy="1507067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20AB9E-BF7C-5FEF-39F8-3D69DCC90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92200"/>
            <a:ext cx="8534400" cy="3615267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рабочую и упрощенную базу данных для автосалона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Сделать модель базы данных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предметную область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рабочую базу данных</a:t>
            </a:r>
          </a:p>
          <a:p>
            <a:endParaRPr lang="ru-RU" dirty="0"/>
          </a:p>
        </p:txBody>
      </p:sp>
      <p:pic>
        <p:nvPicPr>
          <p:cNvPr id="5" name="Рисунок 4" descr="Изображение выглядит как Детское искусство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284E1BCF-2A1C-A34E-B703-9353454B2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"/>
            <a:ext cx="687909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5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61F14B-4553-0479-CB45-D522918ED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131232"/>
            <a:ext cx="8534400" cy="1507067"/>
          </a:xfrm>
        </p:spPr>
        <p:txBody>
          <a:bodyPr/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1.5 Базы данных в торговле автомобилями</a:t>
            </a:r>
            <a:b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5235EE-4227-1129-C95C-8A2F0DA44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30188" y="1240365"/>
            <a:ext cx="8534400" cy="3615267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8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Базы данных играют центральную роль в современной автомобильной торговле, обеспечивая комплексное управление всеми бизнес-процессами автосалона. Они служат технологическим фундаментом для эффективной работы с информацией и принятия управленческих решений.</a:t>
            </a:r>
            <a:endParaRPr lang="ru-RU" sz="8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8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автомобильном бизнесе базы данных выполняют несколько критически важных функций. Прежде всего, они обеспечивают полный учет автомобильного парка, включая хранение технических характеристик, данных о комплектациях, текущем статусе транспортных средств и истории их обслуживания. Это позволяет оперативно получать актуальную информацию о каждом автомобиле в наличии.</a:t>
            </a:r>
            <a:endParaRPr lang="ru-RU" sz="8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 descr="Изображение выглядит как текст, машина, снимок экрана, транспортное средство&#10;&#10;Автоматически созданное описание">
            <a:extLst>
              <a:ext uri="{FF2B5EF4-FFF2-40B4-BE49-F238E27FC236}">
                <a16:creationId xmlns:a16="http://schemas.microsoft.com/office/drawing/2014/main" id="{A3155C3F-4B5F-D62F-82D1-9AA44506A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473" y="0"/>
            <a:ext cx="3744427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29586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E0F239-50A5-AFC7-F92A-4E4BA3596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СУБД</a:t>
            </a:r>
            <a:b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B307CA-C0A3-78B0-6E16-1D4098D35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07066"/>
            <a:ext cx="7353300" cy="372533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 — это одна из самых популярных реляционных СУБД с открытым исходным кодом, которая хорошо подходит для многих сценариев использования. Вот подробные причины, почему MySQL часто выбирают для реализации баз данных:</a:t>
            </a:r>
            <a:endParaRPr lang="ru-RU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Изображение выглядит как Графика, Шрифт, круг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15F6B5-DA5C-E368-80A3-D1E5922B9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0" y="753533"/>
            <a:ext cx="4260850" cy="426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24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E8FD2D-C2D8-10E5-EEF3-2C77F656B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12" y="118532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удобства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3D76A6-0057-5B1F-72A0-DC4F9A55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12" y="1244600"/>
            <a:ext cx="9297988" cy="4991100"/>
          </a:xfrm>
        </p:spPr>
        <p:txBody>
          <a:bodyPr/>
          <a:lstStyle/>
          <a:p>
            <a:r>
              <a:rPr lang="ru-RU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Надежность и стабильность</a:t>
            </a:r>
            <a:endParaRPr lang="en-US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Производительность</a:t>
            </a:r>
            <a:endParaRPr lang="en-US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Масштабируемость</a:t>
            </a:r>
            <a:endParaRPr lang="en-US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4. </a:t>
            </a:r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Простота использования и администрирования</a:t>
            </a:r>
            <a:endParaRPr lang="en-US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5. </a:t>
            </a:r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Безопасность</a:t>
            </a:r>
            <a:endParaRPr lang="en-US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1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 descr="Изображение выглядит как строительство, ночь, свет, улица&#10;&#10;Автоматически созданное описание">
            <a:extLst>
              <a:ext uri="{FF2B5EF4-FFF2-40B4-BE49-F238E27FC236}">
                <a16:creationId xmlns:a16="http://schemas.microsoft.com/office/drawing/2014/main" id="{9C572331-859F-291E-10F1-F52598539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-190500"/>
            <a:ext cx="4699000" cy="70485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36877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75FBBE-38EC-3111-75ED-8BEBF6FDB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10567988" cy="503768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</a:p>
        </p:txBody>
      </p:sp>
      <p:pic>
        <p:nvPicPr>
          <p:cNvPr id="22" name="Рисунок 21" descr="Изображение выглядит как текст, снимок экрана, диаграмма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823B20A9-CFA3-75EE-3E63-C2840B551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3768"/>
            <a:ext cx="10388600" cy="635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25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2000">
              <a:schemeClr val="bg1">
                <a:lumMod val="85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79000">
              <a:schemeClr val="bg2">
                <a:lumMod val="25000"/>
              </a:schemeClr>
            </a:gs>
            <a:gs pos="100000">
              <a:schemeClr val="bg2">
                <a:lumMod val="1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 descr="Изображение выглядит как электроника, бутылка, в помещении, свет&#10;&#10;Автоматически созданное описание">
            <a:extLst>
              <a:ext uri="{FF2B5EF4-FFF2-40B4-BE49-F238E27FC236}">
                <a16:creationId xmlns:a16="http://schemas.microsoft.com/office/drawing/2014/main" id="{8FB71784-E8A2-F4FD-0571-1C62BE684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" r="303"/>
          <a:stretch>
            <a:fillRect/>
          </a:stretch>
        </p:blipFill>
        <p:spPr>
          <a:xfrm>
            <a:off x="0" y="1851026"/>
            <a:ext cx="12200976" cy="5006974"/>
          </a:xfrm>
          <a:custGeom>
            <a:avLst/>
            <a:gdLst>
              <a:gd name="connsiteX0" fmla="*/ 11767684 w 12200976"/>
              <a:gd name="connsiteY0" fmla="*/ 3913614 h 5006974"/>
              <a:gd name="connsiteX1" fmla="*/ 12114315 w 12200976"/>
              <a:gd name="connsiteY1" fmla="*/ 3913614 h 5006974"/>
              <a:gd name="connsiteX2" fmla="*/ 12200976 w 12200976"/>
              <a:gd name="connsiteY2" fmla="*/ 4011826 h 5006974"/>
              <a:gd name="connsiteX3" fmla="*/ 12200976 w 12200976"/>
              <a:gd name="connsiteY3" fmla="*/ 4908763 h 5006974"/>
              <a:gd name="connsiteX4" fmla="*/ 12114315 w 12200976"/>
              <a:gd name="connsiteY4" fmla="*/ 5006974 h 5006974"/>
              <a:gd name="connsiteX5" fmla="*/ 11767684 w 12200976"/>
              <a:gd name="connsiteY5" fmla="*/ 5006974 h 5006974"/>
              <a:gd name="connsiteX6" fmla="*/ 11681023 w 12200976"/>
              <a:gd name="connsiteY6" fmla="*/ 4908763 h 5006974"/>
              <a:gd name="connsiteX7" fmla="*/ 11681023 w 12200976"/>
              <a:gd name="connsiteY7" fmla="*/ 4011826 h 5006974"/>
              <a:gd name="connsiteX8" fmla="*/ 11767684 w 12200976"/>
              <a:gd name="connsiteY8" fmla="*/ 3913614 h 5006974"/>
              <a:gd name="connsiteX9" fmla="*/ 11107284 w 12200976"/>
              <a:gd name="connsiteY9" fmla="*/ 3740902 h 5006974"/>
              <a:gd name="connsiteX10" fmla="*/ 11453915 w 12200976"/>
              <a:gd name="connsiteY10" fmla="*/ 3740902 h 5006974"/>
              <a:gd name="connsiteX11" fmla="*/ 11540576 w 12200976"/>
              <a:gd name="connsiteY11" fmla="*/ 3839113 h 5006974"/>
              <a:gd name="connsiteX12" fmla="*/ 11540576 w 12200976"/>
              <a:gd name="connsiteY12" fmla="*/ 4908763 h 5006974"/>
              <a:gd name="connsiteX13" fmla="*/ 11453915 w 12200976"/>
              <a:gd name="connsiteY13" fmla="*/ 5006974 h 5006974"/>
              <a:gd name="connsiteX14" fmla="*/ 11107284 w 12200976"/>
              <a:gd name="connsiteY14" fmla="*/ 5006974 h 5006974"/>
              <a:gd name="connsiteX15" fmla="*/ 11020623 w 12200976"/>
              <a:gd name="connsiteY15" fmla="*/ 4908763 h 5006974"/>
              <a:gd name="connsiteX16" fmla="*/ 11020623 w 12200976"/>
              <a:gd name="connsiteY16" fmla="*/ 3839113 h 5006974"/>
              <a:gd name="connsiteX17" fmla="*/ 11107284 w 12200976"/>
              <a:gd name="connsiteY17" fmla="*/ 3740902 h 5006974"/>
              <a:gd name="connsiteX18" fmla="*/ 10446884 w 12200976"/>
              <a:gd name="connsiteY18" fmla="*/ 3473197 h 5006974"/>
              <a:gd name="connsiteX19" fmla="*/ 10793515 w 12200976"/>
              <a:gd name="connsiteY19" fmla="*/ 3473197 h 5006974"/>
              <a:gd name="connsiteX20" fmla="*/ 10880176 w 12200976"/>
              <a:gd name="connsiteY20" fmla="*/ 3571410 h 5006974"/>
              <a:gd name="connsiteX21" fmla="*/ 10880176 w 12200976"/>
              <a:gd name="connsiteY21" fmla="*/ 4908763 h 5006974"/>
              <a:gd name="connsiteX22" fmla="*/ 10793515 w 12200976"/>
              <a:gd name="connsiteY22" fmla="*/ 5006974 h 5006974"/>
              <a:gd name="connsiteX23" fmla="*/ 10446884 w 12200976"/>
              <a:gd name="connsiteY23" fmla="*/ 5006974 h 5006974"/>
              <a:gd name="connsiteX24" fmla="*/ 10360223 w 12200976"/>
              <a:gd name="connsiteY24" fmla="*/ 4908763 h 5006974"/>
              <a:gd name="connsiteX25" fmla="*/ 10360223 w 12200976"/>
              <a:gd name="connsiteY25" fmla="*/ 3571410 h 5006974"/>
              <a:gd name="connsiteX26" fmla="*/ 10446884 w 12200976"/>
              <a:gd name="connsiteY26" fmla="*/ 3473197 h 5006974"/>
              <a:gd name="connsiteX27" fmla="*/ 9786484 w 12200976"/>
              <a:gd name="connsiteY27" fmla="*/ 3378205 h 5006974"/>
              <a:gd name="connsiteX28" fmla="*/ 10133115 w 12200976"/>
              <a:gd name="connsiteY28" fmla="*/ 3378205 h 5006974"/>
              <a:gd name="connsiteX29" fmla="*/ 10219776 w 12200976"/>
              <a:gd name="connsiteY29" fmla="*/ 3476418 h 5006974"/>
              <a:gd name="connsiteX30" fmla="*/ 10219776 w 12200976"/>
              <a:gd name="connsiteY30" fmla="*/ 4908763 h 5006974"/>
              <a:gd name="connsiteX31" fmla="*/ 10133115 w 12200976"/>
              <a:gd name="connsiteY31" fmla="*/ 5006974 h 5006974"/>
              <a:gd name="connsiteX32" fmla="*/ 9786484 w 12200976"/>
              <a:gd name="connsiteY32" fmla="*/ 5006974 h 5006974"/>
              <a:gd name="connsiteX33" fmla="*/ 9699824 w 12200976"/>
              <a:gd name="connsiteY33" fmla="*/ 4908763 h 5006974"/>
              <a:gd name="connsiteX34" fmla="*/ 9699824 w 12200976"/>
              <a:gd name="connsiteY34" fmla="*/ 3476418 h 5006974"/>
              <a:gd name="connsiteX35" fmla="*/ 9786484 w 12200976"/>
              <a:gd name="connsiteY35" fmla="*/ 3378205 h 5006974"/>
              <a:gd name="connsiteX36" fmla="*/ 9149989 w 12200976"/>
              <a:gd name="connsiteY36" fmla="*/ 3136408 h 5006974"/>
              <a:gd name="connsiteX37" fmla="*/ 9496620 w 12200976"/>
              <a:gd name="connsiteY37" fmla="*/ 3136408 h 5006974"/>
              <a:gd name="connsiteX38" fmla="*/ 9583281 w 12200976"/>
              <a:gd name="connsiteY38" fmla="*/ 3234619 h 5006974"/>
              <a:gd name="connsiteX39" fmla="*/ 9583281 w 12200976"/>
              <a:gd name="connsiteY39" fmla="*/ 4908763 h 5006974"/>
              <a:gd name="connsiteX40" fmla="*/ 9496620 w 12200976"/>
              <a:gd name="connsiteY40" fmla="*/ 5006974 h 5006974"/>
              <a:gd name="connsiteX41" fmla="*/ 9149989 w 12200976"/>
              <a:gd name="connsiteY41" fmla="*/ 5006974 h 5006974"/>
              <a:gd name="connsiteX42" fmla="*/ 9063329 w 12200976"/>
              <a:gd name="connsiteY42" fmla="*/ 4908763 h 5006974"/>
              <a:gd name="connsiteX43" fmla="*/ 9063329 w 12200976"/>
              <a:gd name="connsiteY43" fmla="*/ 3234619 h 5006974"/>
              <a:gd name="connsiteX44" fmla="*/ 9149989 w 12200976"/>
              <a:gd name="connsiteY44" fmla="*/ 3136408 h 5006974"/>
              <a:gd name="connsiteX45" fmla="*/ 8513495 w 12200976"/>
              <a:gd name="connsiteY45" fmla="*/ 2903246 h 5006974"/>
              <a:gd name="connsiteX46" fmla="*/ 8860125 w 12200976"/>
              <a:gd name="connsiteY46" fmla="*/ 2903246 h 5006974"/>
              <a:gd name="connsiteX47" fmla="*/ 8946787 w 12200976"/>
              <a:gd name="connsiteY47" fmla="*/ 3001458 h 5006974"/>
              <a:gd name="connsiteX48" fmla="*/ 8946787 w 12200976"/>
              <a:gd name="connsiteY48" fmla="*/ 4908763 h 5006974"/>
              <a:gd name="connsiteX49" fmla="*/ 8860125 w 12200976"/>
              <a:gd name="connsiteY49" fmla="*/ 5006974 h 5006974"/>
              <a:gd name="connsiteX50" fmla="*/ 8513495 w 12200976"/>
              <a:gd name="connsiteY50" fmla="*/ 5006974 h 5006974"/>
              <a:gd name="connsiteX51" fmla="*/ 8426834 w 12200976"/>
              <a:gd name="connsiteY51" fmla="*/ 4908763 h 5006974"/>
              <a:gd name="connsiteX52" fmla="*/ 8426834 w 12200976"/>
              <a:gd name="connsiteY52" fmla="*/ 3001458 h 5006974"/>
              <a:gd name="connsiteX53" fmla="*/ 8513495 w 12200976"/>
              <a:gd name="connsiteY53" fmla="*/ 2903246 h 5006974"/>
              <a:gd name="connsiteX54" fmla="*/ 7850108 w 12200976"/>
              <a:gd name="connsiteY54" fmla="*/ 2782347 h 5006974"/>
              <a:gd name="connsiteX55" fmla="*/ 8196738 w 12200976"/>
              <a:gd name="connsiteY55" fmla="*/ 2782347 h 5006974"/>
              <a:gd name="connsiteX56" fmla="*/ 8283399 w 12200976"/>
              <a:gd name="connsiteY56" fmla="*/ 2880559 h 5006974"/>
              <a:gd name="connsiteX57" fmla="*/ 8283399 w 12200976"/>
              <a:gd name="connsiteY57" fmla="*/ 4879977 h 5006974"/>
              <a:gd name="connsiteX58" fmla="*/ 8196738 w 12200976"/>
              <a:gd name="connsiteY58" fmla="*/ 4978189 h 5006974"/>
              <a:gd name="connsiteX59" fmla="*/ 7850108 w 12200976"/>
              <a:gd name="connsiteY59" fmla="*/ 4978189 h 5006974"/>
              <a:gd name="connsiteX60" fmla="*/ 7763447 w 12200976"/>
              <a:gd name="connsiteY60" fmla="*/ 4879977 h 5006974"/>
              <a:gd name="connsiteX61" fmla="*/ 7763447 w 12200976"/>
              <a:gd name="connsiteY61" fmla="*/ 2880559 h 5006974"/>
              <a:gd name="connsiteX62" fmla="*/ 7850108 w 12200976"/>
              <a:gd name="connsiteY62" fmla="*/ 2782347 h 5006974"/>
              <a:gd name="connsiteX63" fmla="*/ 7213613 w 12200976"/>
              <a:gd name="connsiteY63" fmla="*/ 2462829 h 5006974"/>
              <a:gd name="connsiteX64" fmla="*/ 7560244 w 12200976"/>
              <a:gd name="connsiteY64" fmla="*/ 2462829 h 5006974"/>
              <a:gd name="connsiteX65" fmla="*/ 7646905 w 12200976"/>
              <a:gd name="connsiteY65" fmla="*/ 2561040 h 5006974"/>
              <a:gd name="connsiteX66" fmla="*/ 7646905 w 12200976"/>
              <a:gd name="connsiteY66" fmla="*/ 4879977 h 5006974"/>
              <a:gd name="connsiteX67" fmla="*/ 7560244 w 12200976"/>
              <a:gd name="connsiteY67" fmla="*/ 4978189 h 5006974"/>
              <a:gd name="connsiteX68" fmla="*/ 7213613 w 12200976"/>
              <a:gd name="connsiteY68" fmla="*/ 4978189 h 5006974"/>
              <a:gd name="connsiteX69" fmla="*/ 7126952 w 12200976"/>
              <a:gd name="connsiteY69" fmla="*/ 4879977 h 5006974"/>
              <a:gd name="connsiteX70" fmla="*/ 7126952 w 12200976"/>
              <a:gd name="connsiteY70" fmla="*/ 2561040 h 5006974"/>
              <a:gd name="connsiteX71" fmla="*/ 7213613 w 12200976"/>
              <a:gd name="connsiteY71" fmla="*/ 2462829 h 5006974"/>
              <a:gd name="connsiteX72" fmla="*/ 6571140 w 12200976"/>
              <a:gd name="connsiteY72" fmla="*/ 2186488 h 5006974"/>
              <a:gd name="connsiteX73" fmla="*/ 6917772 w 12200976"/>
              <a:gd name="connsiteY73" fmla="*/ 2186488 h 5006974"/>
              <a:gd name="connsiteX74" fmla="*/ 7004433 w 12200976"/>
              <a:gd name="connsiteY74" fmla="*/ 2284700 h 5006974"/>
              <a:gd name="connsiteX75" fmla="*/ 7004433 w 12200976"/>
              <a:gd name="connsiteY75" fmla="*/ 4879977 h 5006974"/>
              <a:gd name="connsiteX76" fmla="*/ 6917772 w 12200976"/>
              <a:gd name="connsiteY76" fmla="*/ 4978189 h 5006974"/>
              <a:gd name="connsiteX77" fmla="*/ 6571140 w 12200976"/>
              <a:gd name="connsiteY77" fmla="*/ 4978189 h 5006974"/>
              <a:gd name="connsiteX78" fmla="*/ 6484480 w 12200976"/>
              <a:gd name="connsiteY78" fmla="*/ 4879977 h 5006974"/>
              <a:gd name="connsiteX79" fmla="*/ 6484480 w 12200976"/>
              <a:gd name="connsiteY79" fmla="*/ 2284700 h 5006974"/>
              <a:gd name="connsiteX80" fmla="*/ 6571140 w 12200976"/>
              <a:gd name="connsiteY80" fmla="*/ 2186488 h 5006974"/>
              <a:gd name="connsiteX81" fmla="*/ 5922693 w 12200976"/>
              <a:gd name="connsiteY81" fmla="*/ 1996505 h 5006974"/>
              <a:gd name="connsiteX82" fmla="*/ 6269324 w 12200976"/>
              <a:gd name="connsiteY82" fmla="*/ 1996505 h 5006974"/>
              <a:gd name="connsiteX83" fmla="*/ 6355985 w 12200976"/>
              <a:gd name="connsiteY83" fmla="*/ 2094716 h 5006974"/>
              <a:gd name="connsiteX84" fmla="*/ 6355985 w 12200976"/>
              <a:gd name="connsiteY84" fmla="*/ 4879977 h 5006974"/>
              <a:gd name="connsiteX85" fmla="*/ 6269324 w 12200976"/>
              <a:gd name="connsiteY85" fmla="*/ 4978189 h 5006974"/>
              <a:gd name="connsiteX86" fmla="*/ 5922693 w 12200976"/>
              <a:gd name="connsiteY86" fmla="*/ 4978189 h 5006974"/>
              <a:gd name="connsiteX87" fmla="*/ 5836032 w 12200976"/>
              <a:gd name="connsiteY87" fmla="*/ 4879977 h 5006974"/>
              <a:gd name="connsiteX88" fmla="*/ 5836032 w 12200976"/>
              <a:gd name="connsiteY88" fmla="*/ 2094716 h 5006974"/>
              <a:gd name="connsiteX89" fmla="*/ 5922693 w 12200976"/>
              <a:gd name="connsiteY89" fmla="*/ 1996505 h 5006974"/>
              <a:gd name="connsiteX90" fmla="*/ 5274245 w 12200976"/>
              <a:gd name="connsiteY90" fmla="*/ 1694257 h 5006974"/>
              <a:gd name="connsiteX91" fmla="*/ 5620876 w 12200976"/>
              <a:gd name="connsiteY91" fmla="*/ 1694257 h 5006974"/>
              <a:gd name="connsiteX92" fmla="*/ 5707537 w 12200976"/>
              <a:gd name="connsiteY92" fmla="*/ 1792469 h 5006974"/>
              <a:gd name="connsiteX93" fmla="*/ 5707537 w 12200976"/>
              <a:gd name="connsiteY93" fmla="*/ 4879977 h 5006974"/>
              <a:gd name="connsiteX94" fmla="*/ 5620876 w 12200976"/>
              <a:gd name="connsiteY94" fmla="*/ 4978190 h 5006974"/>
              <a:gd name="connsiteX95" fmla="*/ 5274245 w 12200976"/>
              <a:gd name="connsiteY95" fmla="*/ 4978190 h 5006974"/>
              <a:gd name="connsiteX96" fmla="*/ 5187584 w 12200976"/>
              <a:gd name="connsiteY96" fmla="*/ 4879977 h 5006974"/>
              <a:gd name="connsiteX97" fmla="*/ 5187584 w 12200976"/>
              <a:gd name="connsiteY97" fmla="*/ 1792469 h 5006974"/>
              <a:gd name="connsiteX98" fmla="*/ 5274245 w 12200976"/>
              <a:gd name="connsiteY98" fmla="*/ 1694257 h 5006974"/>
              <a:gd name="connsiteX99" fmla="*/ 4625797 w 12200976"/>
              <a:gd name="connsiteY99" fmla="*/ 1400646 h 5006974"/>
              <a:gd name="connsiteX100" fmla="*/ 4972428 w 12200976"/>
              <a:gd name="connsiteY100" fmla="*/ 1400646 h 5006974"/>
              <a:gd name="connsiteX101" fmla="*/ 5059089 w 12200976"/>
              <a:gd name="connsiteY101" fmla="*/ 1498857 h 5006974"/>
              <a:gd name="connsiteX102" fmla="*/ 5059089 w 12200976"/>
              <a:gd name="connsiteY102" fmla="*/ 4879978 h 5006974"/>
              <a:gd name="connsiteX103" fmla="*/ 4972428 w 12200976"/>
              <a:gd name="connsiteY103" fmla="*/ 4978190 h 5006974"/>
              <a:gd name="connsiteX104" fmla="*/ 4625797 w 12200976"/>
              <a:gd name="connsiteY104" fmla="*/ 4978190 h 5006974"/>
              <a:gd name="connsiteX105" fmla="*/ 4539136 w 12200976"/>
              <a:gd name="connsiteY105" fmla="*/ 4879978 h 5006974"/>
              <a:gd name="connsiteX106" fmla="*/ 4539136 w 12200976"/>
              <a:gd name="connsiteY106" fmla="*/ 1498857 h 5006974"/>
              <a:gd name="connsiteX107" fmla="*/ 4625797 w 12200976"/>
              <a:gd name="connsiteY107" fmla="*/ 1400646 h 5006974"/>
              <a:gd name="connsiteX108" fmla="*/ 3977349 w 12200976"/>
              <a:gd name="connsiteY108" fmla="*/ 1308892 h 5006974"/>
              <a:gd name="connsiteX109" fmla="*/ 4323980 w 12200976"/>
              <a:gd name="connsiteY109" fmla="*/ 1308892 h 5006974"/>
              <a:gd name="connsiteX110" fmla="*/ 4410641 w 12200976"/>
              <a:gd name="connsiteY110" fmla="*/ 1407103 h 5006974"/>
              <a:gd name="connsiteX111" fmla="*/ 4410641 w 12200976"/>
              <a:gd name="connsiteY111" fmla="*/ 4879978 h 5006974"/>
              <a:gd name="connsiteX112" fmla="*/ 4323980 w 12200976"/>
              <a:gd name="connsiteY112" fmla="*/ 4978190 h 5006974"/>
              <a:gd name="connsiteX113" fmla="*/ 3977349 w 12200976"/>
              <a:gd name="connsiteY113" fmla="*/ 4978190 h 5006974"/>
              <a:gd name="connsiteX114" fmla="*/ 3890688 w 12200976"/>
              <a:gd name="connsiteY114" fmla="*/ 4879978 h 5006974"/>
              <a:gd name="connsiteX115" fmla="*/ 3890688 w 12200976"/>
              <a:gd name="connsiteY115" fmla="*/ 1407103 h 5006974"/>
              <a:gd name="connsiteX116" fmla="*/ 3977349 w 12200976"/>
              <a:gd name="connsiteY116" fmla="*/ 1308892 h 5006974"/>
              <a:gd name="connsiteX117" fmla="*/ 3328901 w 12200976"/>
              <a:gd name="connsiteY117" fmla="*/ 994771 h 5006974"/>
              <a:gd name="connsiteX118" fmla="*/ 3675532 w 12200976"/>
              <a:gd name="connsiteY118" fmla="*/ 994771 h 5006974"/>
              <a:gd name="connsiteX119" fmla="*/ 3762193 w 12200976"/>
              <a:gd name="connsiteY119" fmla="*/ 1092983 h 5006974"/>
              <a:gd name="connsiteX120" fmla="*/ 3762193 w 12200976"/>
              <a:gd name="connsiteY120" fmla="*/ 4879978 h 5006974"/>
              <a:gd name="connsiteX121" fmla="*/ 3675532 w 12200976"/>
              <a:gd name="connsiteY121" fmla="*/ 4978190 h 5006974"/>
              <a:gd name="connsiteX122" fmla="*/ 3328901 w 12200976"/>
              <a:gd name="connsiteY122" fmla="*/ 4978190 h 5006974"/>
              <a:gd name="connsiteX123" fmla="*/ 3242240 w 12200976"/>
              <a:gd name="connsiteY123" fmla="*/ 4879978 h 5006974"/>
              <a:gd name="connsiteX124" fmla="*/ 3242240 w 12200976"/>
              <a:gd name="connsiteY124" fmla="*/ 1092983 h 5006974"/>
              <a:gd name="connsiteX125" fmla="*/ 3328901 w 12200976"/>
              <a:gd name="connsiteY125" fmla="*/ 994771 h 5006974"/>
              <a:gd name="connsiteX126" fmla="*/ 2680453 w 12200976"/>
              <a:gd name="connsiteY126" fmla="*/ 761609 h 5006974"/>
              <a:gd name="connsiteX127" fmla="*/ 3027084 w 12200976"/>
              <a:gd name="connsiteY127" fmla="*/ 761609 h 5006974"/>
              <a:gd name="connsiteX128" fmla="*/ 3113745 w 12200976"/>
              <a:gd name="connsiteY128" fmla="*/ 859820 h 5006974"/>
              <a:gd name="connsiteX129" fmla="*/ 3113745 w 12200976"/>
              <a:gd name="connsiteY129" fmla="*/ 4879978 h 5006974"/>
              <a:gd name="connsiteX130" fmla="*/ 3027084 w 12200976"/>
              <a:gd name="connsiteY130" fmla="*/ 4978190 h 5006974"/>
              <a:gd name="connsiteX131" fmla="*/ 2680453 w 12200976"/>
              <a:gd name="connsiteY131" fmla="*/ 4978190 h 5006974"/>
              <a:gd name="connsiteX132" fmla="*/ 2593792 w 12200976"/>
              <a:gd name="connsiteY132" fmla="*/ 4879978 h 5006974"/>
              <a:gd name="connsiteX133" fmla="*/ 2593792 w 12200976"/>
              <a:gd name="connsiteY133" fmla="*/ 859820 h 5006974"/>
              <a:gd name="connsiteX134" fmla="*/ 2680453 w 12200976"/>
              <a:gd name="connsiteY134" fmla="*/ 761609 h 5006974"/>
              <a:gd name="connsiteX135" fmla="*/ 2032005 w 12200976"/>
              <a:gd name="connsiteY135" fmla="*/ 554354 h 5006974"/>
              <a:gd name="connsiteX136" fmla="*/ 2378636 w 12200976"/>
              <a:gd name="connsiteY136" fmla="*/ 554354 h 5006974"/>
              <a:gd name="connsiteX137" fmla="*/ 2465297 w 12200976"/>
              <a:gd name="connsiteY137" fmla="*/ 652565 h 5006974"/>
              <a:gd name="connsiteX138" fmla="*/ 2465297 w 12200976"/>
              <a:gd name="connsiteY138" fmla="*/ 4879978 h 5006974"/>
              <a:gd name="connsiteX139" fmla="*/ 2378636 w 12200976"/>
              <a:gd name="connsiteY139" fmla="*/ 4978190 h 5006974"/>
              <a:gd name="connsiteX140" fmla="*/ 2032005 w 12200976"/>
              <a:gd name="connsiteY140" fmla="*/ 4978190 h 5006974"/>
              <a:gd name="connsiteX141" fmla="*/ 1945344 w 12200976"/>
              <a:gd name="connsiteY141" fmla="*/ 4879978 h 5006974"/>
              <a:gd name="connsiteX142" fmla="*/ 1945344 w 12200976"/>
              <a:gd name="connsiteY142" fmla="*/ 652565 h 5006974"/>
              <a:gd name="connsiteX143" fmla="*/ 2032005 w 12200976"/>
              <a:gd name="connsiteY143" fmla="*/ 554354 h 5006974"/>
              <a:gd name="connsiteX144" fmla="*/ 1383557 w 12200976"/>
              <a:gd name="connsiteY144" fmla="*/ 398912 h 5006974"/>
              <a:gd name="connsiteX145" fmla="*/ 1730188 w 12200976"/>
              <a:gd name="connsiteY145" fmla="*/ 398912 h 5006974"/>
              <a:gd name="connsiteX146" fmla="*/ 1816849 w 12200976"/>
              <a:gd name="connsiteY146" fmla="*/ 497124 h 5006974"/>
              <a:gd name="connsiteX147" fmla="*/ 1816849 w 12200976"/>
              <a:gd name="connsiteY147" fmla="*/ 4879978 h 5006974"/>
              <a:gd name="connsiteX148" fmla="*/ 1730188 w 12200976"/>
              <a:gd name="connsiteY148" fmla="*/ 4978190 h 5006974"/>
              <a:gd name="connsiteX149" fmla="*/ 1383557 w 12200976"/>
              <a:gd name="connsiteY149" fmla="*/ 4978190 h 5006974"/>
              <a:gd name="connsiteX150" fmla="*/ 1296896 w 12200976"/>
              <a:gd name="connsiteY150" fmla="*/ 4879978 h 5006974"/>
              <a:gd name="connsiteX151" fmla="*/ 1296896 w 12200976"/>
              <a:gd name="connsiteY151" fmla="*/ 497124 h 5006974"/>
              <a:gd name="connsiteX152" fmla="*/ 1383557 w 12200976"/>
              <a:gd name="connsiteY152" fmla="*/ 398912 h 5006974"/>
              <a:gd name="connsiteX153" fmla="*/ 735109 w 12200976"/>
              <a:gd name="connsiteY153" fmla="*/ 234835 h 5006974"/>
              <a:gd name="connsiteX154" fmla="*/ 1081740 w 12200976"/>
              <a:gd name="connsiteY154" fmla="*/ 234835 h 5006974"/>
              <a:gd name="connsiteX155" fmla="*/ 1168401 w 12200976"/>
              <a:gd name="connsiteY155" fmla="*/ 333047 h 5006974"/>
              <a:gd name="connsiteX156" fmla="*/ 1168401 w 12200976"/>
              <a:gd name="connsiteY156" fmla="*/ 4879978 h 5006974"/>
              <a:gd name="connsiteX157" fmla="*/ 1081740 w 12200976"/>
              <a:gd name="connsiteY157" fmla="*/ 4978190 h 5006974"/>
              <a:gd name="connsiteX158" fmla="*/ 735109 w 12200976"/>
              <a:gd name="connsiteY158" fmla="*/ 4978190 h 5006974"/>
              <a:gd name="connsiteX159" fmla="*/ 648448 w 12200976"/>
              <a:gd name="connsiteY159" fmla="*/ 4879978 h 5006974"/>
              <a:gd name="connsiteX160" fmla="*/ 648448 w 12200976"/>
              <a:gd name="connsiteY160" fmla="*/ 333047 h 5006974"/>
              <a:gd name="connsiteX161" fmla="*/ 735109 w 12200976"/>
              <a:gd name="connsiteY161" fmla="*/ 234835 h 5006974"/>
              <a:gd name="connsiteX162" fmla="*/ 86661 w 12200976"/>
              <a:gd name="connsiteY162" fmla="*/ 0 h 5006974"/>
              <a:gd name="connsiteX163" fmla="*/ 433292 w 12200976"/>
              <a:gd name="connsiteY163" fmla="*/ 0 h 5006974"/>
              <a:gd name="connsiteX164" fmla="*/ 519953 w 12200976"/>
              <a:gd name="connsiteY164" fmla="*/ 98212 h 5006974"/>
              <a:gd name="connsiteX165" fmla="*/ 519953 w 12200976"/>
              <a:gd name="connsiteY165" fmla="*/ 4879978 h 5006974"/>
              <a:gd name="connsiteX166" fmla="*/ 433292 w 12200976"/>
              <a:gd name="connsiteY166" fmla="*/ 4978190 h 5006974"/>
              <a:gd name="connsiteX167" fmla="*/ 86661 w 12200976"/>
              <a:gd name="connsiteY167" fmla="*/ 4978190 h 5006974"/>
              <a:gd name="connsiteX168" fmla="*/ 0 w 12200976"/>
              <a:gd name="connsiteY168" fmla="*/ 4879978 h 5006974"/>
              <a:gd name="connsiteX169" fmla="*/ 0 w 12200976"/>
              <a:gd name="connsiteY169" fmla="*/ 98212 h 5006974"/>
              <a:gd name="connsiteX170" fmla="*/ 86661 w 12200976"/>
              <a:gd name="connsiteY170" fmla="*/ 0 h 500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12200976" h="5006974">
                <a:moveTo>
                  <a:pt x="11767684" y="3913614"/>
                </a:moveTo>
                <a:lnTo>
                  <a:pt x="12114315" y="3913614"/>
                </a:lnTo>
                <a:cubicBezTo>
                  <a:pt x="12162177" y="3913614"/>
                  <a:pt x="12200976" y="3957585"/>
                  <a:pt x="12200976" y="4011826"/>
                </a:cubicBezTo>
                <a:lnTo>
                  <a:pt x="12200976" y="4908763"/>
                </a:lnTo>
                <a:cubicBezTo>
                  <a:pt x="12200976" y="4963004"/>
                  <a:pt x="12162177" y="5006974"/>
                  <a:pt x="12114315" y="5006974"/>
                </a:cubicBezTo>
                <a:lnTo>
                  <a:pt x="11767684" y="5006974"/>
                </a:lnTo>
                <a:cubicBezTo>
                  <a:pt x="11719822" y="5006974"/>
                  <a:pt x="11681023" y="4963004"/>
                  <a:pt x="11681023" y="4908763"/>
                </a:cubicBezTo>
                <a:lnTo>
                  <a:pt x="11681023" y="4011826"/>
                </a:lnTo>
                <a:cubicBezTo>
                  <a:pt x="11681023" y="3957585"/>
                  <a:pt x="11719822" y="3913614"/>
                  <a:pt x="11767684" y="3913614"/>
                </a:cubicBezTo>
                <a:close/>
                <a:moveTo>
                  <a:pt x="11107284" y="3740902"/>
                </a:moveTo>
                <a:lnTo>
                  <a:pt x="11453915" y="3740902"/>
                </a:lnTo>
                <a:cubicBezTo>
                  <a:pt x="11501777" y="3740902"/>
                  <a:pt x="11540576" y="3784872"/>
                  <a:pt x="11540576" y="3839113"/>
                </a:cubicBezTo>
                <a:lnTo>
                  <a:pt x="11540576" y="4908763"/>
                </a:lnTo>
                <a:cubicBezTo>
                  <a:pt x="11540576" y="4963004"/>
                  <a:pt x="11501777" y="5006974"/>
                  <a:pt x="11453915" y="5006974"/>
                </a:cubicBezTo>
                <a:lnTo>
                  <a:pt x="11107284" y="5006974"/>
                </a:lnTo>
                <a:cubicBezTo>
                  <a:pt x="11059422" y="5006974"/>
                  <a:pt x="11020623" y="4963004"/>
                  <a:pt x="11020623" y="4908763"/>
                </a:cubicBezTo>
                <a:lnTo>
                  <a:pt x="11020623" y="3839113"/>
                </a:lnTo>
                <a:cubicBezTo>
                  <a:pt x="11020623" y="3784872"/>
                  <a:pt x="11059422" y="3740902"/>
                  <a:pt x="11107284" y="3740902"/>
                </a:cubicBezTo>
                <a:close/>
                <a:moveTo>
                  <a:pt x="10446884" y="3473197"/>
                </a:moveTo>
                <a:lnTo>
                  <a:pt x="10793515" y="3473197"/>
                </a:lnTo>
                <a:cubicBezTo>
                  <a:pt x="10841377" y="3473197"/>
                  <a:pt x="10880176" y="3517168"/>
                  <a:pt x="10880176" y="3571410"/>
                </a:cubicBezTo>
                <a:lnTo>
                  <a:pt x="10880176" y="4908763"/>
                </a:lnTo>
                <a:cubicBezTo>
                  <a:pt x="10880176" y="4963004"/>
                  <a:pt x="10841377" y="5006974"/>
                  <a:pt x="10793515" y="5006974"/>
                </a:cubicBezTo>
                <a:lnTo>
                  <a:pt x="10446884" y="5006974"/>
                </a:lnTo>
                <a:cubicBezTo>
                  <a:pt x="10399022" y="5006974"/>
                  <a:pt x="10360223" y="4963004"/>
                  <a:pt x="10360223" y="4908763"/>
                </a:cubicBezTo>
                <a:lnTo>
                  <a:pt x="10360223" y="3571410"/>
                </a:lnTo>
                <a:cubicBezTo>
                  <a:pt x="10360223" y="3517168"/>
                  <a:pt x="10399022" y="3473197"/>
                  <a:pt x="10446884" y="3473197"/>
                </a:cubicBezTo>
                <a:close/>
                <a:moveTo>
                  <a:pt x="9786484" y="3378205"/>
                </a:moveTo>
                <a:lnTo>
                  <a:pt x="10133115" y="3378205"/>
                </a:lnTo>
                <a:cubicBezTo>
                  <a:pt x="10180977" y="3378205"/>
                  <a:pt x="10219776" y="3422176"/>
                  <a:pt x="10219776" y="3476418"/>
                </a:cubicBezTo>
                <a:lnTo>
                  <a:pt x="10219776" y="4908763"/>
                </a:lnTo>
                <a:cubicBezTo>
                  <a:pt x="10219776" y="4963004"/>
                  <a:pt x="10180977" y="5006974"/>
                  <a:pt x="10133115" y="5006974"/>
                </a:cubicBezTo>
                <a:lnTo>
                  <a:pt x="9786484" y="5006974"/>
                </a:lnTo>
                <a:cubicBezTo>
                  <a:pt x="9738622" y="5006974"/>
                  <a:pt x="9699824" y="4963004"/>
                  <a:pt x="9699824" y="4908763"/>
                </a:cubicBezTo>
                <a:lnTo>
                  <a:pt x="9699824" y="3476418"/>
                </a:lnTo>
                <a:cubicBezTo>
                  <a:pt x="9699824" y="3422176"/>
                  <a:pt x="9738622" y="3378205"/>
                  <a:pt x="9786484" y="3378205"/>
                </a:cubicBezTo>
                <a:close/>
                <a:moveTo>
                  <a:pt x="9149989" y="3136408"/>
                </a:moveTo>
                <a:lnTo>
                  <a:pt x="9496620" y="3136408"/>
                </a:lnTo>
                <a:cubicBezTo>
                  <a:pt x="9544483" y="3136408"/>
                  <a:pt x="9583281" y="3180379"/>
                  <a:pt x="9583281" y="3234619"/>
                </a:cubicBezTo>
                <a:lnTo>
                  <a:pt x="9583281" y="4908763"/>
                </a:lnTo>
                <a:cubicBezTo>
                  <a:pt x="9583281" y="4963004"/>
                  <a:pt x="9544483" y="5006974"/>
                  <a:pt x="9496620" y="5006974"/>
                </a:cubicBezTo>
                <a:lnTo>
                  <a:pt x="9149989" y="5006974"/>
                </a:lnTo>
                <a:cubicBezTo>
                  <a:pt x="9102128" y="5006974"/>
                  <a:pt x="9063329" y="4963004"/>
                  <a:pt x="9063329" y="4908763"/>
                </a:cubicBezTo>
                <a:lnTo>
                  <a:pt x="9063329" y="3234619"/>
                </a:lnTo>
                <a:cubicBezTo>
                  <a:pt x="9063329" y="3180379"/>
                  <a:pt x="9102128" y="3136408"/>
                  <a:pt x="9149989" y="3136408"/>
                </a:cubicBezTo>
                <a:close/>
                <a:moveTo>
                  <a:pt x="8513495" y="2903246"/>
                </a:moveTo>
                <a:lnTo>
                  <a:pt x="8860125" y="2903246"/>
                </a:lnTo>
                <a:cubicBezTo>
                  <a:pt x="8907987" y="2903246"/>
                  <a:pt x="8946787" y="2947216"/>
                  <a:pt x="8946787" y="3001458"/>
                </a:cubicBezTo>
                <a:lnTo>
                  <a:pt x="8946787" y="4908763"/>
                </a:lnTo>
                <a:cubicBezTo>
                  <a:pt x="8946787" y="4963004"/>
                  <a:pt x="8907987" y="5006974"/>
                  <a:pt x="8860125" y="5006974"/>
                </a:cubicBezTo>
                <a:lnTo>
                  <a:pt x="8513495" y="5006974"/>
                </a:lnTo>
                <a:cubicBezTo>
                  <a:pt x="8465632" y="5006974"/>
                  <a:pt x="8426834" y="4963004"/>
                  <a:pt x="8426834" y="4908763"/>
                </a:cubicBezTo>
                <a:lnTo>
                  <a:pt x="8426834" y="3001458"/>
                </a:lnTo>
                <a:cubicBezTo>
                  <a:pt x="8426834" y="2947216"/>
                  <a:pt x="8465632" y="2903246"/>
                  <a:pt x="8513495" y="2903246"/>
                </a:cubicBezTo>
                <a:close/>
                <a:moveTo>
                  <a:pt x="7850108" y="2782347"/>
                </a:moveTo>
                <a:lnTo>
                  <a:pt x="8196738" y="2782347"/>
                </a:lnTo>
                <a:cubicBezTo>
                  <a:pt x="8244600" y="2782347"/>
                  <a:pt x="8283399" y="2826318"/>
                  <a:pt x="8283399" y="2880559"/>
                </a:cubicBezTo>
                <a:lnTo>
                  <a:pt x="8283399" y="4879977"/>
                </a:lnTo>
                <a:cubicBezTo>
                  <a:pt x="8283399" y="4934218"/>
                  <a:pt x="8244600" y="4978189"/>
                  <a:pt x="8196738" y="4978189"/>
                </a:cubicBezTo>
                <a:lnTo>
                  <a:pt x="7850108" y="4978189"/>
                </a:lnTo>
                <a:cubicBezTo>
                  <a:pt x="7802246" y="4978189"/>
                  <a:pt x="7763447" y="4934218"/>
                  <a:pt x="7763447" y="4879977"/>
                </a:cubicBezTo>
                <a:lnTo>
                  <a:pt x="7763447" y="2880559"/>
                </a:lnTo>
                <a:cubicBezTo>
                  <a:pt x="7763447" y="2826318"/>
                  <a:pt x="7802246" y="2782347"/>
                  <a:pt x="7850108" y="2782347"/>
                </a:cubicBezTo>
                <a:close/>
                <a:moveTo>
                  <a:pt x="7213613" y="2462829"/>
                </a:moveTo>
                <a:lnTo>
                  <a:pt x="7560244" y="2462829"/>
                </a:lnTo>
                <a:cubicBezTo>
                  <a:pt x="7608106" y="2462829"/>
                  <a:pt x="7646905" y="2506799"/>
                  <a:pt x="7646905" y="2561040"/>
                </a:cubicBezTo>
                <a:lnTo>
                  <a:pt x="7646905" y="4879977"/>
                </a:lnTo>
                <a:cubicBezTo>
                  <a:pt x="7646905" y="4934218"/>
                  <a:pt x="7608106" y="4978189"/>
                  <a:pt x="7560244" y="4978189"/>
                </a:cubicBezTo>
                <a:lnTo>
                  <a:pt x="7213613" y="4978189"/>
                </a:lnTo>
                <a:cubicBezTo>
                  <a:pt x="7165751" y="4978189"/>
                  <a:pt x="7126952" y="4934218"/>
                  <a:pt x="7126952" y="4879977"/>
                </a:cubicBezTo>
                <a:lnTo>
                  <a:pt x="7126952" y="2561040"/>
                </a:lnTo>
                <a:cubicBezTo>
                  <a:pt x="7126952" y="2506799"/>
                  <a:pt x="7165751" y="2462829"/>
                  <a:pt x="7213613" y="2462829"/>
                </a:cubicBezTo>
                <a:close/>
                <a:moveTo>
                  <a:pt x="6571140" y="2186488"/>
                </a:moveTo>
                <a:lnTo>
                  <a:pt x="6917772" y="2186488"/>
                </a:lnTo>
                <a:cubicBezTo>
                  <a:pt x="6965634" y="2186488"/>
                  <a:pt x="7004433" y="2230459"/>
                  <a:pt x="7004433" y="2284700"/>
                </a:cubicBezTo>
                <a:lnTo>
                  <a:pt x="7004433" y="4879977"/>
                </a:lnTo>
                <a:cubicBezTo>
                  <a:pt x="7004433" y="4934218"/>
                  <a:pt x="6965634" y="4978189"/>
                  <a:pt x="6917772" y="4978189"/>
                </a:cubicBezTo>
                <a:lnTo>
                  <a:pt x="6571140" y="4978189"/>
                </a:lnTo>
                <a:cubicBezTo>
                  <a:pt x="6523279" y="4978189"/>
                  <a:pt x="6484480" y="4934218"/>
                  <a:pt x="6484480" y="4879977"/>
                </a:cubicBezTo>
                <a:lnTo>
                  <a:pt x="6484480" y="2284700"/>
                </a:lnTo>
                <a:cubicBezTo>
                  <a:pt x="6484480" y="2230459"/>
                  <a:pt x="6523279" y="2186488"/>
                  <a:pt x="6571140" y="2186488"/>
                </a:cubicBezTo>
                <a:close/>
                <a:moveTo>
                  <a:pt x="5922693" y="1996505"/>
                </a:moveTo>
                <a:lnTo>
                  <a:pt x="6269324" y="1996505"/>
                </a:lnTo>
                <a:cubicBezTo>
                  <a:pt x="6317186" y="1996505"/>
                  <a:pt x="6355985" y="2040475"/>
                  <a:pt x="6355985" y="2094716"/>
                </a:cubicBezTo>
                <a:lnTo>
                  <a:pt x="6355985" y="4879977"/>
                </a:lnTo>
                <a:cubicBezTo>
                  <a:pt x="6355985" y="4934218"/>
                  <a:pt x="6317186" y="4978189"/>
                  <a:pt x="6269324" y="4978189"/>
                </a:cubicBezTo>
                <a:lnTo>
                  <a:pt x="5922693" y="4978189"/>
                </a:lnTo>
                <a:cubicBezTo>
                  <a:pt x="5874831" y="4978189"/>
                  <a:pt x="5836032" y="4934218"/>
                  <a:pt x="5836032" y="4879977"/>
                </a:cubicBezTo>
                <a:lnTo>
                  <a:pt x="5836032" y="2094716"/>
                </a:lnTo>
                <a:cubicBezTo>
                  <a:pt x="5836032" y="2040475"/>
                  <a:pt x="5874831" y="1996505"/>
                  <a:pt x="5922693" y="1996505"/>
                </a:cubicBezTo>
                <a:close/>
                <a:moveTo>
                  <a:pt x="5274245" y="1694257"/>
                </a:moveTo>
                <a:lnTo>
                  <a:pt x="5620876" y="1694257"/>
                </a:lnTo>
                <a:cubicBezTo>
                  <a:pt x="5668738" y="1694257"/>
                  <a:pt x="5707537" y="1738228"/>
                  <a:pt x="5707537" y="1792469"/>
                </a:cubicBezTo>
                <a:lnTo>
                  <a:pt x="5707537" y="4879977"/>
                </a:lnTo>
                <a:cubicBezTo>
                  <a:pt x="5707537" y="4934220"/>
                  <a:pt x="5668738" y="4978190"/>
                  <a:pt x="5620876" y="4978190"/>
                </a:cubicBezTo>
                <a:lnTo>
                  <a:pt x="5274245" y="4978190"/>
                </a:lnTo>
                <a:cubicBezTo>
                  <a:pt x="5226383" y="4978190"/>
                  <a:pt x="5187584" y="4934220"/>
                  <a:pt x="5187584" y="4879977"/>
                </a:cubicBezTo>
                <a:lnTo>
                  <a:pt x="5187584" y="1792469"/>
                </a:lnTo>
                <a:cubicBezTo>
                  <a:pt x="5187584" y="1738228"/>
                  <a:pt x="5226383" y="1694257"/>
                  <a:pt x="5274245" y="1694257"/>
                </a:cubicBezTo>
                <a:close/>
                <a:moveTo>
                  <a:pt x="4625797" y="1400646"/>
                </a:moveTo>
                <a:lnTo>
                  <a:pt x="4972428" y="1400646"/>
                </a:lnTo>
                <a:cubicBezTo>
                  <a:pt x="5020290" y="1400646"/>
                  <a:pt x="5059089" y="1444616"/>
                  <a:pt x="5059089" y="1498857"/>
                </a:cubicBezTo>
                <a:lnTo>
                  <a:pt x="5059089" y="4879978"/>
                </a:lnTo>
                <a:cubicBezTo>
                  <a:pt x="5059089" y="4934220"/>
                  <a:pt x="5020290" y="4978190"/>
                  <a:pt x="4972428" y="4978190"/>
                </a:cubicBezTo>
                <a:lnTo>
                  <a:pt x="4625797" y="4978190"/>
                </a:lnTo>
                <a:cubicBezTo>
                  <a:pt x="4577935" y="4978190"/>
                  <a:pt x="4539136" y="4934220"/>
                  <a:pt x="4539136" y="4879978"/>
                </a:cubicBezTo>
                <a:lnTo>
                  <a:pt x="4539136" y="1498857"/>
                </a:lnTo>
                <a:cubicBezTo>
                  <a:pt x="4539136" y="1444616"/>
                  <a:pt x="4577935" y="1400646"/>
                  <a:pt x="4625797" y="1400646"/>
                </a:cubicBezTo>
                <a:close/>
                <a:moveTo>
                  <a:pt x="3977349" y="1308892"/>
                </a:moveTo>
                <a:lnTo>
                  <a:pt x="4323980" y="1308892"/>
                </a:lnTo>
                <a:cubicBezTo>
                  <a:pt x="4371842" y="1308892"/>
                  <a:pt x="4410641" y="1352862"/>
                  <a:pt x="4410641" y="1407103"/>
                </a:cubicBezTo>
                <a:lnTo>
                  <a:pt x="4410641" y="4879978"/>
                </a:lnTo>
                <a:cubicBezTo>
                  <a:pt x="4410641" y="4934220"/>
                  <a:pt x="4371842" y="4978190"/>
                  <a:pt x="4323980" y="4978190"/>
                </a:cubicBezTo>
                <a:lnTo>
                  <a:pt x="3977349" y="4978190"/>
                </a:lnTo>
                <a:cubicBezTo>
                  <a:pt x="3929487" y="4978190"/>
                  <a:pt x="3890688" y="4934220"/>
                  <a:pt x="3890688" y="4879978"/>
                </a:cubicBezTo>
                <a:lnTo>
                  <a:pt x="3890688" y="1407103"/>
                </a:lnTo>
                <a:cubicBezTo>
                  <a:pt x="3890688" y="1352862"/>
                  <a:pt x="3929487" y="1308892"/>
                  <a:pt x="3977349" y="1308892"/>
                </a:cubicBezTo>
                <a:close/>
                <a:moveTo>
                  <a:pt x="3328901" y="994771"/>
                </a:moveTo>
                <a:lnTo>
                  <a:pt x="3675532" y="994771"/>
                </a:lnTo>
                <a:cubicBezTo>
                  <a:pt x="3723394" y="994771"/>
                  <a:pt x="3762193" y="1038741"/>
                  <a:pt x="3762193" y="1092983"/>
                </a:cubicBezTo>
                <a:lnTo>
                  <a:pt x="3762193" y="4879978"/>
                </a:lnTo>
                <a:cubicBezTo>
                  <a:pt x="3762193" y="4934220"/>
                  <a:pt x="3723394" y="4978190"/>
                  <a:pt x="3675532" y="4978190"/>
                </a:cubicBezTo>
                <a:lnTo>
                  <a:pt x="3328901" y="4978190"/>
                </a:lnTo>
                <a:cubicBezTo>
                  <a:pt x="3281039" y="4978190"/>
                  <a:pt x="3242240" y="4934220"/>
                  <a:pt x="3242240" y="4879978"/>
                </a:cubicBezTo>
                <a:lnTo>
                  <a:pt x="3242240" y="1092983"/>
                </a:lnTo>
                <a:cubicBezTo>
                  <a:pt x="3242240" y="1038741"/>
                  <a:pt x="3281039" y="994771"/>
                  <a:pt x="3328901" y="994771"/>
                </a:cubicBezTo>
                <a:close/>
                <a:moveTo>
                  <a:pt x="2680453" y="761609"/>
                </a:moveTo>
                <a:lnTo>
                  <a:pt x="3027084" y="761609"/>
                </a:lnTo>
                <a:cubicBezTo>
                  <a:pt x="3074946" y="761609"/>
                  <a:pt x="3113745" y="805579"/>
                  <a:pt x="3113745" y="859820"/>
                </a:cubicBezTo>
                <a:lnTo>
                  <a:pt x="3113745" y="4879978"/>
                </a:lnTo>
                <a:cubicBezTo>
                  <a:pt x="3113745" y="4934220"/>
                  <a:pt x="3074946" y="4978190"/>
                  <a:pt x="3027084" y="4978190"/>
                </a:cubicBezTo>
                <a:lnTo>
                  <a:pt x="2680453" y="4978190"/>
                </a:lnTo>
                <a:cubicBezTo>
                  <a:pt x="2632591" y="4978190"/>
                  <a:pt x="2593792" y="4934220"/>
                  <a:pt x="2593792" y="4879978"/>
                </a:cubicBezTo>
                <a:lnTo>
                  <a:pt x="2593792" y="859820"/>
                </a:lnTo>
                <a:cubicBezTo>
                  <a:pt x="2593792" y="805579"/>
                  <a:pt x="2632591" y="761609"/>
                  <a:pt x="2680453" y="761609"/>
                </a:cubicBezTo>
                <a:close/>
                <a:moveTo>
                  <a:pt x="2032005" y="554354"/>
                </a:moveTo>
                <a:lnTo>
                  <a:pt x="2378636" y="554354"/>
                </a:lnTo>
                <a:cubicBezTo>
                  <a:pt x="2426498" y="554354"/>
                  <a:pt x="2465297" y="598324"/>
                  <a:pt x="2465297" y="652565"/>
                </a:cubicBezTo>
                <a:lnTo>
                  <a:pt x="2465297" y="4879978"/>
                </a:lnTo>
                <a:cubicBezTo>
                  <a:pt x="2465297" y="4934220"/>
                  <a:pt x="2426498" y="4978190"/>
                  <a:pt x="2378636" y="4978190"/>
                </a:cubicBezTo>
                <a:lnTo>
                  <a:pt x="2032005" y="4978190"/>
                </a:lnTo>
                <a:cubicBezTo>
                  <a:pt x="1984143" y="4978190"/>
                  <a:pt x="1945344" y="4934220"/>
                  <a:pt x="1945344" y="4879978"/>
                </a:cubicBezTo>
                <a:lnTo>
                  <a:pt x="1945344" y="652565"/>
                </a:lnTo>
                <a:cubicBezTo>
                  <a:pt x="1945344" y="598324"/>
                  <a:pt x="1984143" y="554354"/>
                  <a:pt x="2032005" y="554354"/>
                </a:cubicBezTo>
                <a:close/>
                <a:moveTo>
                  <a:pt x="1383557" y="398912"/>
                </a:moveTo>
                <a:lnTo>
                  <a:pt x="1730188" y="398912"/>
                </a:lnTo>
                <a:cubicBezTo>
                  <a:pt x="1778050" y="398912"/>
                  <a:pt x="1816849" y="442883"/>
                  <a:pt x="1816849" y="497124"/>
                </a:cubicBezTo>
                <a:lnTo>
                  <a:pt x="1816849" y="4879978"/>
                </a:lnTo>
                <a:cubicBezTo>
                  <a:pt x="1816849" y="4934220"/>
                  <a:pt x="1778050" y="4978190"/>
                  <a:pt x="1730188" y="4978190"/>
                </a:cubicBezTo>
                <a:lnTo>
                  <a:pt x="1383557" y="4978190"/>
                </a:lnTo>
                <a:cubicBezTo>
                  <a:pt x="1335695" y="4978190"/>
                  <a:pt x="1296896" y="4934220"/>
                  <a:pt x="1296896" y="4879978"/>
                </a:cubicBezTo>
                <a:lnTo>
                  <a:pt x="1296896" y="497124"/>
                </a:lnTo>
                <a:cubicBezTo>
                  <a:pt x="1296896" y="442883"/>
                  <a:pt x="1335695" y="398912"/>
                  <a:pt x="1383557" y="398912"/>
                </a:cubicBezTo>
                <a:close/>
                <a:moveTo>
                  <a:pt x="735109" y="234835"/>
                </a:moveTo>
                <a:lnTo>
                  <a:pt x="1081740" y="234835"/>
                </a:lnTo>
                <a:cubicBezTo>
                  <a:pt x="1129602" y="234835"/>
                  <a:pt x="1168401" y="278805"/>
                  <a:pt x="1168401" y="333047"/>
                </a:cubicBezTo>
                <a:lnTo>
                  <a:pt x="1168401" y="4879978"/>
                </a:lnTo>
                <a:cubicBezTo>
                  <a:pt x="1168401" y="4934220"/>
                  <a:pt x="1129602" y="4978190"/>
                  <a:pt x="1081740" y="4978190"/>
                </a:cubicBezTo>
                <a:lnTo>
                  <a:pt x="735109" y="4978190"/>
                </a:lnTo>
                <a:cubicBezTo>
                  <a:pt x="687247" y="4978190"/>
                  <a:pt x="648448" y="4934220"/>
                  <a:pt x="648448" y="4879978"/>
                </a:cubicBezTo>
                <a:lnTo>
                  <a:pt x="648448" y="333047"/>
                </a:lnTo>
                <a:cubicBezTo>
                  <a:pt x="648448" y="278805"/>
                  <a:pt x="687247" y="234835"/>
                  <a:pt x="735109" y="234835"/>
                </a:cubicBezTo>
                <a:close/>
                <a:moveTo>
                  <a:pt x="86661" y="0"/>
                </a:moveTo>
                <a:lnTo>
                  <a:pt x="433292" y="0"/>
                </a:lnTo>
                <a:cubicBezTo>
                  <a:pt x="481154" y="0"/>
                  <a:pt x="519953" y="43971"/>
                  <a:pt x="519953" y="98212"/>
                </a:cubicBezTo>
                <a:lnTo>
                  <a:pt x="519953" y="4879978"/>
                </a:lnTo>
                <a:cubicBezTo>
                  <a:pt x="519953" y="4934220"/>
                  <a:pt x="481154" y="4978190"/>
                  <a:pt x="433292" y="4978190"/>
                </a:cubicBezTo>
                <a:lnTo>
                  <a:pt x="86661" y="4978190"/>
                </a:lnTo>
                <a:cubicBezTo>
                  <a:pt x="38799" y="4978190"/>
                  <a:pt x="0" y="4934220"/>
                  <a:pt x="0" y="4879978"/>
                </a:cubicBezTo>
                <a:lnTo>
                  <a:pt x="0" y="98212"/>
                </a:lnTo>
                <a:cubicBezTo>
                  <a:pt x="0" y="43971"/>
                  <a:pt x="38799" y="0"/>
                  <a:pt x="86661" y="0"/>
                </a:cubicBezTo>
                <a:close/>
              </a:path>
            </a:pathLst>
          </a:custGeom>
        </p:spPr>
      </p:pic>
      <p:sp>
        <p:nvSpPr>
          <p:cNvPr id="37" name="Заголовок 36">
            <a:extLst>
              <a:ext uri="{FF2B5EF4-FFF2-40B4-BE49-F238E27FC236}">
                <a16:creationId xmlns:a16="http://schemas.microsoft.com/office/drawing/2014/main" id="{94707B9C-2153-F3EB-ECA2-3C1FBBB19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3660" y="-990600"/>
            <a:ext cx="6682740" cy="1981200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Моя база данных</a:t>
            </a:r>
          </a:p>
        </p:txBody>
      </p:sp>
      <p:sp>
        <p:nvSpPr>
          <p:cNvPr id="38" name="Подзаголовок 37">
            <a:extLst>
              <a:ext uri="{FF2B5EF4-FFF2-40B4-BE49-F238E27FC236}">
                <a16:creationId xmlns:a16="http://schemas.microsoft.com/office/drawing/2014/main" id="{3B886D46-7E33-F8C4-4FB3-EF74D266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6290" y="1293018"/>
            <a:ext cx="7420610" cy="2643981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Моя база данных имеет простой вид базы данных автосалонов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полноценных базах данных автосалонов куда больше информации и данных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минимум информация об автомобилях в автосалонах куда больше и глубже чем в моей базе данных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24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DA8729-6C8E-B51B-1FA9-38E68B24F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2" y="499532"/>
            <a:ext cx="8534400" cy="1507067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633A08-A43B-563D-59E6-23F482FBF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1778000"/>
            <a:ext cx="8534400" cy="3615267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работе мы создали упрощенную версию базы данных в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Сделали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диаграмму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Реализовали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запросы </a:t>
            </a:r>
          </a:p>
        </p:txBody>
      </p:sp>
    </p:spTree>
    <p:extLst>
      <p:ext uri="{BB962C8B-B14F-4D97-AF65-F5344CB8AC3E}">
        <p14:creationId xmlns:p14="http://schemas.microsoft.com/office/powerpoint/2010/main" val="19979204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SCHEMA.OFFICEATWORK365.COM/2015/DESIGNSETTINGS_SIZE" val="1"/>
  <p:tag name="HTTP://SCHEMA.OFFICEATWORK365.COM/2015/DESIGNSETTINGS_0" val="b2ZmaWNlYXR3b3JrRG9jdW1lbnRQYXJ0OlUyRnNkR1ZrWDE4YlR0QzNkYU5sY0QvK2RQeldPWlpiTTduTW1hdUtwVWs9"/>
</p:tagLst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A2B8A85-F536-498D-903C-2415B8D525DE}">
  <we:reference id="wa104380518" version="3.7.0.0" store="ru-RU" storeType="OMEX"/>
  <we:alternateReferences>
    <we:reference id="wa104380518" version="3.7.0.0" store="WA104380518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114</TotalTime>
  <Words>375</Words>
  <Application>Microsoft Office PowerPoint</Application>
  <PresentationFormat>Широкоэкранный</PresentationFormat>
  <Paragraphs>43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Сектор</vt:lpstr>
      <vt:lpstr>Презентация PowerPoint</vt:lpstr>
      <vt:lpstr>Актуальность темы</vt:lpstr>
      <vt:lpstr>Цель и задачи </vt:lpstr>
      <vt:lpstr>1.5 Базы данных в торговле автомобилями </vt:lpstr>
      <vt:lpstr>Выбор СУБД </vt:lpstr>
      <vt:lpstr>Mysql, удобства</vt:lpstr>
      <vt:lpstr>ER диаграмма</vt:lpstr>
      <vt:lpstr>Моя база данных</vt:lpstr>
      <vt:lpstr>Итоги работы</vt:lpstr>
      <vt:lpstr>Ссылка на мой репозиторий в Git hub</vt:lpstr>
      <vt:lpstr>Ждем новую ладу 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Aндрей Кудряшов</dc:creator>
  <cp:lastModifiedBy>Aндрей Кудряшов</cp:lastModifiedBy>
  <cp:revision>1</cp:revision>
  <dcterms:created xsi:type="dcterms:W3CDTF">2025-06-25T07:55:48Z</dcterms:created>
  <dcterms:modified xsi:type="dcterms:W3CDTF">2025-06-25T09:50:28Z</dcterms:modified>
</cp:coreProperties>
</file>