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54"/>
    <p:sldId id="257" r:id="rId55"/>
    <p:sldId id="258" r:id="rId56"/>
    <p:sldId id="259" r:id="rId57"/>
    <p:sldId id="260" r:id="rId58"/>
    <p:sldId id="261" r:id="rId5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on" charset="1" panose="00000500000000000000"/>
      <p:regular r:id="rId10"/>
    </p:embeddedFont>
    <p:embeddedFont>
      <p:font typeface="Anton Italics" charset="1" panose="00000500000000000000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Extra-Light" charset="1" panose="00000300000000000000"/>
      <p:regular r:id="rId18"/>
    </p:embeddedFont>
    <p:embeddedFont>
      <p:font typeface="Poppins Extra-Light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  <p:embeddedFont>
      <p:font typeface="Cartograph Mono" charset="1" panose="00000509000000000000"/>
      <p:regular r:id="rId30"/>
    </p:embeddedFont>
    <p:embeddedFont>
      <p:font typeface="Cartograph Mono Bold" charset="1" panose="00000809000000000000"/>
      <p:regular r:id="rId31"/>
    </p:embeddedFont>
    <p:embeddedFont>
      <p:font typeface="Cartograph Mono Italics" charset="1" panose="00000509000000000000"/>
      <p:regular r:id="rId32"/>
    </p:embeddedFont>
    <p:embeddedFont>
      <p:font typeface="Cartograph Mono Bold Italics" charset="1" panose="00000809000000000000"/>
      <p:regular r:id="rId33"/>
    </p:embeddedFont>
    <p:embeddedFont>
      <p:font typeface="Cartograph Mono Thin" charset="1" panose="00000309000000000000"/>
      <p:regular r:id="rId34"/>
    </p:embeddedFont>
    <p:embeddedFont>
      <p:font typeface="Cartograph Mono Thin Italics" charset="1" panose="00000309000000000000"/>
      <p:regular r:id="rId35"/>
    </p:embeddedFont>
    <p:embeddedFont>
      <p:font typeface="Cartograph Mono Light" charset="1" panose="00000409000000000000"/>
      <p:regular r:id="rId36"/>
    </p:embeddedFont>
    <p:embeddedFont>
      <p:font typeface="Cartograph Mono Light Italics" charset="1" panose="00000409000000000000"/>
      <p:regular r:id="rId37"/>
    </p:embeddedFont>
    <p:embeddedFont>
      <p:font typeface="Cartograph Mono Medium" charset="1" panose="00000609000000000000"/>
      <p:regular r:id="rId38"/>
    </p:embeddedFont>
    <p:embeddedFont>
      <p:font typeface="Cartograph Mono Medium Italics" charset="1" panose="00000609000000000000"/>
      <p:regular r:id="rId39"/>
    </p:embeddedFont>
    <p:embeddedFont>
      <p:font typeface="Cartograph Mono Semi-Bold" charset="1" panose="00000709000000000000"/>
      <p:regular r:id="rId40"/>
    </p:embeddedFont>
    <p:embeddedFont>
      <p:font typeface="Cartograph Mono Semi-Bold Italics" charset="1" panose="00000709000000000000"/>
      <p:regular r:id="rId41"/>
    </p:embeddedFont>
    <p:embeddedFont>
      <p:font typeface="Cartograph Mono Ultra-Bold" charset="1" panose="00000909000000000000"/>
      <p:regular r:id="rId42"/>
    </p:embeddedFont>
    <p:embeddedFont>
      <p:font typeface="Cartograph Mono Ultra-Bold Italics" charset="1" panose="00000909000000000000"/>
      <p:regular r:id="rId43"/>
    </p:embeddedFont>
    <p:embeddedFont>
      <p:font typeface="Cartograph Mono Heavy" charset="1" panose="00000A09000000000000"/>
      <p:regular r:id="rId44"/>
    </p:embeddedFont>
    <p:embeddedFont>
      <p:font typeface="Cartograph Mono Heavy Italics" charset="1" panose="00000A09000000000000"/>
      <p:regular r:id="rId45"/>
    </p:embeddedFont>
    <p:embeddedFont>
      <p:font typeface="Open Sans" charset="1" panose="020B0606030504020204"/>
      <p:regular r:id="rId46"/>
    </p:embeddedFont>
    <p:embeddedFont>
      <p:font typeface="Open Sans Bold" charset="1" panose="020B0806030504020204"/>
      <p:regular r:id="rId47"/>
    </p:embeddedFont>
    <p:embeddedFont>
      <p:font typeface="Open Sans Italics" charset="1" panose="020B0606030504020204"/>
      <p:regular r:id="rId48"/>
    </p:embeddedFont>
    <p:embeddedFont>
      <p:font typeface="Open Sans Bold Italics" charset="1" panose="020B0806030504020204"/>
      <p:regular r:id="rId49"/>
    </p:embeddedFont>
    <p:embeddedFont>
      <p:font typeface="Open Sans Light" charset="1" panose="020B0306030504020204"/>
      <p:regular r:id="rId50"/>
    </p:embeddedFont>
    <p:embeddedFont>
      <p:font typeface="Open Sans Light Italics" charset="1" panose="020B0306030504020204"/>
      <p:regular r:id="rId51"/>
    </p:embeddedFont>
    <p:embeddedFont>
      <p:font typeface="Open Sans Ultra-Bold" charset="1" panose="00000000000000000000"/>
      <p:regular r:id="rId52"/>
    </p:embeddedFont>
    <p:embeddedFont>
      <p:font typeface="Open Sans Ultra-Bold Italics" charset="1" panose="0000000000000000000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54" Target="slides/slide1.xml" Type="http://schemas.openxmlformats.org/officeDocument/2006/relationships/slide"/><Relationship Id="rId55" Target="slides/slide2.xml" Type="http://schemas.openxmlformats.org/officeDocument/2006/relationships/slide"/><Relationship Id="rId56" Target="slides/slide3.xml" Type="http://schemas.openxmlformats.org/officeDocument/2006/relationships/slide"/><Relationship Id="rId57" Target="slides/slide4.xml" Type="http://schemas.openxmlformats.org/officeDocument/2006/relationships/slide"/><Relationship Id="rId58" Target="slides/slide5.xml" Type="http://schemas.openxmlformats.org/officeDocument/2006/relationships/slide"/><Relationship Id="rId59" Target="slides/slide6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0498" y="4223473"/>
            <a:ext cx="3507636" cy="629576"/>
            <a:chOff x="0" y="0"/>
            <a:chExt cx="4676848" cy="839434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0"/>
              <a:ext cx="4676848" cy="839434"/>
              <a:chOff x="0" y="0"/>
              <a:chExt cx="6604000" cy="1185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-8255" y="-5038"/>
                <a:ext cx="6620552" cy="1198584"/>
              </a:xfrm>
              <a:custGeom>
                <a:avLst/>
                <a:gdLst/>
                <a:ahLst/>
                <a:cxnLst/>
                <a:rect r="r" b="b" t="t" l="l"/>
                <a:pathLst>
                  <a:path h="1198584" w="6620552">
                    <a:moveTo>
                      <a:pt x="621961" y="20193"/>
                    </a:moveTo>
                    <a:cubicBezTo>
                      <a:pt x="628650" y="0"/>
                      <a:pt x="657860" y="0"/>
                      <a:pt x="664549" y="20193"/>
                    </a:cubicBezTo>
                    <a:lnTo>
                      <a:pt x="799084" y="425831"/>
                    </a:lnTo>
                    <a:cubicBezTo>
                      <a:pt x="802090" y="434891"/>
                      <a:pt x="810683" y="440987"/>
                      <a:pt x="820378" y="440987"/>
                    </a:cubicBezTo>
                    <a:lnTo>
                      <a:pt x="1255818" y="440987"/>
                    </a:lnTo>
                    <a:cubicBezTo>
                      <a:pt x="1277493" y="440987"/>
                      <a:pt x="1286552" y="468207"/>
                      <a:pt x="1268942" y="480695"/>
                    </a:cubicBezTo>
                    <a:lnTo>
                      <a:pt x="916728" y="731393"/>
                    </a:lnTo>
                    <a:cubicBezTo>
                      <a:pt x="908898" y="736887"/>
                      <a:pt x="905595" y="746865"/>
                      <a:pt x="908600" y="755947"/>
                    </a:cubicBezTo>
                    <a:lnTo>
                      <a:pt x="1043136" y="1161542"/>
                    </a:lnTo>
                    <a:cubicBezTo>
                      <a:pt x="1049824" y="1181778"/>
                      <a:pt x="1026202" y="1198584"/>
                      <a:pt x="1008676" y="1186096"/>
                    </a:cubicBezTo>
                    <a:lnTo>
                      <a:pt x="656421" y="935398"/>
                    </a:lnTo>
                    <a:cubicBezTo>
                      <a:pt x="648533" y="929810"/>
                      <a:pt x="637977" y="929810"/>
                      <a:pt x="630089" y="935398"/>
                    </a:cubicBezTo>
                    <a:lnTo>
                      <a:pt x="277834" y="1186096"/>
                    </a:lnTo>
                    <a:cubicBezTo>
                      <a:pt x="260265" y="1198584"/>
                      <a:pt x="236686" y="1181778"/>
                      <a:pt x="243374" y="1161542"/>
                    </a:cubicBezTo>
                    <a:lnTo>
                      <a:pt x="377910" y="755904"/>
                    </a:lnTo>
                    <a:cubicBezTo>
                      <a:pt x="380915" y="746823"/>
                      <a:pt x="377612" y="736845"/>
                      <a:pt x="369782" y="731351"/>
                    </a:cubicBezTo>
                    <a:lnTo>
                      <a:pt x="17568" y="480738"/>
                    </a:lnTo>
                    <a:cubicBezTo>
                      <a:pt x="0" y="468249"/>
                      <a:pt x="9017" y="441029"/>
                      <a:pt x="30692" y="441029"/>
                    </a:cubicBezTo>
                    <a:lnTo>
                      <a:pt x="466090" y="441029"/>
                    </a:lnTo>
                    <a:cubicBezTo>
                      <a:pt x="475827" y="441029"/>
                      <a:pt x="484420" y="434933"/>
                      <a:pt x="487426" y="425874"/>
                    </a:cubicBezTo>
                    <a:lnTo>
                      <a:pt x="621961" y="20193"/>
                    </a:lnTo>
                    <a:close/>
                    <a:moveTo>
                      <a:pt x="1955461" y="20193"/>
                    </a:moveTo>
                    <a:cubicBezTo>
                      <a:pt x="1962150" y="0"/>
                      <a:pt x="1991360" y="0"/>
                      <a:pt x="1998049" y="20193"/>
                    </a:cubicBezTo>
                    <a:lnTo>
                      <a:pt x="2132584" y="425831"/>
                    </a:lnTo>
                    <a:cubicBezTo>
                      <a:pt x="2135590" y="434891"/>
                      <a:pt x="2144183" y="440987"/>
                      <a:pt x="2153878" y="440987"/>
                    </a:cubicBezTo>
                    <a:lnTo>
                      <a:pt x="2589318" y="440987"/>
                    </a:lnTo>
                    <a:cubicBezTo>
                      <a:pt x="2610993" y="440987"/>
                      <a:pt x="2620052" y="468207"/>
                      <a:pt x="2602442" y="480695"/>
                    </a:cubicBezTo>
                    <a:lnTo>
                      <a:pt x="2250228" y="731393"/>
                    </a:lnTo>
                    <a:cubicBezTo>
                      <a:pt x="2242398" y="736887"/>
                      <a:pt x="2239095" y="746865"/>
                      <a:pt x="2242100" y="755947"/>
                    </a:cubicBezTo>
                    <a:lnTo>
                      <a:pt x="2376636" y="1161542"/>
                    </a:lnTo>
                    <a:cubicBezTo>
                      <a:pt x="2383324" y="1181778"/>
                      <a:pt x="2359702" y="1198584"/>
                      <a:pt x="2342176" y="1186096"/>
                    </a:cubicBezTo>
                    <a:lnTo>
                      <a:pt x="1989921" y="935398"/>
                    </a:lnTo>
                    <a:cubicBezTo>
                      <a:pt x="1982033" y="929810"/>
                      <a:pt x="1971477" y="929810"/>
                      <a:pt x="1963589" y="935398"/>
                    </a:cubicBezTo>
                    <a:lnTo>
                      <a:pt x="1611334" y="1186096"/>
                    </a:lnTo>
                    <a:cubicBezTo>
                      <a:pt x="1593765" y="1198584"/>
                      <a:pt x="1570186" y="1181778"/>
                      <a:pt x="1576874" y="1161542"/>
                    </a:cubicBezTo>
                    <a:lnTo>
                      <a:pt x="1711410" y="755904"/>
                    </a:lnTo>
                    <a:cubicBezTo>
                      <a:pt x="1714415" y="746823"/>
                      <a:pt x="1711112" y="736845"/>
                      <a:pt x="1703282" y="731351"/>
                    </a:cubicBezTo>
                    <a:lnTo>
                      <a:pt x="1351068" y="480738"/>
                    </a:lnTo>
                    <a:cubicBezTo>
                      <a:pt x="1333500" y="468249"/>
                      <a:pt x="1342517" y="441029"/>
                      <a:pt x="1364192" y="441029"/>
                    </a:cubicBezTo>
                    <a:lnTo>
                      <a:pt x="1799590" y="441029"/>
                    </a:lnTo>
                    <a:cubicBezTo>
                      <a:pt x="1809327" y="441029"/>
                      <a:pt x="1817920" y="434933"/>
                      <a:pt x="1820926" y="425874"/>
                    </a:cubicBezTo>
                    <a:lnTo>
                      <a:pt x="1955461" y="20193"/>
                    </a:lnTo>
                    <a:moveTo>
                      <a:pt x="3288961" y="20193"/>
                    </a:moveTo>
                    <a:cubicBezTo>
                      <a:pt x="3295650" y="0"/>
                      <a:pt x="3324860" y="0"/>
                      <a:pt x="3331549" y="20193"/>
                    </a:cubicBezTo>
                    <a:lnTo>
                      <a:pt x="3466084" y="425831"/>
                    </a:lnTo>
                    <a:cubicBezTo>
                      <a:pt x="3469089" y="434891"/>
                      <a:pt x="3477683" y="440987"/>
                      <a:pt x="3487378" y="440987"/>
                    </a:cubicBezTo>
                    <a:lnTo>
                      <a:pt x="3922818" y="440987"/>
                    </a:lnTo>
                    <a:cubicBezTo>
                      <a:pt x="3944493" y="440987"/>
                      <a:pt x="3953552" y="468207"/>
                      <a:pt x="3935942" y="480695"/>
                    </a:cubicBezTo>
                    <a:lnTo>
                      <a:pt x="3583728" y="731393"/>
                    </a:lnTo>
                    <a:cubicBezTo>
                      <a:pt x="3575898" y="736887"/>
                      <a:pt x="3572595" y="746865"/>
                      <a:pt x="3575600" y="755947"/>
                    </a:cubicBezTo>
                    <a:lnTo>
                      <a:pt x="3710136" y="1161542"/>
                    </a:lnTo>
                    <a:cubicBezTo>
                      <a:pt x="3716824" y="1181778"/>
                      <a:pt x="3693202" y="1198584"/>
                      <a:pt x="3675676" y="1186096"/>
                    </a:cubicBezTo>
                    <a:lnTo>
                      <a:pt x="3323421" y="935398"/>
                    </a:lnTo>
                    <a:cubicBezTo>
                      <a:pt x="3315533" y="929810"/>
                      <a:pt x="3304977" y="929810"/>
                      <a:pt x="3297090" y="935398"/>
                    </a:cubicBezTo>
                    <a:lnTo>
                      <a:pt x="2944834" y="1186096"/>
                    </a:lnTo>
                    <a:cubicBezTo>
                      <a:pt x="2927265" y="1198584"/>
                      <a:pt x="2903686" y="1181778"/>
                      <a:pt x="2910374" y="1161542"/>
                    </a:cubicBezTo>
                    <a:lnTo>
                      <a:pt x="3044910" y="755904"/>
                    </a:lnTo>
                    <a:cubicBezTo>
                      <a:pt x="3047915" y="746823"/>
                      <a:pt x="3044612" y="736845"/>
                      <a:pt x="3036782" y="731351"/>
                    </a:cubicBezTo>
                    <a:lnTo>
                      <a:pt x="2684568" y="480738"/>
                    </a:lnTo>
                    <a:cubicBezTo>
                      <a:pt x="2667000" y="468249"/>
                      <a:pt x="2676017" y="441029"/>
                      <a:pt x="2697692" y="441029"/>
                    </a:cubicBezTo>
                    <a:lnTo>
                      <a:pt x="3133090" y="441029"/>
                    </a:lnTo>
                    <a:cubicBezTo>
                      <a:pt x="3142827" y="441029"/>
                      <a:pt x="3151420" y="434933"/>
                      <a:pt x="3154426" y="425874"/>
                    </a:cubicBezTo>
                    <a:lnTo>
                      <a:pt x="3288961" y="20193"/>
                    </a:lnTo>
                    <a:moveTo>
                      <a:pt x="4622461" y="20193"/>
                    </a:moveTo>
                    <a:cubicBezTo>
                      <a:pt x="4629150" y="0"/>
                      <a:pt x="4658360" y="0"/>
                      <a:pt x="4665049" y="20193"/>
                    </a:cubicBezTo>
                    <a:lnTo>
                      <a:pt x="4799584" y="425831"/>
                    </a:lnTo>
                    <a:cubicBezTo>
                      <a:pt x="4802589" y="434891"/>
                      <a:pt x="4811183" y="440987"/>
                      <a:pt x="4820878" y="440987"/>
                    </a:cubicBezTo>
                    <a:lnTo>
                      <a:pt x="5256318" y="440987"/>
                    </a:lnTo>
                    <a:cubicBezTo>
                      <a:pt x="5277993" y="440987"/>
                      <a:pt x="5287052" y="468207"/>
                      <a:pt x="5269442" y="480695"/>
                    </a:cubicBezTo>
                    <a:lnTo>
                      <a:pt x="4917228" y="731393"/>
                    </a:lnTo>
                    <a:cubicBezTo>
                      <a:pt x="4909398" y="736887"/>
                      <a:pt x="4906095" y="746865"/>
                      <a:pt x="4909100" y="755947"/>
                    </a:cubicBezTo>
                    <a:lnTo>
                      <a:pt x="5043636" y="1161542"/>
                    </a:lnTo>
                    <a:cubicBezTo>
                      <a:pt x="5050324" y="1181778"/>
                      <a:pt x="5026702" y="1198584"/>
                      <a:pt x="5009176" y="1186096"/>
                    </a:cubicBezTo>
                    <a:lnTo>
                      <a:pt x="4656921" y="935398"/>
                    </a:lnTo>
                    <a:cubicBezTo>
                      <a:pt x="4649033" y="929810"/>
                      <a:pt x="4638477" y="929810"/>
                      <a:pt x="4630590" y="935398"/>
                    </a:cubicBezTo>
                    <a:lnTo>
                      <a:pt x="4278334" y="1186096"/>
                    </a:lnTo>
                    <a:cubicBezTo>
                      <a:pt x="4260765" y="1198584"/>
                      <a:pt x="4237186" y="1181778"/>
                      <a:pt x="4243874" y="1161542"/>
                    </a:cubicBezTo>
                    <a:lnTo>
                      <a:pt x="4378410" y="755904"/>
                    </a:lnTo>
                    <a:cubicBezTo>
                      <a:pt x="4381415" y="746823"/>
                      <a:pt x="4378112" y="736845"/>
                      <a:pt x="4370282" y="731351"/>
                    </a:cubicBezTo>
                    <a:lnTo>
                      <a:pt x="4018068" y="480738"/>
                    </a:lnTo>
                    <a:cubicBezTo>
                      <a:pt x="4000500" y="468249"/>
                      <a:pt x="4009517" y="441029"/>
                      <a:pt x="4031192" y="441029"/>
                    </a:cubicBezTo>
                    <a:lnTo>
                      <a:pt x="4466590" y="441029"/>
                    </a:lnTo>
                    <a:cubicBezTo>
                      <a:pt x="4476327" y="441029"/>
                      <a:pt x="4484921" y="434933"/>
                      <a:pt x="4487926" y="425874"/>
                    </a:cubicBezTo>
                    <a:lnTo>
                      <a:pt x="4622461" y="20193"/>
                    </a:lnTo>
                    <a:moveTo>
                      <a:pt x="5955961" y="20193"/>
                    </a:moveTo>
                    <a:cubicBezTo>
                      <a:pt x="5962650" y="0"/>
                      <a:pt x="5991860" y="0"/>
                      <a:pt x="5998549" y="20193"/>
                    </a:cubicBezTo>
                    <a:lnTo>
                      <a:pt x="6133084" y="425831"/>
                    </a:lnTo>
                    <a:cubicBezTo>
                      <a:pt x="6136089" y="434891"/>
                      <a:pt x="6144683" y="440987"/>
                      <a:pt x="6154378" y="440987"/>
                    </a:cubicBezTo>
                    <a:lnTo>
                      <a:pt x="6589818" y="440987"/>
                    </a:lnTo>
                    <a:cubicBezTo>
                      <a:pt x="6611493" y="440987"/>
                      <a:pt x="6620552" y="468207"/>
                      <a:pt x="6602942" y="480695"/>
                    </a:cubicBezTo>
                    <a:lnTo>
                      <a:pt x="6250728" y="731393"/>
                    </a:lnTo>
                    <a:cubicBezTo>
                      <a:pt x="6242898" y="736887"/>
                      <a:pt x="6239595" y="746865"/>
                      <a:pt x="6242600" y="755947"/>
                    </a:cubicBezTo>
                    <a:lnTo>
                      <a:pt x="6377136" y="1161542"/>
                    </a:lnTo>
                    <a:cubicBezTo>
                      <a:pt x="6383824" y="1181778"/>
                      <a:pt x="6360202" y="1198584"/>
                      <a:pt x="6342676" y="1186096"/>
                    </a:cubicBezTo>
                    <a:lnTo>
                      <a:pt x="5990421" y="935398"/>
                    </a:lnTo>
                    <a:cubicBezTo>
                      <a:pt x="5982533" y="929810"/>
                      <a:pt x="5971977" y="929810"/>
                      <a:pt x="5964090" y="935398"/>
                    </a:cubicBezTo>
                    <a:lnTo>
                      <a:pt x="5611834" y="1186096"/>
                    </a:lnTo>
                    <a:cubicBezTo>
                      <a:pt x="5594265" y="1198584"/>
                      <a:pt x="5570686" y="1181778"/>
                      <a:pt x="5577374" y="1161542"/>
                    </a:cubicBezTo>
                    <a:lnTo>
                      <a:pt x="5711910" y="755904"/>
                    </a:lnTo>
                    <a:cubicBezTo>
                      <a:pt x="5714915" y="746823"/>
                      <a:pt x="5711612" y="736845"/>
                      <a:pt x="5703782" y="731351"/>
                    </a:cubicBezTo>
                    <a:lnTo>
                      <a:pt x="5351568" y="480738"/>
                    </a:lnTo>
                    <a:cubicBezTo>
                      <a:pt x="5334000" y="468249"/>
                      <a:pt x="5343017" y="441029"/>
                      <a:pt x="5364692" y="441029"/>
                    </a:cubicBezTo>
                    <a:lnTo>
                      <a:pt x="5800090" y="441029"/>
                    </a:lnTo>
                    <a:cubicBezTo>
                      <a:pt x="5809827" y="441029"/>
                      <a:pt x="5818421" y="434933"/>
                      <a:pt x="5821426" y="425874"/>
                    </a:cubicBezTo>
                    <a:lnTo>
                      <a:pt x="5955961" y="20193"/>
                    </a:lnTo>
                  </a:path>
                </a:pathLst>
              </a:custGeom>
              <a:solidFill>
                <a:srgbClr val="00FF85"/>
              </a:solidFill>
            </p:spPr>
          </p:sp>
        </p:grpSp>
      </p:grpSp>
      <p:sp>
        <p:nvSpPr>
          <p:cNvPr name="TextBox 6" id="6"/>
          <p:cNvSpPr txBox="true"/>
          <p:nvPr/>
        </p:nvSpPr>
        <p:spPr>
          <a:xfrm rot="0">
            <a:off x="1028700" y="781086"/>
            <a:ext cx="8721220" cy="443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50"/>
              </a:lnSpc>
            </a:pPr>
            <a:r>
              <a:rPr lang="en-US" sz="10500" spc="105">
                <a:solidFill>
                  <a:srgbClr val="FFFFFF"/>
                </a:solidFill>
                <a:latin typeface="Anton"/>
              </a:rPr>
              <a:t>NASA NA SUA VIZINHANÇA</a:t>
            </a:r>
          </a:p>
          <a:p>
            <a:pPr>
              <a:lnSpc>
                <a:spcPts val="1155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707332" y="6495579"/>
            <a:ext cx="5551968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999"/>
              </a:lnSpc>
            </a:pPr>
            <a:r>
              <a:rPr lang="en-US" sz="9999" spc="99">
                <a:solidFill>
                  <a:srgbClr val="FFFFFF"/>
                </a:solidFill>
                <a:latin typeface="Anton"/>
              </a:rPr>
              <a:t>[AD] ASTRA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03246" y="7879388"/>
            <a:ext cx="3956054" cy="240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35"/>
              </a:lnSpc>
            </a:pPr>
            <a:r>
              <a:rPr lang="en-US" sz="2850" spc="427">
                <a:solidFill>
                  <a:srgbClr val="00FF85"/>
                </a:solidFill>
                <a:latin typeface="Poppins"/>
              </a:rPr>
              <a:t>HEITOR</a:t>
            </a:r>
          </a:p>
          <a:p>
            <a:pPr algn="r">
              <a:lnSpc>
                <a:spcPts val="3135"/>
              </a:lnSpc>
            </a:pPr>
            <a:r>
              <a:rPr lang="en-US" sz="2850" spc="427">
                <a:solidFill>
                  <a:srgbClr val="00FF85"/>
                </a:solidFill>
                <a:latin typeface="Poppins"/>
              </a:rPr>
              <a:t>MICHELLE</a:t>
            </a:r>
          </a:p>
          <a:p>
            <a:pPr algn="r">
              <a:lnSpc>
                <a:spcPts val="3135"/>
              </a:lnSpc>
            </a:pPr>
            <a:r>
              <a:rPr lang="en-US" sz="2850" spc="427">
                <a:solidFill>
                  <a:srgbClr val="00FF85"/>
                </a:solidFill>
                <a:latin typeface="Poppins"/>
              </a:rPr>
              <a:t>RAFAEL</a:t>
            </a:r>
          </a:p>
          <a:p>
            <a:pPr algn="r">
              <a:lnSpc>
                <a:spcPts val="3135"/>
              </a:lnSpc>
            </a:pPr>
            <a:r>
              <a:rPr lang="en-US" sz="2850" spc="427">
                <a:solidFill>
                  <a:srgbClr val="00FF85"/>
                </a:solidFill>
                <a:latin typeface="Poppins"/>
              </a:rPr>
              <a:t>LEANDRO</a:t>
            </a:r>
          </a:p>
          <a:p>
            <a:pPr algn="r">
              <a:lnSpc>
                <a:spcPts val="3135"/>
              </a:lnSpc>
            </a:pPr>
            <a:r>
              <a:rPr lang="en-US" sz="2850" spc="427">
                <a:solidFill>
                  <a:srgbClr val="00FF85"/>
                </a:solidFill>
                <a:latin typeface="Poppins"/>
              </a:rPr>
              <a:t>LEONARDO</a:t>
            </a:r>
          </a:p>
          <a:p>
            <a:pPr algn="r">
              <a:lnSpc>
                <a:spcPts val="3135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5689914">
            <a:off x="6632144" y="3570019"/>
            <a:ext cx="5160827" cy="5160827"/>
          </a:xfrm>
          <a:custGeom>
            <a:avLst/>
            <a:gdLst/>
            <a:ahLst/>
            <a:cxnLst/>
            <a:rect r="r" b="b" t="t" l="l"/>
            <a:pathLst>
              <a:path h="5160827" w="5160827">
                <a:moveTo>
                  <a:pt x="0" y="0"/>
                </a:moveTo>
                <a:lnTo>
                  <a:pt x="5160827" y="0"/>
                </a:lnTo>
                <a:lnTo>
                  <a:pt x="5160827" y="5160827"/>
                </a:lnTo>
                <a:lnTo>
                  <a:pt x="0" y="51608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689914">
            <a:off x="12144914" y="1057860"/>
            <a:ext cx="3091454" cy="3091454"/>
          </a:xfrm>
          <a:custGeom>
            <a:avLst/>
            <a:gdLst/>
            <a:ahLst/>
            <a:cxnLst/>
            <a:rect r="r" b="b" t="t" l="l"/>
            <a:pathLst>
              <a:path h="3091454" w="3091454">
                <a:moveTo>
                  <a:pt x="0" y="0"/>
                </a:moveTo>
                <a:lnTo>
                  <a:pt x="3091453" y="0"/>
                </a:lnTo>
                <a:lnTo>
                  <a:pt x="3091453" y="3091453"/>
                </a:lnTo>
                <a:lnTo>
                  <a:pt x="0" y="30914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689914">
            <a:off x="3674931" y="8042687"/>
            <a:ext cx="3091454" cy="3091454"/>
          </a:xfrm>
          <a:custGeom>
            <a:avLst/>
            <a:gdLst/>
            <a:ahLst/>
            <a:cxnLst/>
            <a:rect r="r" b="b" t="t" l="l"/>
            <a:pathLst>
              <a:path h="3091454" w="3091454">
                <a:moveTo>
                  <a:pt x="0" y="0"/>
                </a:moveTo>
                <a:lnTo>
                  <a:pt x="3091454" y="0"/>
                </a:lnTo>
                <a:lnTo>
                  <a:pt x="3091454" y="3091453"/>
                </a:lnTo>
                <a:lnTo>
                  <a:pt x="0" y="30914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5" id="5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9" id="9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2" id="12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978782" y="3444363"/>
            <a:ext cx="6525704" cy="3398273"/>
            <a:chOff x="0" y="0"/>
            <a:chExt cx="1051819" cy="5477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51819" cy="547737"/>
            </a:xfrm>
            <a:custGeom>
              <a:avLst/>
              <a:gdLst/>
              <a:ahLst/>
              <a:cxnLst/>
              <a:rect r="r" b="b" t="t" l="l"/>
              <a:pathLst>
                <a:path h="547737" w="1051819">
                  <a:moveTo>
                    <a:pt x="0" y="0"/>
                  </a:moveTo>
                  <a:lnTo>
                    <a:pt x="1051819" y="0"/>
                  </a:lnTo>
                  <a:lnTo>
                    <a:pt x="1051819" y="547737"/>
                  </a:lnTo>
                  <a:lnTo>
                    <a:pt x="0" y="5477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rot="0">
            <a:off x="1990282" y="5211338"/>
            <a:ext cx="6502704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2410508" y="5552930"/>
            <a:ext cx="906209" cy="906209"/>
          </a:xfrm>
          <a:custGeom>
            <a:avLst/>
            <a:gdLst/>
            <a:ahLst/>
            <a:cxnLst/>
            <a:rect r="r" b="b" t="t" l="l"/>
            <a:pathLst>
              <a:path h="906209" w="906209">
                <a:moveTo>
                  <a:pt x="0" y="0"/>
                </a:moveTo>
                <a:lnTo>
                  <a:pt x="906209" y="0"/>
                </a:lnTo>
                <a:lnTo>
                  <a:pt x="906209" y="906209"/>
                </a:lnTo>
                <a:lnTo>
                  <a:pt x="0" y="906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488566" y="3923643"/>
            <a:ext cx="750092" cy="964748"/>
          </a:xfrm>
          <a:custGeom>
            <a:avLst/>
            <a:gdLst/>
            <a:ahLst/>
            <a:cxnLst/>
            <a:rect r="r" b="b" t="t" l="l"/>
            <a:pathLst>
              <a:path h="964748" w="750092">
                <a:moveTo>
                  <a:pt x="0" y="0"/>
                </a:moveTo>
                <a:lnTo>
                  <a:pt x="750092" y="0"/>
                </a:lnTo>
                <a:lnTo>
                  <a:pt x="750092" y="964749"/>
                </a:lnTo>
                <a:lnTo>
                  <a:pt x="0" y="9647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056936" y="3462901"/>
            <a:ext cx="7199261" cy="267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13"/>
              </a:lnSpc>
            </a:pPr>
            <a:r>
              <a:rPr lang="en-US" sz="2008">
                <a:solidFill>
                  <a:srgbClr val="FFFFFF">
                    <a:alpha val="84706"/>
                  </a:srgbClr>
                </a:solidFill>
                <a:latin typeface="Poppins"/>
              </a:rPr>
              <a:t>Desenvolver uma estratégia através de aprendizado de maquina e analise de dados de gestão da qualidade do ar, que assegure que tanto as gerações presentes quanto as futuras tenham acesso a um ar de alta qualidade, promovendo assim a saúde e o bem-estar da população, ao mesmo tempo em que protege o meio ambiente.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56936" y="2191433"/>
            <a:ext cx="3694838" cy="109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1"/>
              </a:lnSpc>
            </a:pPr>
            <a:r>
              <a:rPr lang="en-US" sz="5761">
                <a:solidFill>
                  <a:srgbClr val="00FF85"/>
                </a:solidFill>
                <a:latin typeface="Poppins Ultra-Bold"/>
              </a:rPr>
              <a:t>Objetivo 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06180" y="4752683"/>
            <a:ext cx="529235" cy="39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11"/>
              </a:lnSpc>
            </a:pPr>
            <a:r>
              <a:rPr lang="en-US" sz="2647" spc="397">
                <a:solidFill>
                  <a:srgbClr val="222222"/>
                </a:solidFill>
                <a:latin typeface="Arimo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06180" y="6388785"/>
            <a:ext cx="529235" cy="39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11"/>
              </a:lnSpc>
            </a:pPr>
            <a:r>
              <a:rPr lang="en-US" sz="2647" spc="397">
                <a:solidFill>
                  <a:srgbClr val="222222"/>
                </a:solidFill>
                <a:latin typeface="Arimo 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873343" y="3763016"/>
            <a:ext cx="3954288" cy="140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3"/>
              </a:lnSpc>
            </a:pPr>
            <a:r>
              <a:rPr lang="en-US" sz="2039" spc="-20">
                <a:solidFill>
                  <a:srgbClr val="FFFFFF"/>
                </a:solidFill>
                <a:latin typeface="Poppins"/>
              </a:rPr>
              <a:t>Com o aprendizado de maquina (IA) será feita a predição o índice de patologias </a:t>
            </a:r>
          </a:p>
          <a:p>
            <a:pPr algn="ctr">
              <a:lnSpc>
                <a:spcPts val="2243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3873343" y="5494824"/>
            <a:ext cx="3954288" cy="991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5"/>
              </a:lnSpc>
            </a:pPr>
            <a:r>
              <a:rPr lang="en-US" sz="2332" spc="-23">
                <a:solidFill>
                  <a:srgbClr val="FFFFFF"/>
                </a:solidFill>
                <a:latin typeface="Poppins"/>
              </a:rPr>
              <a:t>Correlacionar poluição, mudanças climática e saúde</a:t>
            </a:r>
            <a:r>
              <a:rPr lang="en-US" sz="2332" spc="-23">
                <a:solidFill>
                  <a:srgbClr val="FFFFFF"/>
                </a:solidFill>
                <a:latin typeface="Poppins"/>
              </a:rPr>
              <a:t> publica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90282" y="2406783"/>
            <a:ext cx="7066654" cy="733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15"/>
              </a:lnSpc>
            </a:pPr>
            <a:r>
              <a:rPr lang="en-US" sz="3810">
                <a:solidFill>
                  <a:srgbClr val="00FF85"/>
                </a:solidFill>
                <a:latin typeface="Poppins Ultra-Bold"/>
              </a:rPr>
              <a:t>Objetivos Especificos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4981169" y="2648894"/>
            <a:ext cx="8325662" cy="655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9"/>
              </a:lnSpc>
            </a:pPr>
            <a:r>
              <a:rPr lang="en-US" sz="4335" spc="650">
                <a:solidFill>
                  <a:srgbClr val="222222"/>
                </a:solidFill>
                <a:latin typeface="Poppins Bold"/>
              </a:rPr>
              <a:t>DADOS ENCONTRADOS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45651" y="7365807"/>
            <a:ext cx="7417911" cy="38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1"/>
              </a:lnSpc>
            </a:pPr>
            <a:r>
              <a:rPr lang="en-US" sz="2107">
                <a:solidFill>
                  <a:srgbClr val="00FF85">
                    <a:alpha val="84706"/>
                  </a:srgbClr>
                </a:solidFill>
                <a:latin typeface="Poppins"/>
              </a:rPr>
              <a:t>Dados disponíveis pela World Health Organization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645651" y="4342334"/>
            <a:ext cx="12530617" cy="3083706"/>
          </a:xfrm>
          <a:custGeom>
            <a:avLst/>
            <a:gdLst/>
            <a:ahLst/>
            <a:cxnLst/>
            <a:rect r="r" b="b" t="t" l="l"/>
            <a:pathLst>
              <a:path h="3083706" w="12530617">
                <a:moveTo>
                  <a:pt x="0" y="0"/>
                </a:moveTo>
                <a:lnTo>
                  <a:pt x="12530616" y="0"/>
                </a:lnTo>
                <a:lnTo>
                  <a:pt x="12530616" y="3083707"/>
                </a:lnTo>
                <a:lnTo>
                  <a:pt x="0" y="3083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FF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59061" y="1706331"/>
            <a:ext cx="8269676" cy="1023372"/>
          </a:xfrm>
          <a:custGeom>
            <a:avLst/>
            <a:gdLst/>
            <a:ahLst/>
            <a:cxnLst/>
            <a:rect r="r" b="b" t="t" l="l"/>
            <a:pathLst>
              <a:path h="1023372" w="8269676">
                <a:moveTo>
                  <a:pt x="0" y="0"/>
                </a:moveTo>
                <a:lnTo>
                  <a:pt x="8269677" y="0"/>
                </a:lnTo>
                <a:lnTo>
                  <a:pt x="8269677" y="1023373"/>
                </a:lnTo>
                <a:lnTo>
                  <a:pt x="0" y="1023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805912" y="2410508"/>
            <a:ext cx="8927956" cy="6807676"/>
            <a:chOff x="0" y="0"/>
            <a:chExt cx="1419766" cy="10825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19766" cy="1082589"/>
            </a:xfrm>
            <a:custGeom>
              <a:avLst/>
              <a:gdLst/>
              <a:ahLst/>
              <a:cxnLst/>
              <a:rect r="r" b="b" t="t" l="l"/>
              <a:pathLst>
                <a:path h="1082589" w="1419766">
                  <a:moveTo>
                    <a:pt x="0" y="0"/>
                  </a:moveTo>
                  <a:lnTo>
                    <a:pt x="1419766" y="0"/>
                  </a:lnTo>
                  <a:lnTo>
                    <a:pt x="1419766" y="1082589"/>
                  </a:lnTo>
                  <a:lnTo>
                    <a:pt x="0" y="1082589"/>
                  </a:lnTo>
                  <a:close/>
                </a:path>
              </a:pathLst>
            </a:custGeom>
            <a:solidFill>
              <a:srgbClr val="00FF85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113581" lIns="113581" bIns="113581" rIns="113581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5" id="15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6" id="16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8" id="18"/>
          <p:cNvSpPr/>
          <p:nvPr/>
        </p:nvSpPr>
        <p:spPr>
          <a:xfrm flipH="false" flipV="false" rot="2699999">
            <a:off x="2313256" y="5287178"/>
            <a:ext cx="4407637" cy="4407637"/>
          </a:xfrm>
          <a:custGeom>
            <a:avLst/>
            <a:gdLst/>
            <a:ahLst/>
            <a:cxnLst/>
            <a:rect r="r" b="b" t="t" l="l"/>
            <a:pathLst>
              <a:path h="4407637" w="4407637">
                <a:moveTo>
                  <a:pt x="0" y="0"/>
                </a:moveTo>
                <a:lnTo>
                  <a:pt x="4407637" y="0"/>
                </a:lnTo>
                <a:lnTo>
                  <a:pt x="4407637" y="4407637"/>
                </a:lnTo>
                <a:lnTo>
                  <a:pt x="0" y="4407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2699999">
            <a:off x="15284494" y="3981108"/>
            <a:ext cx="3725241" cy="3725241"/>
          </a:xfrm>
          <a:custGeom>
            <a:avLst/>
            <a:gdLst/>
            <a:ahLst/>
            <a:cxnLst/>
            <a:rect r="r" b="b" t="t" l="l"/>
            <a:pathLst>
              <a:path h="3725241" w="3725241">
                <a:moveTo>
                  <a:pt x="0" y="0"/>
                </a:moveTo>
                <a:lnTo>
                  <a:pt x="3725241" y="0"/>
                </a:lnTo>
                <a:lnTo>
                  <a:pt x="3725241" y="3725241"/>
                </a:lnTo>
                <a:lnTo>
                  <a:pt x="0" y="3725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2699999">
            <a:off x="-833920" y="3981108"/>
            <a:ext cx="3725241" cy="3725241"/>
          </a:xfrm>
          <a:custGeom>
            <a:avLst/>
            <a:gdLst/>
            <a:ahLst/>
            <a:cxnLst/>
            <a:rect r="r" b="b" t="t" l="l"/>
            <a:pathLst>
              <a:path h="3725241" w="3725241">
                <a:moveTo>
                  <a:pt x="0" y="0"/>
                </a:moveTo>
                <a:lnTo>
                  <a:pt x="3725240" y="0"/>
                </a:lnTo>
                <a:lnTo>
                  <a:pt x="3725240" y="3725241"/>
                </a:lnTo>
                <a:lnTo>
                  <a:pt x="0" y="3725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980207" y="2691604"/>
            <a:ext cx="8579366" cy="415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7"/>
              </a:lnSpc>
            </a:pPr>
          </a:p>
          <a:p>
            <a:pPr algn="just" marL="649099" indent="-324550" lvl="1">
              <a:lnSpc>
                <a:spcPts val="3607"/>
              </a:lnSpc>
              <a:buFont typeface="Arial"/>
              <a:buChar char="•"/>
            </a:pPr>
            <a:r>
              <a:rPr lang="en-US" sz="3006" strike="noStrike" u="none">
                <a:solidFill>
                  <a:srgbClr val="000000"/>
                </a:solidFill>
                <a:latin typeface="Poppins"/>
              </a:rPr>
              <a:t>Através da análise de dados, identificaremos padrões e tendências que nos guiarão na adoção de medidas preventivas e corretivas eficazes para saúde.</a:t>
            </a:r>
          </a:p>
          <a:p>
            <a:pPr algn="just">
              <a:lnSpc>
                <a:spcPts val="3607"/>
              </a:lnSpc>
            </a:pPr>
          </a:p>
          <a:p>
            <a:pPr algn="just" marL="649099" indent="-324550" lvl="1">
              <a:lnSpc>
                <a:spcPts val="3607"/>
              </a:lnSpc>
              <a:buFont typeface="Arial"/>
              <a:buChar char="•"/>
            </a:pPr>
            <a:r>
              <a:rPr lang="en-US" sz="3006" strike="noStrike" u="none">
                <a:solidFill>
                  <a:srgbClr val="000000"/>
                </a:solidFill>
                <a:latin typeface="Poppins"/>
              </a:rPr>
              <a:t>Resposta ágil em situações de saúde agravadas pela poluição do ar.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10508" y="2410508"/>
            <a:ext cx="4037783" cy="1255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9"/>
              </a:lnSpc>
            </a:pPr>
            <a:r>
              <a:rPr lang="en-US" sz="4335" spc="650">
                <a:solidFill>
                  <a:srgbClr val="00FF85"/>
                </a:solidFill>
                <a:latin typeface="Poppins Bold"/>
              </a:rPr>
              <a:t>RESULTADO ESPERADO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FF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59061" y="1706331"/>
            <a:ext cx="8269676" cy="1023372"/>
          </a:xfrm>
          <a:custGeom>
            <a:avLst/>
            <a:gdLst/>
            <a:ahLst/>
            <a:cxnLst/>
            <a:rect r="r" b="b" t="t" l="l"/>
            <a:pathLst>
              <a:path h="1023372" w="8269676">
                <a:moveTo>
                  <a:pt x="0" y="0"/>
                </a:moveTo>
                <a:lnTo>
                  <a:pt x="8269677" y="0"/>
                </a:lnTo>
                <a:lnTo>
                  <a:pt x="8269677" y="1023373"/>
                </a:lnTo>
                <a:lnTo>
                  <a:pt x="0" y="1023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805912" y="2410508"/>
            <a:ext cx="8927956" cy="6807676"/>
            <a:chOff x="0" y="0"/>
            <a:chExt cx="1419766" cy="10825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19766" cy="1082589"/>
            </a:xfrm>
            <a:custGeom>
              <a:avLst/>
              <a:gdLst/>
              <a:ahLst/>
              <a:cxnLst/>
              <a:rect r="r" b="b" t="t" l="l"/>
              <a:pathLst>
                <a:path h="1082589" w="1419766">
                  <a:moveTo>
                    <a:pt x="0" y="0"/>
                  </a:moveTo>
                  <a:lnTo>
                    <a:pt x="1419766" y="0"/>
                  </a:lnTo>
                  <a:lnTo>
                    <a:pt x="1419766" y="1082589"/>
                  </a:lnTo>
                  <a:lnTo>
                    <a:pt x="0" y="1082589"/>
                  </a:lnTo>
                  <a:close/>
                </a:path>
              </a:pathLst>
            </a:custGeom>
            <a:solidFill>
              <a:srgbClr val="00FF85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113581" lIns="113581" bIns="113581" rIns="113581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5" id="15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6" id="16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8" id="18"/>
          <p:cNvSpPr/>
          <p:nvPr/>
        </p:nvSpPr>
        <p:spPr>
          <a:xfrm flipH="false" flipV="false" rot="2699999">
            <a:off x="2313256" y="5287178"/>
            <a:ext cx="4407637" cy="4407637"/>
          </a:xfrm>
          <a:custGeom>
            <a:avLst/>
            <a:gdLst/>
            <a:ahLst/>
            <a:cxnLst/>
            <a:rect r="r" b="b" t="t" l="l"/>
            <a:pathLst>
              <a:path h="4407637" w="4407637">
                <a:moveTo>
                  <a:pt x="0" y="0"/>
                </a:moveTo>
                <a:lnTo>
                  <a:pt x="4407637" y="0"/>
                </a:lnTo>
                <a:lnTo>
                  <a:pt x="4407637" y="4407637"/>
                </a:lnTo>
                <a:lnTo>
                  <a:pt x="0" y="4407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2699999">
            <a:off x="15284494" y="3981108"/>
            <a:ext cx="3725241" cy="3725241"/>
          </a:xfrm>
          <a:custGeom>
            <a:avLst/>
            <a:gdLst/>
            <a:ahLst/>
            <a:cxnLst/>
            <a:rect r="r" b="b" t="t" l="l"/>
            <a:pathLst>
              <a:path h="3725241" w="3725241">
                <a:moveTo>
                  <a:pt x="0" y="0"/>
                </a:moveTo>
                <a:lnTo>
                  <a:pt x="3725241" y="0"/>
                </a:lnTo>
                <a:lnTo>
                  <a:pt x="3725241" y="3725241"/>
                </a:lnTo>
                <a:lnTo>
                  <a:pt x="0" y="3725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2699999">
            <a:off x="-833920" y="3981108"/>
            <a:ext cx="3725241" cy="3725241"/>
          </a:xfrm>
          <a:custGeom>
            <a:avLst/>
            <a:gdLst/>
            <a:ahLst/>
            <a:cxnLst/>
            <a:rect r="r" b="b" t="t" l="l"/>
            <a:pathLst>
              <a:path h="3725241" w="3725241">
                <a:moveTo>
                  <a:pt x="0" y="0"/>
                </a:moveTo>
                <a:lnTo>
                  <a:pt x="3725240" y="0"/>
                </a:lnTo>
                <a:lnTo>
                  <a:pt x="3725240" y="3725241"/>
                </a:lnTo>
                <a:lnTo>
                  <a:pt x="0" y="3725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959061" y="3009541"/>
            <a:ext cx="8074236" cy="391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463" indent="-345231" lvl="1">
              <a:lnSpc>
                <a:spcPts val="3837"/>
              </a:lnSpc>
              <a:buFont typeface="Arial"/>
              <a:buChar char="•"/>
            </a:pPr>
            <a:r>
              <a:rPr lang="en-US" sz="3198" strike="noStrike" u="none">
                <a:solidFill>
                  <a:srgbClr val="000000"/>
                </a:solidFill>
                <a:latin typeface="Poppins"/>
              </a:rPr>
              <a:t>Reduzir exposição à poluição atmosférica ambiental e taxa de morte decorrente a doenças.</a:t>
            </a:r>
          </a:p>
          <a:p>
            <a:pPr algn="l">
              <a:lnSpc>
                <a:spcPts val="3837"/>
              </a:lnSpc>
            </a:pPr>
          </a:p>
          <a:p>
            <a:pPr algn="l" marL="690463" indent="-345231" lvl="1">
              <a:lnSpc>
                <a:spcPts val="3837"/>
              </a:lnSpc>
              <a:buFont typeface="Arial"/>
              <a:buChar char="•"/>
            </a:pPr>
            <a:r>
              <a:rPr lang="en-US" sz="3198" strike="noStrike" u="none">
                <a:solidFill>
                  <a:srgbClr val="000000"/>
                </a:solidFill>
                <a:latin typeface="Poppins"/>
              </a:rPr>
              <a:t>Traçar </a:t>
            </a:r>
            <a:r>
              <a:rPr lang="en-US" sz="3198" strike="noStrike" u="none">
                <a:solidFill>
                  <a:srgbClr val="000000"/>
                </a:solidFill>
                <a:latin typeface="Poppins"/>
              </a:rPr>
              <a:t>os efeitos das mudanças de curto prazo na poluição atmosférica. </a:t>
            </a:r>
          </a:p>
          <a:p>
            <a:pPr algn="l">
              <a:lnSpc>
                <a:spcPts val="3837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410508" y="2410508"/>
            <a:ext cx="4037783" cy="1255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9"/>
              </a:lnSpc>
            </a:pPr>
            <a:r>
              <a:rPr lang="en-US" sz="4335" spc="650">
                <a:solidFill>
                  <a:srgbClr val="00FF85"/>
                </a:solidFill>
                <a:latin typeface="Poppins Bold"/>
              </a:rPr>
              <a:t>RESULTADO ESPERADO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86015" y="3689132"/>
            <a:ext cx="7715970" cy="3146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61"/>
              </a:lnSpc>
            </a:pPr>
            <a:r>
              <a:rPr lang="en-US" sz="12161">
                <a:solidFill>
                  <a:srgbClr val="00FF85"/>
                </a:solidFill>
                <a:latin typeface="Anton Bold"/>
              </a:rPr>
              <a:t>MUITO OBRIGADO!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8" id="8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4" id="1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DAFwmDr7hyk</dc:identifier>
  <dcterms:modified xsi:type="dcterms:W3CDTF">2011-08-01T06:04:30Z</dcterms:modified>
  <cp:revision>1</cp:revision>
  <dc:title>Apresentação moderna preta com relatório de resultados de marketing</dc:title>
</cp:coreProperties>
</file>