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b81184f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b81184f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b81184fa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b81184fa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b81184fa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b81184fa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b81184fa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b81184fa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b81184fa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b81184fa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b81184f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b81184f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b81184f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b81184f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b81184fa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b81184f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b81184f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b81184f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81184fa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b81184fa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b81184f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b81184f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b81184fa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b81184fa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b81184f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b81184f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b81184f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b81184f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4450" y="162175"/>
            <a:ext cx="8904600" cy="18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Análise de Risco no Transporte Público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Projeto Feedback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Formação cientista de dados</a:t>
            </a:r>
            <a:endParaRPr sz="3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25" y="2139275"/>
            <a:ext cx="6881173" cy="29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0" y="0"/>
            <a:ext cx="87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Considerando a descrição de incidente como “Injuries treated on scene” (coluna Injury Result Description), qual o total de incidentes de pessoas do sexo masculino e sexo feminino?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9425"/>
            <a:ext cx="5236026" cy="430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5388425" y="1360725"/>
            <a:ext cx="377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 total de incidentes registrados para cada sexo, ou seja, o número de ocorrências para o sexo masculino e feminino. Esse gráfico nos fornecerá uma visão clara da distribuição dos incidentes entre os dois grupos.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 compreensão das diferenças na incidência de acidentes entre os sexos masculino e feminino, possibilitando a identificação de quais grupos podem requerer atenção especial em termos de medidas de prevenção e segurança viária.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0" y="0"/>
            <a:ext cx="595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No ano de 2017 em qual mês houve mais incidentes com idosos (Elderly)?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5" y="831300"/>
            <a:ext cx="5816601" cy="425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6014350" y="2222505"/>
            <a:ext cx="307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No mês de julho de 2017, houve um aumento significativo no número de acidentes envolvendo idosos.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0" y="0"/>
            <a:ext cx="621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Considerando o Operador qual a distribuição de incidentes ao longo do tempo?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0" y="510275"/>
            <a:ext cx="8935373" cy="36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108850" y="4327075"/>
            <a:ext cx="761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Calibri"/>
                <a:ea typeface="Calibri"/>
                <a:cs typeface="Calibri"/>
                <a:sym typeface="Calibri"/>
              </a:rPr>
              <a:t>Nesse gráfico de linha, apresentando os acidentes ocorridos entre os anos de 2015 e 2018, podemos observar que os operadores de transporte público "Abellio London" e "Abellio West" se destacam nas estatísticas.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45000" y="68875"/>
            <a:ext cx="76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J</a:t>
            </a:r>
            <a:r>
              <a:rPr b="1" lang="pt-BR" sz="1100"/>
              <a:t>) </a:t>
            </a:r>
            <a:r>
              <a:rPr b="1" lang="pt-BR" sz="1100"/>
              <a:t>Qual o tipo de incidente mais comum com ciclistas?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4775"/>
            <a:ext cx="5716875" cy="425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6014350" y="1587500"/>
            <a:ext cx="303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Os dados revelam que o número de acidentes envolvendo ciclistas em colisões com veículos em avenidas e ruas apresentou um aumento significativo.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123600" y="185350"/>
            <a:ext cx="44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54500" y="718225"/>
            <a:ext cx="8835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Nesse projeto de feedback da formação em Ciência de Dados, foi possível explorar de forma abrangente e prática o conhecimento de análise de dados, estatística e visualização de dados. Dentre os tópicos abordados, destacam-se os acidentes por sexo, idade e tipos de ocorrências, que trouxeram valiosos insights para compreender a relevância da análise de dados em um contexto de negócio voltado para a Ciência de Dados.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A análise dos acidentes por sexo permitiu identificar possíveis disparidades na incidência de ocorrências entre homens e mulheres.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Essa análise pode levar a uma melhor compreensão dos fatores subjacentes que contribuem para essa diferença e orientar medidas preventivas e políticas públicas mais inclusivas e eficientes.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Da mesma forma, ao analisar os acidentes por idade, foi possível identificar faixas etárias mais suscetíveis a acidentes, o que é extremamente relevante para a formulação de estratégias de segurança viária segmentadas. Essa abordagem permite ações específicas direcionadas a diferentes grupos etários, garantindo a proteção dos mais vulneráveis e a melhoria geral da segurança nas vias.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3784275" y="4448425"/>
            <a:ext cx="13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Obrigado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25" y="88750"/>
            <a:ext cx="8754875" cy="4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5350" y="254850"/>
            <a:ext cx="8868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Problema de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negócio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Passageiros ou pedestres são as maiores vítimas dos incidentes? Essas e outras perguntas devem ser respondidas através da análise de dados reais disponíveis publicamente. Este projeto não requer Machine Learning e seu trabalho é aplicar suas habilidades de análise e responder diversas perguntas de negócio através de gráficos e storytelling.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Quais incidentes de trânsito ocorrem com mais frequência?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Qual a faixa etária que mais se envolve em incidentes de trânsito?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Qual o evento mais comum nos incidentes?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Descrição projeto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Nesse projeto, foi realizada uma análise exploratória de dados utilizando a linguagem de programação Python, com o objetivo de extrair insights importantes relacionados ao tema "Risco no Transporte Público". O transporte público é uma parte essencial da vida urbana, sendo utilizado por milhões de pessoas diariamente em diversas cidades ao redor do mundo.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-3500" l="0" r="0" t="3500"/>
          <a:stretch/>
        </p:blipFill>
        <p:spPr>
          <a:xfrm>
            <a:off x="1104475" y="3260575"/>
            <a:ext cx="5807950" cy="18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8200" y="396825"/>
            <a:ext cx="54159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latin typeface="Calibri"/>
                <a:ea typeface="Calibri"/>
                <a:cs typeface="Calibri"/>
                <a:sym typeface="Calibri"/>
              </a:rPr>
              <a:t>Problema de </a:t>
            </a:r>
            <a:r>
              <a:rPr b="1" lang="pt-BR" sz="1500">
                <a:latin typeface="Calibri"/>
                <a:ea typeface="Calibri"/>
                <a:cs typeface="Calibri"/>
                <a:sym typeface="Calibri"/>
              </a:rPr>
              <a:t>negócio</a:t>
            </a:r>
            <a:r>
              <a:rPr b="1" lang="pt-BR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1) Qual a quantidade de incidentes por gênero?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2) Qual faixa etária esteve mais envolvida nos incidentes?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3) Qual o percentual de incidentes por tipo de evento (Incident Event Type)?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4) Como foi a evolução de incidentes por mês ao longo do tempo?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5) Quando o incidente foi “Collision Incident” em qual mês houve o maior número de incidentes envolvendo pessoas do sexo feminino?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6) Qual foi a média de incidentes por mês envolvendo crianças (Child)?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7) Considerando a descrição de incidente como “Injuries treated on scene” (coluna Injury Result Description), qual o total de incidentes de pessoas do sexo masculino e sexo feminino?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8) No ano de 2017 em qual mês houve mais incidentes com idosos (Elderly)?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9) Considerando o Operador qual a distribuição de incidentes ao longo do tempo?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10) Qual o tipo de incidente mais comum com ciclistas?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625" y="532875"/>
            <a:ext cx="3691599" cy="39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0"/>
            <a:ext cx="761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lphaUcParenR"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Qual a quantidade de incidentes por gênero?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0" y="893777"/>
            <a:ext cx="5689575" cy="40701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905500" y="1823925"/>
            <a:ext cx="323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Nesse gráfico, podemos observar a representação da quantidade de incidentes por gênero, onde é evidente que o sexo feminino apresentou uma maior incidência de acidentes.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0" y="0"/>
            <a:ext cx="761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Qual faixa etária esteve mais envolvida nos incidentes?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100"/>
            <a:ext cx="5036451" cy="41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388425" y="1360725"/>
            <a:ext cx="377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Nesse gráfico, que apresenta a distribuição dos acidentes por faixa etária, fica claro que a categoria dos adultos registrou a maior incidência de ocorrências.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Essa análise por faixa etária é de suma importância para compreendermos como os acidentes afetam diferentes grupos populacionais ao longo da vida.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0" y="0"/>
            <a:ext cx="761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C</a:t>
            </a:r>
            <a:r>
              <a:rPr b="1" lang="pt-BR" sz="1100"/>
              <a:t>) </a:t>
            </a:r>
            <a:r>
              <a:rPr b="1" lang="pt-BR" sz="1100"/>
              <a:t>Qual o percentual de incidentes por tipo de evento (Incident Event Type)?</a:t>
            </a:r>
            <a:endParaRPr b="1" sz="11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100"/>
            <a:ext cx="5535375" cy="41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782175" y="1673075"/>
            <a:ext cx="3411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Nesse gráfico, referente à pergunta 3, foi questionado sobre o percentual de incidentes por tipo de evento, e os resultados mostraram que "Arriva London Metroline" obteve a maior incidência de acidentes em relação aos demais grupos.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Essa informação é de suma importância para identificar as áreas específicas que requerem atenção e medidas de segurança adicionais dentro do contexto da empresa em questão.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0"/>
            <a:ext cx="761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Como foi a evolução de incidentes por mês ao longo do tempo?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100"/>
            <a:ext cx="6660249" cy="41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7048500" y="1202100"/>
            <a:ext cx="199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Os dados revelam que o ano com o maior número de acidentes registrados foi 2017, com o mês de agosto apresentando a maior incidência.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Em contraste, o mês de fevereiro do mesmo ano registrou o menor número de acidentes, representando um período de menor ocorrência de incidentes.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45000" y="41625"/>
            <a:ext cx="761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Quando o incidente foi “Collision Incident” em qual mês houve o maior número de incidentes envolvendo pessoas do sexo feminino?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0" y="872925"/>
            <a:ext cx="9098998" cy="25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117950" y="3673900"/>
            <a:ext cx="7393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Calibri"/>
                <a:ea typeface="Calibri"/>
                <a:cs typeface="Calibri"/>
                <a:sym typeface="Calibri"/>
              </a:rPr>
              <a:t>Nesse gráfico de linha, podemos observar a evolução dos acidentes com maior incidência entre o sexo feminino ao longo do tempo.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Calibri"/>
                <a:ea typeface="Calibri"/>
                <a:cs typeface="Calibri"/>
                <a:sym typeface="Calibri"/>
              </a:rPr>
              <a:t>Notavelmente, o ano em que ocorreu o pico mais elevado de acidentes para esse grupo foi em 2016, especificamente no mês de novembro.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0" y="0"/>
            <a:ext cx="761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pt-BR" sz="1100">
                <a:latin typeface="Calibri"/>
                <a:ea typeface="Calibri"/>
                <a:cs typeface="Calibri"/>
                <a:sym typeface="Calibri"/>
              </a:rPr>
              <a:t>Qual foi a média de incidentes por mês envolvendo crianças (Child)?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100"/>
            <a:ext cx="5426526" cy="41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5896425" y="1070450"/>
            <a:ext cx="3138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identificarmos que Junho é o mês com maior incidência de acidentes, é fundamental realizar uma investigação mais detalhada para entender as possíveis razões por trás desse aumento.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Diversos fatores podem estar envolvidos, como condições climáticas adversas, aumento do tráfego devido a férias ou eventos sazonais, além de questões comportamentais dos condutores e pedestres.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